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60" r:id="rId6"/>
    <p:sldId id="300" r:id="rId7"/>
    <p:sldId id="263" r:id="rId8"/>
    <p:sldId id="264" r:id="rId9"/>
    <p:sldId id="266" r:id="rId10"/>
    <p:sldId id="301" r:id="rId11"/>
    <p:sldId id="268" r:id="rId12"/>
    <p:sldId id="302" r:id="rId13"/>
    <p:sldId id="294" r:id="rId14"/>
    <p:sldId id="295" r:id="rId15"/>
    <p:sldId id="296" r:id="rId16"/>
    <p:sldId id="303" r:id="rId17"/>
    <p:sldId id="304" r:id="rId18"/>
    <p:sldId id="305" r:id="rId19"/>
    <p:sldId id="306" r:id="rId20"/>
    <p:sldId id="307" r:id="rId21"/>
    <p:sldId id="308" r:id="rId22"/>
    <p:sldId id="309" r:id="rId23"/>
    <p:sldId id="310" r:id="rId24"/>
    <p:sldId id="311" r:id="rId25"/>
    <p:sldId id="312" r:id="rId26"/>
    <p:sldId id="316" r:id="rId27"/>
    <p:sldId id="317" r:id="rId28"/>
    <p:sldId id="278" r:id="rId29"/>
    <p:sldId id="313" r:id="rId30"/>
    <p:sldId id="298" r:id="rId31"/>
    <p:sldId id="315" r:id="rId32"/>
    <p:sldId id="297" r:id="rId33"/>
    <p:sldId id="293" r:id="rId34"/>
    <p:sldId id="291" r:id="rId35"/>
    <p:sldId id="299"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797718AE-A007-403E-A328-02DF1FA88450}">
          <p14:sldIdLst>
            <p14:sldId id="256"/>
            <p14:sldId id="260"/>
            <p14:sldId id="300"/>
            <p14:sldId id="263"/>
            <p14:sldId id="264"/>
            <p14:sldId id="266"/>
            <p14:sldId id="301"/>
            <p14:sldId id="268"/>
            <p14:sldId id="302"/>
            <p14:sldId id="294"/>
            <p14:sldId id="295"/>
            <p14:sldId id="296"/>
            <p14:sldId id="303"/>
            <p14:sldId id="304"/>
            <p14:sldId id="305"/>
            <p14:sldId id="306"/>
            <p14:sldId id="307"/>
            <p14:sldId id="308"/>
            <p14:sldId id="309"/>
            <p14:sldId id="310"/>
            <p14:sldId id="311"/>
            <p14:sldId id="312"/>
            <p14:sldId id="316"/>
            <p14:sldId id="317"/>
            <p14:sldId id="278"/>
            <p14:sldId id="313"/>
            <p14:sldId id="298"/>
            <p14:sldId id="315"/>
            <p14:sldId id="297"/>
            <p14:sldId id="293"/>
            <p14:sldId id="291"/>
            <p14:sldId id="2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B78D9-D5C4-7281-6248-32192D1008BC}" name="Myrna Tanis" initials="MT" userId="S::mtanis01@lentiz.nl::45b24861-9588-4d0f-8945-a49e3004aa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9B"/>
    <a:srgbClr val="934C94"/>
    <a:srgbClr val="7AB51D"/>
    <a:srgbClr val="F49E00"/>
    <a:srgbClr val="098DB6"/>
    <a:srgbClr val="8F73AE"/>
    <a:srgbClr val="428CAF"/>
    <a:srgbClr val="EC751A"/>
    <a:srgbClr val="007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955B0-CECF-5C9D-264A-D04095EFF7F9}" v="6" dt="2022-09-13T12:17:56.934"/>
    <p1510:client id="{DA972605-03A3-4A88-8AC0-74512438026A}" v="323" dt="2022-09-13T15:11:13.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494" autoAdjust="0"/>
  </p:normalViewPr>
  <p:slideViewPr>
    <p:cSldViewPr snapToGrid="0" snapToObjects="1">
      <p:cViewPr varScale="1">
        <p:scale>
          <a:sx n="55" d="100"/>
          <a:sy n="55" d="100"/>
        </p:scale>
        <p:origin x="17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Bömer" userId="S::mbomer@lentiz.nl::adc481ab-6e7d-486a-8e79-1141a3f0d533" providerId="AD" clId="Web-{0A4955B0-CECF-5C9D-264A-D04095EFF7F9}"/>
    <pc:docChg chg="modSld">
      <pc:chgData name="Mandy Bömer" userId="S::mbomer@lentiz.nl::adc481ab-6e7d-486a-8e79-1141a3f0d533" providerId="AD" clId="Web-{0A4955B0-CECF-5C9D-264A-D04095EFF7F9}" dt="2022-09-13T12:17:56.934" v="4" actId="20577"/>
      <pc:docMkLst>
        <pc:docMk/>
      </pc:docMkLst>
      <pc:sldChg chg="modSp">
        <pc:chgData name="Mandy Bömer" userId="S::mbomer@lentiz.nl::adc481ab-6e7d-486a-8e79-1141a3f0d533" providerId="AD" clId="Web-{0A4955B0-CECF-5C9D-264A-D04095EFF7F9}" dt="2022-09-13T12:14:13.206" v="1" actId="20577"/>
        <pc:sldMkLst>
          <pc:docMk/>
          <pc:sldMk cId="2581861870" sldId="301"/>
        </pc:sldMkLst>
        <pc:spChg chg="mod">
          <ac:chgData name="Mandy Bömer" userId="S::mbomer@lentiz.nl::adc481ab-6e7d-486a-8e79-1141a3f0d533" providerId="AD" clId="Web-{0A4955B0-CECF-5C9D-264A-D04095EFF7F9}" dt="2022-09-13T12:14:13.206" v="1" actId="20577"/>
          <ac:spMkLst>
            <pc:docMk/>
            <pc:sldMk cId="2581861870" sldId="301"/>
            <ac:spMk id="3" creationId="{4D64DE0D-D9FC-777E-D724-C12D4CD51A6A}"/>
          </ac:spMkLst>
        </pc:spChg>
      </pc:sldChg>
      <pc:sldChg chg="modSp">
        <pc:chgData name="Mandy Bömer" userId="S::mbomer@lentiz.nl::adc481ab-6e7d-486a-8e79-1141a3f0d533" providerId="AD" clId="Web-{0A4955B0-CECF-5C9D-264A-D04095EFF7F9}" dt="2022-09-13T12:17:01.260" v="2" actId="1076"/>
        <pc:sldMkLst>
          <pc:docMk/>
          <pc:sldMk cId="1220612277" sldId="314"/>
        </pc:sldMkLst>
        <pc:spChg chg="mod">
          <ac:chgData name="Mandy Bömer" userId="S::mbomer@lentiz.nl::adc481ab-6e7d-486a-8e79-1141a3f0d533" providerId="AD" clId="Web-{0A4955B0-CECF-5C9D-264A-D04095EFF7F9}" dt="2022-09-13T12:17:01.260" v="2" actId="1076"/>
          <ac:spMkLst>
            <pc:docMk/>
            <pc:sldMk cId="1220612277" sldId="314"/>
            <ac:spMk id="2" creationId="{62B3BE69-0367-4738-A4D9-FDEF6533C920}"/>
          </ac:spMkLst>
        </pc:spChg>
      </pc:sldChg>
      <pc:sldChg chg="modSp">
        <pc:chgData name="Mandy Bömer" userId="S::mbomer@lentiz.nl::adc481ab-6e7d-486a-8e79-1141a3f0d533" providerId="AD" clId="Web-{0A4955B0-CECF-5C9D-264A-D04095EFF7F9}" dt="2022-09-13T12:17:56.934" v="4" actId="20577"/>
        <pc:sldMkLst>
          <pc:docMk/>
          <pc:sldMk cId="3257985594" sldId="315"/>
        </pc:sldMkLst>
        <pc:spChg chg="mod">
          <ac:chgData name="Mandy Bömer" userId="S::mbomer@lentiz.nl::adc481ab-6e7d-486a-8e79-1141a3f0d533" providerId="AD" clId="Web-{0A4955B0-CECF-5C9D-264A-D04095EFF7F9}" dt="2022-09-13T12:17:56.934" v="4" actId="20577"/>
          <ac:spMkLst>
            <pc:docMk/>
            <pc:sldMk cId="3257985594" sldId="315"/>
            <ac:spMk id="3" creationId="{FE812B38-C215-980A-A46B-27F01AF6D151}"/>
          </ac:spMkLst>
        </pc:spChg>
      </pc:sldChg>
    </pc:docChg>
  </pc:docChgLst>
  <pc:docChgLst>
    <pc:chgData name="Myrna Tanis" userId="45b24861-9588-4d0f-8945-a49e3004aa2d" providerId="ADAL" clId="{DA972605-03A3-4A88-8AC0-74512438026A}"/>
    <pc:docChg chg="undo custSel addSld delSld modSld sldOrd modSection">
      <pc:chgData name="Myrna Tanis" userId="45b24861-9588-4d0f-8945-a49e3004aa2d" providerId="ADAL" clId="{DA972605-03A3-4A88-8AC0-74512438026A}" dt="2022-09-13T16:12:12.768" v="3637" actId="20577"/>
      <pc:docMkLst>
        <pc:docMk/>
      </pc:docMkLst>
      <pc:sldChg chg="modSp mod">
        <pc:chgData name="Myrna Tanis" userId="45b24861-9588-4d0f-8945-a49e3004aa2d" providerId="ADAL" clId="{DA972605-03A3-4A88-8AC0-74512438026A}" dt="2022-09-07T18:31:44.792" v="62" actId="20577"/>
        <pc:sldMkLst>
          <pc:docMk/>
          <pc:sldMk cId="1867864439" sldId="256"/>
        </pc:sldMkLst>
        <pc:spChg chg="mod">
          <ac:chgData name="Myrna Tanis" userId="45b24861-9588-4d0f-8945-a49e3004aa2d" providerId="ADAL" clId="{DA972605-03A3-4A88-8AC0-74512438026A}" dt="2022-09-07T18:31:44.792" v="62" actId="20577"/>
          <ac:spMkLst>
            <pc:docMk/>
            <pc:sldMk cId="1867864439" sldId="256"/>
            <ac:spMk id="3" creationId="{D1C09E62-260B-E043-A7F1-BD847C80949F}"/>
          </ac:spMkLst>
        </pc:spChg>
      </pc:sldChg>
      <pc:sldChg chg="modSp mod">
        <pc:chgData name="Myrna Tanis" userId="45b24861-9588-4d0f-8945-a49e3004aa2d" providerId="ADAL" clId="{DA972605-03A3-4A88-8AC0-74512438026A}" dt="2022-09-13T11:34:58.772" v="2135" actId="20577"/>
        <pc:sldMkLst>
          <pc:docMk/>
          <pc:sldMk cId="1586858930" sldId="260"/>
        </pc:sldMkLst>
        <pc:spChg chg="mod">
          <ac:chgData name="Myrna Tanis" userId="45b24861-9588-4d0f-8945-a49e3004aa2d" providerId="ADAL" clId="{DA972605-03A3-4A88-8AC0-74512438026A}" dt="2022-09-13T11:34:58.772" v="2135" actId="20577"/>
          <ac:spMkLst>
            <pc:docMk/>
            <pc:sldMk cId="1586858930" sldId="260"/>
            <ac:spMk id="15" creationId="{CBEB5713-6188-7F8E-B2E1-8005774B9B88}"/>
          </ac:spMkLst>
        </pc:spChg>
      </pc:sldChg>
      <pc:sldChg chg="del">
        <pc:chgData name="Myrna Tanis" userId="45b24861-9588-4d0f-8945-a49e3004aa2d" providerId="ADAL" clId="{DA972605-03A3-4A88-8AC0-74512438026A}" dt="2022-09-07T18:50:57.466" v="1089" actId="47"/>
        <pc:sldMkLst>
          <pc:docMk/>
          <pc:sldMk cId="662909993" sldId="261"/>
        </pc:sldMkLst>
      </pc:sldChg>
      <pc:sldChg chg="del">
        <pc:chgData name="Myrna Tanis" userId="45b24861-9588-4d0f-8945-a49e3004aa2d" providerId="ADAL" clId="{DA972605-03A3-4A88-8AC0-74512438026A}" dt="2022-09-13T11:35:29.899" v="2137" actId="47"/>
        <pc:sldMkLst>
          <pc:docMk/>
          <pc:sldMk cId="1331961542" sldId="262"/>
        </pc:sldMkLst>
      </pc:sldChg>
      <pc:sldChg chg="addSp delSp modSp mod">
        <pc:chgData name="Myrna Tanis" userId="45b24861-9588-4d0f-8945-a49e3004aa2d" providerId="ADAL" clId="{DA972605-03A3-4A88-8AC0-74512438026A}" dt="2022-09-13T11:57:21.201" v="2279" actId="1076"/>
        <pc:sldMkLst>
          <pc:docMk/>
          <pc:sldMk cId="19013721" sldId="263"/>
        </pc:sldMkLst>
        <pc:spChg chg="mod">
          <ac:chgData name="Myrna Tanis" userId="45b24861-9588-4d0f-8945-a49e3004aa2d" providerId="ADAL" clId="{DA972605-03A3-4A88-8AC0-74512438026A}" dt="2022-09-13T11:39:17.332" v="2242"/>
          <ac:spMkLst>
            <pc:docMk/>
            <pc:sldMk cId="19013721" sldId="263"/>
            <ac:spMk id="2" creationId="{806303FB-43E6-89D5-EDC5-3655A3A940DD}"/>
          </ac:spMkLst>
        </pc:spChg>
        <pc:spChg chg="mod">
          <ac:chgData name="Myrna Tanis" userId="45b24861-9588-4d0f-8945-a49e3004aa2d" providerId="ADAL" clId="{DA972605-03A3-4A88-8AC0-74512438026A}" dt="2022-09-13T11:39:19.355" v="2244" actId="20577"/>
          <ac:spMkLst>
            <pc:docMk/>
            <pc:sldMk cId="19013721" sldId="263"/>
            <ac:spMk id="3" creationId="{81176ECA-EDBC-B72F-6FA8-1AC61A2CAF56}"/>
          </ac:spMkLst>
        </pc:spChg>
        <pc:picChg chg="add del mod">
          <ac:chgData name="Myrna Tanis" userId="45b24861-9588-4d0f-8945-a49e3004aa2d" providerId="ADAL" clId="{DA972605-03A3-4A88-8AC0-74512438026A}" dt="2022-09-13T11:56:30.080" v="2261" actId="21"/>
          <ac:picMkLst>
            <pc:docMk/>
            <pc:sldMk cId="19013721" sldId="263"/>
            <ac:picMk id="5" creationId="{2690FFD3-F72A-AB48-61EE-E17B240C5091}"/>
          </ac:picMkLst>
        </pc:picChg>
        <pc:picChg chg="add del mod">
          <ac:chgData name="Myrna Tanis" userId="45b24861-9588-4d0f-8945-a49e3004aa2d" providerId="ADAL" clId="{DA972605-03A3-4A88-8AC0-74512438026A}" dt="2022-09-13T11:56:30.080" v="2261" actId="21"/>
          <ac:picMkLst>
            <pc:docMk/>
            <pc:sldMk cId="19013721" sldId="263"/>
            <ac:picMk id="7" creationId="{F2C7CADE-86FA-7FDA-14B1-8CBF0606098D}"/>
          </ac:picMkLst>
        </pc:picChg>
        <pc:picChg chg="add mod">
          <ac:chgData name="Myrna Tanis" userId="45b24861-9588-4d0f-8945-a49e3004aa2d" providerId="ADAL" clId="{DA972605-03A3-4A88-8AC0-74512438026A}" dt="2022-09-13T11:57:14.279" v="2277" actId="1076"/>
          <ac:picMkLst>
            <pc:docMk/>
            <pc:sldMk cId="19013721" sldId="263"/>
            <ac:picMk id="9" creationId="{3A91F9F5-CF23-8FC2-5335-9238E3D38990}"/>
          </ac:picMkLst>
        </pc:picChg>
        <pc:picChg chg="add mod">
          <ac:chgData name="Myrna Tanis" userId="45b24861-9588-4d0f-8945-a49e3004aa2d" providerId="ADAL" clId="{DA972605-03A3-4A88-8AC0-74512438026A}" dt="2022-09-13T11:57:21.201" v="2279" actId="1076"/>
          <ac:picMkLst>
            <pc:docMk/>
            <pc:sldMk cId="19013721" sldId="263"/>
            <ac:picMk id="11" creationId="{8FB98A6B-2F0C-B7B3-58E4-71821D0E3D7B}"/>
          </ac:picMkLst>
        </pc:picChg>
      </pc:sldChg>
      <pc:sldChg chg="addSp modSp mod">
        <pc:chgData name="Myrna Tanis" userId="45b24861-9588-4d0f-8945-a49e3004aa2d" providerId="ADAL" clId="{DA972605-03A3-4A88-8AC0-74512438026A}" dt="2022-09-13T11:56:40.407" v="2267" actId="20577"/>
        <pc:sldMkLst>
          <pc:docMk/>
          <pc:sldMk cId="1923156566" sldId="264"/>
        </pc:sldMkLst>
        <pc:spChg chg="mod">
          <ac:chgData name="Myrna Tanis" userId="45b24861-9588-4d0f-8945-a49e3004aa2d" providerId="ADAL" clId="{DA972605-03A3-4A88-8AC0-74512438026A}" dt="2022-09-13T11:56:24.832" v="2260"/>
          <ac:spMkLst>
            <pc:docMk/>
            <pc:sldMk cId="1923156566" sldId="264"/>
            <ac:spMk id="2" creationId="{102238E1-AA16-2183-23A6-0CD7AB94D1FF}"/>
          </ac:spMkLst>
        </pc:spChg>
        <pc:spChg chg="mod">
          <ac:chgData name="Myrna Tanis" userId="45b24861-9588-4d0f-8945-a49e3004aa2d" providerId="ADAL" clId="{DA972605-03A3-4A88-8AC0-74512438026A}" dt="2022-09-13T11:56:40.407" v="2267" actId="20577"/>
          <ac:spMkLst>
            <pc:docMk/>
            <pc:sldMk cId="1923156566" sldId="264"/>
            <ac:spMk id="3" creationId="{21921D12-EB66-9540-D669-B8DBDCB1690B}"/>
          </ac:spMkLst>
        </pc:spChg>
        <pc:picChg chg="add">
          <ac:chgData name="Myrna Tanis" userId="45b24861-9588-4d0f-8945-a49e3004aa2d" providerId="ADAL" clId="{DA972605-03A3-4A88-8AC0-74512438026A}" dt="2022-09-13T11:56:31.711" v="2262" actId="22"/>
          <ac:picMkLst>
            <pc:docMk/>
            <pc:sldMk cId="1923156566" sldId="264"/>
            <ac:picMk id="5" creationId="{8C123B3D-AFA0-6A97-9CA2-F370B09087BB}"/>
          </ac:picMkLst>
        </pc:picChg>
        <pc:picChg chg="add">
          <ac:chgData name="Myrna Tanis" userId="45b24861-9588-4d0f-8945-a49e3004aa2d" providerId="ADAL" clId="{DA972605-03A3-4A88-8AC0-74512438026A}" dt="2022-09-13T11:56:31.711" v="2262" actId="22"/>
          <ac:picMkLst>
            <pc:docMk/>
            <pc:sldMk cId="1923156566" sldId="264"/>
            <ac:picMk id="7" creationId="{36B5274C-3F8B-C843-EB29-631C44FACCC7}"/>
          </ac:picMkLst>
        </pc:picChg>
      </pc:sldChg>
      <pc:sldChg chg="modSp del mod addCm">
        <pc:chgData name="Myrna Tanis" userId="45b24861-9588-4d0f-8945-a49e3004aa2d" providerId="ADAL" clId="{DA972605-03A3-4A88-8AC0-74512438026A}" dt="2022-09-13T12:15:00.842" v="2523" actId="47"/>
        <pc:sldMkLst>
          <pc:docMk/>
          <pc:sldMk cId="3667745422" sldId="265"/>
        </pc:sldMkLst>
        <pc:spChg chg="mod">
          <ac:chgData name="Myrna Tanis" userId="45b24861-9588-4d0f-8945-a49e3004aa2d" providerId="ADAL" clId="{DA972605-03A3-4A88-8AC0-74512438026A}" dt="2022-09-07T18:40:35.039" v="257" actId="20577"/>
          <ac:spMkLst>
            <pc:docMk/>
            <pc:sldMk cId="3667745422" sldId="265"/>
            <ac:spMk id="2" creationId="{BE4AB490-80E7-8603-698E-C04DE5D8321A}"/>
          </ac:spMkLst>
        </pc:spChg>
        <pc:spChg chg="mod">
          <ac:chgData name="Myrna Tanis" userId="45b24861-9588-4d0f-8945-a49e3004aa2d" providerId="ADAL" clId="{DA972605-03A3-4A88-8AC0-74512438026A}" dt="2022-09-07T18:41:46.139" v="434" actId="20577"/>
          <ac:spMkLst>
            <pc:docMk/>
            <pc:sldMk cId="3667745422" sldId="265"/>
            <ac:spMk id="3" creationId="{FCCC95D7-4105-7EAB-06E4-66D4FCA33B00}"/>
          </ac:spMkLst>
        </pc:spChg>
      </pc:sldChg>
      <pc:sldChg chg="modSp add mod">
        <pc:chgData name="Myrna Tanis" userId="45b24861-9588-4d0f-8945-a49e3004aa2d" providerId="ADAL" clId="{DA972605-03A3-4A88-8AC0-74512438026A}" dt="2022-09-13T16:12:12.768" v="3637" actId="20577"/>
        <pc:sldMkLst>
          <pc:docMk/>
          <pc:sldMk cId="1191866687" sldId="266"/>
        </pc:sldMkLst>
        <pc:spChg chg="mod">
          <ac:chgData name="Myrna Tanis" userId="45b24861-9588-4d0f-8945-a49e3004aa2d" providerId="ADAL" clId="{DA972605-03A3-4A88-8AC0-74512438026A}" dt="2022-09-13T16:12:12.768" v="3637" actId="20577"/>
          <ac:spMkLst>
            <pc:docMk/>
            <pc:sldMk cId="1191866687" sldId="266"/>
            <ac:spMk id="3" creationId="{FCCC95D7-4105-7EAB-06E4-66D4FCA33B00}"/>
          </ac:spMkLst>
        </pc:spChg>
      </pc:sldChg>
      <pc:sldChg chg="add del">
        <pc:chgData name="Myrna Tanis" userId="45b24861-9588-4d0f-8945-a49e3004aa2d" providerId="ADAL" clId="{DA972605-03A3-4A88-8AC0-74512438026A}" dt="2022-09-13T11:35:47.300" v="2140" actId="47"/>
        <pc:sldMkLst>
          <pc:docMk/>
          <pc:sldMk cId="2575933947" sldId="267"/>
        </pc:sldMkLst>
      </pc:sldChg>
      <pc:sldChg chg="add">
        <pc:chgData name="Myrna Tanis" userId="45b24861-9588-4d0f-8945-a49e3004aa2d" providerId="ADAL" clId="{DA972605-03A3-4A88-8AC0-74512438026A}" dt="2022-09-07T18:34:39.398" v="151"/>
        <pc:sldMkLst>
          <pc:docMk/>
          <pc:sldMk cId="700133045" sldId="268"/>
        </pc:sldMkLst>
      </pc:sldChg>
      <pc:sldChg chg="add del">
        <pc:chgData name="Myrna Tanis" userId="45b24861-9588-4d0f-8945-a49e3004aa2d" providerId="ADAL" clId="{DA972605-03A3-4A88-8AC0-74512438026A}" dt="2022-09-13T11:36:06.397" v="2143" actId="47"/>
        <pc:sldMkLst>
          <pc:docMk/>
          <pc:sldMk cId="69719354" sldId="269"/>
        </pc:sldMkLst>
      </pc:sldChg>
      <pc:sldChg chg="add ord">
        <pc:chgData name="Myrna Tanis" userId="45b24861-9588-4d0f-8945-a49e3004aa2d" providerId="ADAL" clId="{DA972605-03A3-4A88-8AC0-74512438026A}" dt="2022-09-13T16:09:37.958" v="3562"/>
        <pc:sldMkLst>
          <pc:docMk/>
          <pc:sldMk cId="112592623" sldId="278"/>
        </pc:sldMkLst>
      </pc:sldChg>
      <pc:sldChg chg="add del">
        <pc:chgData name="Myrna Tanis" userId="45b24861-9588-4d0f-8945-a49e3004aa2d" providerId="ADAL" clId="{DA972605-03A3-4A88-8AC0-74512438026A}" dt="2022-09-13T11:37:50.396" v="2174" actId="47"/>
        <pc:sldMkLst>
          <pc:docMk/>
          <pc:sldMk cId="3958947915" sldId="279"/>
        </pc:sldMkLst>
      </pc:sldChg>
      <pc:sldChg chg="add del">
        <pc:chgData name="Myrna Tanis" userId="45b24861-9588-4d0f-8945-a49e3004aa2d" providerId="ADAL" clId="{DA972605-03A3-4A88-8AC0-74512438026A}" dt="2022-09-13T11:37:36.884" v="2169" actId="47"/>
        <pc:sldMkLst>
          <pc:docMk/>
          <pc:sldMk cId="1038104577" sldId="281"/>
        </pc:sldMkLst>
      </pc:sldChg>
      <pc:sldChg chg="add del">
        <pc:chgData name="Myrna Tanis" userId="45b24861-9588-4d0f-8945-a49e3004aa2d" providerId="ADAL" clId="{DA972605-03A3-4A88-8AC0-74512438026A}" dt="2022-09-13T11:37:37.677" v="2170" actId="47"/>
        <pc:sldMkLst>
          <pc:docMk/>
          <pc:sldMk cId="700394527" sldId="284"/>
        </pc:sldMkLst>
      </pc:sldChg>
      <pc:sldChg chg="add del">
        <pc:chgData name="Myrna Tanis" userId="45b24861-9588-4d0f-8945-a49e3004aa2d" providerId="ADAL" clId="{DA972605-03A3-4A88-8AC0-74512438026A}" dt="2022-09-13T11:37:38.609" v="2171" actId="47"/>
        <pc:sldMkLst>
          <pc:docMk/>
          <pc:sldMk cId="3865292134" sldId="285"/>
        </pc:sldMkLst>
      </pc:sldChg>
      <pc:sldChg chg="add del">
        <pc:chgData name="Myrna Tanis" userId="45b24861-9588-4d0f-8945-a49e3004aa2d" providerId="ADAL" clId="{DA972605-03A3-4A88-8AC0-74512438026A}" dt="2022-09-07T18:51:01.057" v="1090" actId="47"/>
        <pc:sldMkLst>
          <pc:docMk/>
          <pc:sldMk cId="2404118972" sldId="286"/>
        </pc:sldMkLst>
      </pc:sldChg>
      <pc:sldChg chg="add del ord">
        <pc:chgData name="Myrna Tanis" userId="45b24861-9588-4d0f-8945-a49e3004aa2d" providerId="ADAL" clId="{DA972605-03A3-4A88-8AC0-74512438026A}" dt="2022-09-13T11:37:27.753" v="2166" actId="47"/>
        <pc:sldMkLst>
          <pc:docMk/>
          <pc:sldMk cId="1174677862" sldId="287"/>
        </pc:sldMkLst>
      </pc:sldChg>
      <pc:sldChg chg="add del ord">
        <pc:chgData name="Myrna Tanis" userId="45b24861-9588-4d0f-8945-a49e3004aa2d" providerId="ADAL" clId="{DA972605-03A3-4A88-8AC0-74512438026A}" dt="2022-09-13T11:37:29.012" v="2167" actId="47"/>
        <pc:sldMkLst>
          <pc:docMk/>
          <pc:sldMk cId="2561248454" sldId="289"/>
        </pc:sldMkLst>
      </pc:sldChg>
      <pc:sldChg chg="add del ord">
        <pc:chgData name="Myrna Tanis" userId="45b24861-9588-4d0f-8945-a49e3004aa2d" providerId="ADAL" clId="{DA972605-03A3-4A88-8AC0-74512438026A}" dt="2022-09-13T11:37:30.514" v="2168" actId="47"/>
        <pc:sldMkLst>
          <pc:docMk/>
          <pc:sldMk cId="2529017624" sldId="290"/>
        </pc:sldMkLst>
      </pc:sldChg>
      <pc:sldChg chg="addSp delSp modSp add mod ord">
        <pc:chgData name="Myrna Tanis" userId="45b24861-9588-4d0f-8945-a49e3004aa2d" providerId="ADAL" clId="{DA972605-03A3-4A88-8AC0-74512438026A}" dt="2022-09-13T11:39:03.447" v="2240" actId="20577"/>
        <pc:sldMkLst>
          <pc:docMk/>
          <pc:sldMk cId="263053569" sldId="291"/>
        </pc:sldMkLst>
        <pc:spChg chg="mod">
          <ac:chgData name="Myrna Tanis" userId="45b24861-9588-4d0f-8945-a49e3004aa2d" providerId="ADAL" clId="{DA972605-03A3-4A88-8AC0-74512438026A}" dt="2022-09-13T11:39:03.447" v="2240" actId="20577"/>
          <ac:spMkLst>
            <pc:docMk/>
            <pc:sldMk cId="263053569" sldId="291"/>
            <ac:spMk id="3" creationId="{B5A3829A-5CA6-BE70-C11D-2DBDD7625483}"/>
          </ac:spMkLst>
        </pc:spChg>
        <pc:graphicFrameChg chg="add del modGraphic">
          <ac:chgData name="Myrna Tanis" userId="45b24861-9588-4d0f-8945-a49e3004aa2d" providerId="ADAL" clId="{DA972605-03A3-4A88-8AC0-74512438026A}" dt="2022-09-13T11:38:45.191" v="2189" actId="27309"/>
          <ac:graphicFrameMkLst>
            <pc:docMk/>
            <pc:sldMk cId="263053569" sldId="291"/>
            <ac:graphicFrameMk id="5" creationId="{65E42DC9-C9E6-402C-8B91-02E261AE4E28}"/>
          </ac:graphicFrameMkLst>
        </pc:graphicFrameChg>
      </pc:sldChg>
      <pc:sldChg chg="modSp add del mod">
        <pc:chgData name="Myrna Tanis" userId="45b24861-9588-4d0f-8945-a49e3004aa2d" providerId="ADAL" clId="{DA972605-03A3-4A88-8AC0-74512438026A}" dt="2022-09-07T18:40:07.692" v="229" actId="2696"/>
        <pc:sldMkLst>
          <pc:docMk/>
          <pc:sldMk cId="1608791954" sldId="291"/>
        </pc:sldMkLst>
        <pc:spChg chg="mod">
          <ac:chgData name="Myrna Tanis" userId="45b24861-9588-4d0f-8945-a49e3004aa2d" providerId="ADAL" clId="{DA972605-03A3-4A88-8AC0-74512438026A}" dt="2022-09-07T18:39:06.356" v="154" actId="1076"/>
          <ac:spMkLst>
            <pc:docMk/>
            <pc:sldMk cId="1608791954" sldId="291"/>
            <ac:spMk id="2" creationId="{51608C65-E520-6CFB-9F89-32FD8933B6DC}"/>
          </ac:spMkLst>
        </pc:spChg>
        <pc:spChg chg="mod">
          <ac:chgData name="Myrna Tanis" userId="45b24861-9588-4d0f-8945-a49e3004aa2d" providerId="ADAL" clId="{DA972605-03A3-4A88-8AC0-74512438026A}" dt="2022-09-07T18:39:51.314" v="228" actId="20577"/>
          <ac:spMkLst>
            <pc:docMk/>
            <pc:sldMk cId="1608791954" sldId="291"/>
            <ac:spMk id="3" creationId="{B5A3829A-5CA6-BE70-C11D-2DBDD7625483}"/>
          </ac:spMkLst>
        </pc:spChg>
      </pc:sldChg>
      <pc:sldChg chg="add del">
        <pc:chgData name="Myrna Tanis" userId="45b24861-9588-4d0f-8945-a49e3004aa2d" providerId="ADAL" clId="{DA972605-03A3-4A88-8AC0-74512438026A}" dt="2022-09-07T18:38:36.367" v="153" actId="47"/>
        <pc:sldMkLst>
          <pc:docMk/>
          <pc:sldMk cId="917577084" sldId="292"/>
        </pc:sldMkLst>
      </pc:sldChg>
      <pc:sldChg chg="add">
        <pc:chgData name="Myrna Tanis" userId="45b24861-9588-4d0f-8945-a49e3004aa2d" providerId="ADAL" clId="{DA972605-03A3-4A88-8AC0-74512438026A}" dt="2022-09-07T18:38:08.677" v="152"/>
        <pc:sldMkLst>
          <pc:docMk/>
          <pc:sldMk cId="3762313188" sldId="293"/>
        </pc:sldMkLst>
      </pc:sldChg>
      <pc:sldChg chg="addSp modSp new mod">
        <pc:chgData name="Myrna Tanis" userId="45b24861-9588-4d0f-8945-a49e3004aa2d" providerId="ADAL" clId="{DA972605-03A3-4A88-8AC0-74512438026A}" dt="2022-09-13T12:15:26.387" v="2538" actId="20577"/>
        <pc:sldMkLst>
          <pc:docMk/>
          <pc:sldMk cId="3591163471" sldId="294"/>
        </pc:sldMkLst>
        <pc:spChg chg="mod">
          <ac:chgData name="Myrna Tanis" userId="45b24861-9588-4d0f-8945-a49e3004aa2d" providerId="ADAL" clId="{DA972605-03A3-4A88-8AC0-74512438026A}" dt="2022-09-13T11:58:27.955" v="2294" actId="20577"/>
          <ac:spMkLst>
            <pc:docMk/>
            <pc:sldMk cId="3591163471" sldId="294"/>
            <ac:spMk id="2" creationId="{9F43AD76-5CA7-FA2A-83E4-5673841483A9}"/>
          </ac:spMkLst>
        </pc:spChg>
        <pc:spChg chg="mod">
          <ac:chgData name="Myrna Tanis" userId="45b24861-9588-4d0f-8945-a49e3004aa2d" providerId="ADAL" clId="{DA972605-03A3-4A88-8AC0-74512438026A}" dt="2022-09-13T12:15:26.387" v="2538" actId="20577"/>
          <ac:spMkLst>
            <pc:docMk/>
            <pc:sldMk cId="3591163471" sldId="294"/>
            <ac:spMk id="3" creationId="{ABD37B61-65A3-84CE-55B2-63A193975157}"/>
          </ac:spMkLst>
        </pc:spChg>
        <pc:picChg chg="add mod">
          <ac:chgData name="Myrna Tanis" userId="45b24861-9588-4d0f-8945-a49e3004aa2d" providerId="ADAL" clId="{DA972605-03A3-4A88-8AC0-74512438026A}" dt="2022-09-13T11:58:35.007" v="2296" actId="1076"/>
          <ac:picMkLst>
            <pc:docMk/>
            <pc:sldMk cId="3591163471" sldId="294"/>
            <ac:picMk id="5" creationId="{6EBCE546-9965-0124-E4FE-0A256403A198}"/>
          </ac:picMkLst>
        </pc:picChg>
      </pc:sldChg>
      <pc:sldChg chg="modSp new mod">
        <pc:chgData name="Myrna Tanis" userId="45b24861-9588-4d0f-8945-a49e3004aa2d" providerId="ADAL" clId="{DA972605-03A3-4A88-8AC0-74512438026A}" dt="2022-09-13T12:01:26.206" v="2503" actId="20577"/>
        <pc:sldMkLst>
          <pc:docMk/>
          <pc:sldMk cId="1849343565" sldId="295"/>
        </pc:sldMkLst>
        <pc:spChg chg="mod">
          <ac:chgData name="Myrna Tanis" userId="45b24861-9588-4d0f-8945-a49e3004aa2d" providerId="ADAL" clId="{DA972605-03A3-4A88-8AC0-74512438026A}" dt="2022-09-13T12:01:07.784" v="2490" actId="20577"/>
          <ac:spMkLst>
            <pc:docMk/>
            <pc:sldMk cId="1849343565" sldId="295"/>
            <ac:spMk id="2" creationId="{02403AF6-849A-29D9-4125-DB47A68FFCE1}"/>
          </ac:spMkLst>
        </pc:spChg>
        <pc:spChg chg="mod">
          <ac:chgData name="Myrna Tanis" userId="45b24861-9588-4d0f-8945-a49e3004aa2d" providerId="ADAL" clId="{DA972605-03A3-4A88-8AC0-74512438026A}" dt="2022-09-13T12:01:26.206" v="2503" actId="20577"/>
          <ac:spMkLst>
            <pc:docMk/>
            <pc:sldMk cId="1849343565" sldId="295"/>
            <ac:spMk id="3" creationId="{D0DEA7FD-FB8C-1D51-3FCE-214EC1EDF8ED}"/>
          </ac:spMkLst>
        </pc:spChg>
      </pc:sldChg>
      <pc:sldChg chg="modSp new mod">
        <pc:chgData name="Myrna Tanis" userId="45b24861-9588-4d0f-8945-a49e3004aa2d" providerId="ADAL" clId="{DA972605-03A3-4A88-8AC0-74512438026A}" dt="2022-09-07T18:56:46.698" v="1890" actId="20577"/>
        <pc:sldMkLst>
          <pc:docMk/>
          <pc:sldMk cId="2556657433" sldId="296"/>
        </pc:sldMkLst>
        <pc:spChg chg="mod">
          <ac:chgData name="Myrna Tanis" userId="45b24861-9588-4d0f-8945-a49e3004aa2d" providerId="ADAL" clId="{DA972605-03A3-4A88-8AC0-74512438026A}" dt="2022-09-07T18:51:47.437" v="1108" actId="20577"/>
          <ac:spMkLst>
            <pc:docMk/>
            <pc:sldMk cId="2556657433" sldId="296"/>
            <ac:spMk id="2" creationId="{040366CE-5278-0FD9-C6C8-7F4B000EE428}"/>
          </ac:spMkLst>
        </pc:spChg>
        <pc:spChg chg="mod">
          <ac:chgData name="Myrna Tanis" userId="45b24861-9588-4d0f-8945-a49e3004aa2d" providerId="ADAL" clId="{DA972605-03A3-4A88-8AC0-74512438026A}" dt="2022-09-07T18:56:46.698" v="1890" actId="20577"/>
          <ac:spMkLst>
            <pc:docMk/>
            <pc:sldMk cId="2556657433" sldId="296"/>
            <ac:spMk id="3" creationId="{3A4FB0A7-1E0B-2F36-5CBA-5F6940DE4D0F}"/>
          </ac:spMkLst>
        </pc:spChg>
      </pc:sldChg>
      <pc:sldChg chg="addSp delSp modSp new mod">
        <pc:chgData name="Myrna Tanis" userId="45b24861-9588-4d0f-8945-a49e3004aa2d" providerId="ADAL" clId="{DA972605-03A3-4A88-8AC0-74512438026A}" dt="2022-09-07T18:59:48.765" v="2062" actId="403"/>
        <pc:sldMkLst>
          <pc:docMk/>
          <pc:sldMk cId="1691302779" sldId="297"/>
        </pc:sldMkLst>
        <pc:spChg chg="del">
          <ac:chgData name="Myrna Tanis" userId="45b24861-9588-4d0f-8945-a49e3004aa2d" providerId="ADAL" clId="{DA972605-03A3-4A88-8AC0-74512438026A}" dt="2022-09-07T18:57:28.246" v="1895" actId="478"/>
          <ac:spMkLst>
            <pc:docMk/>
            <pc:sldMk cId="1691302779" sldId="297"/>
            <ac:spMk id="2" creationId="{5ECAFC99-C34F-6747-1B08-5FA097F91794}"/>
          </ac:spMkLst>
        </pc:spChg>
        <pc:spChg chg="del">
          <ac:chgData name="Myrna Tanis" userId="45b24861-9588-4d0f-8945-a49e3004aa2d" providerId="ADAL" clId="{DA972605-03A3-4A88-8AC0-74512438026A}" dt="2022-09-07T18:57:14.127" v="1893" actId="478"/>
          <ac:spMkLst>
            <pc:docMk/>
            <pc:sldMk cId="1691302779" sldId="297"/>
            <ac:spMk id="3" creationId="{E2E99673-A198-68FD-0329-3E57FEBAF5FC}"/>
          </ac:spMkLst>
        </pc:spChg>
        <pc:spChg chg="add mod">
          <ac:chgData name="Myrna Tanis" userId="45b24861-9588-4d0f-8945-a49e3004aa2d" providerId="ADAL" clId="{DA972605-03A3-4A88-8AC0-74512438026A}" dt="2022-09-07T18:59:48.765" v="2062" actId="403"/>
          <ac:spMkLst>
            <pc:docMk/>
            <pc:sldMk cId="1691302779" sldId="297"/>
            <ac:spMk id="7" creationId="{272AF9F7-F4CF-6DA1-0782-F644AA66281D}"/>
          </ac:spMkLst>
        </pc:spChg>
        <pc:picChg chg="add mod">
          <ac:chgData name="Myrna Tanis" userId="45b24861-9588-4d0f-8945-a49e3004aa2d" providerId="ADAL" clId="{DA972605-03A3-4A88-8AC0-74512438026A}" dt="2022-09-07T18:58:35.369" v="2047" actId="1076"/>
          <ac:picMkLst>
            <pc:docMk/>
            <pc:sldMk cId="1691302779" sldId="297"/>
            <ac:picMk id="4" creationId="{5BC81665-E96F-E342-9C08-D720DE3397A8}"/>
          </ac:picMkLst>
        </pc:picChg>
        <pc:picChg chg="add mod">
          <ac:chgData name="Myrna Tanis" userId="45b24861-9588-4d0f-8945-a49e3004aa2d" providerId="ADAL" clId="{DA972605-03A3-4A88-8AC0-74512438026A}" dt="2022-09-07T18:58:35.369" v="2047" actId="1076"/>
          <ac:picMkLst>
            <pc:docMk/>
            <pc:sldMk cId="1691302779" sldId="297"/>
            <ac:picMk id="5" creationId="{5D6236B9-F55B-7AD6-901A-BD8531A34D01}"/>
          </ac:picMkLst>
        </pc:picChg>
      </pc:sldChg>
      <pc:sldChg chg="modSp new del mod">
        <pc:chgData name="Myrna Tanis" userId="45b24861-9588-4d0f-8945-a49e3004aa2d" providerId="ADAL" clId="{DA972605-03A3-4A88-8AC0-74512438026A}" dt="2022-09-07T19:00:00.206" v="2063" actId="47"/>
        <pc:sldMkLst>
          <pc:docMk/>
          <pc:sldMk cId="1217468951" sldId="298"/>
        </pc:sldMkLst>
        <pc:spChg chg="mod">
          <ac:chgData name="Myrna Tanis" userId="45b24861-9588-4d0f-8945-a49e3004aa2d" providerId="ADAL" clId="{DA972605-03A3-4A88-8AC0-74512438026A}" dt="2022-09-07T18:57:51.473" v="1914" actId="20577"/>
          <ac:spMkLst>
            <pc:docMk/>
            <pc:sldMk cId="1217468951" sldId="298"/>
            <ac:spMk id="2" creationId="{8A4C8897-280A-E6D9-AE4A-25B990671B6A}"/>
          </ac:spMkLst>
        </pc:spChg>
        <pc:spChg chg="mod">
          <ac:chgData name="Myrna Tanis" userId="45b24861-9588-4d0f-8945-a49e3004aa2d" providerId="ADAL" clId="{DA972605-03A3-4A88-8AC0-74512438026A}" dt="2022-09-07T18:58:30.698" v="2046" actId="21"/>
          <ac:spMkLst>
            <pc:docMk/>
            <pc:sldMk cId="1217468951" sldId="298"/>
            <ac:spMk id="3" creationId="{F964A66A-4907-878D-922F-EBF68C336DED}"/>
          </ac:spMkLst>
        </pc:spChg>
      </pc:sldChg>
      <pc:sldChg chg="modSp new mod ord">
        <pc:chgData name="Myrna Tanis" userId="45b24861-9588-4d0f-8945-a49e3004aa2d" providerId="ADAL" clId="{DA972605-03A3-4A88-8AC0-74512438026A}" dt="2022-09-13T11:38:12.016" v="2176"/>
        <pc:sldMkLst>
          <pc:docMk/>
          <pc:sldMk cId="3750765116" sldId="298"/>
        </pc:sldMkLst>
        <pc:spChg chg="mod">
          <ac:chgData name="Myrna Tanis" userId="45b24861-9588-4d0f-8945-a49e3004aa2d" providerId="ADAL" clId="{DA972605-03A3-4A88-8AC0-74512438026A}" dt="2022-09-07T19:02:40.954" v="2075" actId="20577"/>
          <ac:spMkLst>
            <pc:docMk/>
            <pc:sldMk cId="3750765116" sldId="298"/>
            <ac:spMk id="2" creationId="{8AE4C3AE-43BE-9DBE-911B-DFF94189B774}"/>
          </ac:spMkLst>
        </pc:spChg>
        <pc:spChg chg="mod">
          <ac:chgData name="Myrna Tanis" userId="45b24861-9588-4d0f-8945-a49e3004aa2d" providerId="ADAL" clId="{DA972605-03A3-4A88-8AC0-74512438026A}" dt="2022-09-07T19:02:42.573" v="2076"/>
          <ac:spMkLst>
            <pc:docMk/>
            <pc:sldMk cId="3750765116" sldId="298"/>
            <ac:spMk id="3" creationId="{8ADC1B0A-C02F-B9E9-5DDB-57A13C468D40}"/>
          </ac:spMkLst>
        </pc:spChg>
      </pc:sldChg>
      <pc:sldChg chg="modSp new mod">
        <pc:chgData name="Myrna Tanis" userId="45b24861-9588-4d0f-8945-a49e3004aa2d" providerId="ADAL" clId="{DA972605-03A3-4A88-8AC0-74512438026A}" dt="2022-09-13T11:38:35.613" v="2187" actId="20577"/>
        <pc:sldMkLst>
          <pc:docMk/>
          <pc:sldMk cId="149308163" sldId="299"/>
        </pc:sldMkLst>
        <pc:spChg chg="mod">
          <ac:chgData name="Myrna Tanis" userId="45b24861-9588-4d0f-8945-a49e3004aa2d" providerId="ADAL" clId="{DA972605-03A3-4A88-8AC0-74512438026A}" dt="2022-09-07T19:03:01.370" v="2117" actId="20577"/>
          <ac:spMkLst>
            <pc:docMk/>
            <pc:sldMk cId="149308163" sldId="299"/>
            <ac:spMk id="2" creationId="{07F40F8F-A1EC-FB47-2C1D-FE8B3319B1FF}"/>
          </ac:spMkLst>
        </pc:spChg>
        <pc:spChg chg="mod">
          <ac:chgData name="Myrna Tanis" userId="45b24861-9588-4d0f-8945-a49e3004aa2d" providerId="ADAL" clId="{DA972605-03A3-4A88-8AC0-74512438026A}" dt="2022-09-13T11:38:35.613" v="2187" actId="20577"/>
          <ac:spMkLst>
            <pc:docMk/>
            <pc:sldMk cId="149308163" sldId="299"/>
            <ac:spMk id="3" creationId="{46878655-7263-F10A-5068-4FBF0BB81AC0}"/>
          </ac:spMkLst>
        </pc:spChg>
      </pc:sldChg>
      <pc:sldChg chg="add">
        <pc:chgData name="Myrna Tanis" userId="45b24861-9588-4d0f-8945-a49e3004aa2d" providerId="ADAL" clId="{DA972605-03A3-4A88-8AC0-74512438026A}" dt="2022-09-13T11:35:09.817" v="2136"/>
        <pc:sldMkLst>
          <pc:docMk/>
          <pc:sldMk cId="3619452762" sldId="300"/>
        </pc:sldMkLst>
      </pc:sldChg>
      <pc:sldChg chg="add">
        <pc:chgData name="Myrna Tanis" userId="45b24861-9588-4d0f-8945-a49e3004aa2d" providerId="ADAL" clId="{DA972605-03A3-4A88-8AC0-74512438026A}" dt="2022-09-13T11:35:44.256" v="2139"/>
        <pc:sldMkLst>
          <pc:docMk/>
          <pc:sldMk cId="2581861870" sldId="301"/>
        </pc:sldMkLst>
      </pc:sldChg>
      <pc:sldChg chg="add">
        <pc:chgData name="Myrna Tanis" userId="45b24861-9588-4d0f-8945-a49e3004aa2d" providerId="ADAL" clId="{DA972605-03A3-4A88-8AC0-74512438026A}" dt="2022-09-13T11:36:03.664" v="2142"/>
        <pc:sldMkLst>
          <pc:docMk/>
          <pc:sldMk cId="2085055649" sldId="302"/>
        </pc:sldMkLst>
      </pc:sldChg>
      <pc:sldChg chg="add">
        <pc:chgData name="Myrna Tanis" userId="45b24861-9588-4d0f-8945-a49e3004aa2d" providerId="ADAL" clId="{DA972605-03A3-4A88-8AC0-74512438026A}" dt="2022-09-13T11:37:03.752" v="2147"/>
        <pc:sldMkLst>
          <pc:docMk/>
          <pc:sldMk cId="2048566627" sldId="303"/>
        </pc:sldMkLst>
      </pc:sldChg>
      <pc:sldChg chg="add">
        <pc:chgData name="Myrna Tanis" userId="45b24861-9588-4d0f-8945-a49e3004aa2d" providerId="ADAL" clId="{DA972605-03A3-4A88-8AC0-74512438026A}" dt="2022-09-13T11:37:06.500" v="2149"/>
        <pc:sldMkLst>
          <pc:docMk/>
          <pc:sldMk cId="2995055493" sldId="304"/>
        </pc:sldMkLst>
      </pc:sldChg>
      <pc:sldChg chg="addSp delSp modSp add mod">
        <pc:chgData name="Myrna Tanis" userId="45b24861-9588-4d0f-8945-a49e3004aa2d" providerId="ADAL" clId="{DA972605-03A3-4A88-8AC0-74512438026A}" dt="2022-09-13T12:09:37.215" v="2522" actId="164"/>
        <pc:sldMkLst>
          <pc:docMk/>
          <pc:sldMk cId="3712195719" sldId="305"/>
        </pc:sldMkLst>
        <pc:spChg chg="mod">
          <ac:chgData name="Myrna Tanis" userId="45b24861-9588-4d0f-8945-a49e3004aa2d" providerId="ADAL" clId="{DA972605-03A3-4A88-8AC0-74512438026A}" dt="2022-09-13T12:08:52.292" v="2519" actId="14100"/>
          <ac:spMkLst>
            <pc:docMk/>
            <pc:sldMk cId="3712195719" sldId="305"/>
            <ac:spMk id="3" creationId="{B7515A78-FCE4-CE3E-CB85-5FF2B0B81F07}"/>
          </ac:spMkLst>
        </pc:spChg>
        <pc:spChg chg="mod">
          <ac:chgData name="Myrna Tanis" userId="45b24861-9588-4d0f-8945-a49e3004aa2d" providerId="ADAL" clId="{DA972605-03A3-4A88-8AC0-74512438026A}" dt="2022-09-13T12:08:42.679" v="2518"/>
          <ac:spMkLst>
            <pc:docMk/>
            <pc:sldMk cId="3712195719" sldId="305"/>
            <ac:spMk id="11" creationId="{41B02900-60CB-9E53-1A26-B6D4CC6C0901}"/>
          </ac:spMkLst>
        </pc:spChg>
        <pc:spChg chg="mod">
          <ac:chgData name="Myrna Tanis" userId="45b24861-9588-4d0f-8945-a49e3004aa2d" providerId="ADAL" clId="{DA972605-03A3-4A88-8AC0-74512438026A}" dt="2022-09-13T12:08:42.679" v="2518"/>
          <ac:spMkLst>
            <pc:docMk/>
            <pc:sldMk cId="3712195719" sldId="305"/>
            <ac:spMk id="12" creationId="{E621EB14-1CEF-03A0-CA49-5C14552482F2}"/>
          </ac:spMkLst>
        </pc:spChg>
        <pc:spChg chg="mod">
          <ac:chgData name="Myrna Tanis" userId="45b24861-9588-4d0f-8945-a49e3004aa2d" providerId="ADAL" clId="{DA972605-03A3-4A88-8AC0-74512438026A}" dt="2022-09-13T12:08:42.679" v="2518"/>
          <ac:spMkLst>
            <pc:docMk/>
            <pc:sldMk cId="3712195719" sldId="305"/>
            <ac:spMk id="13" creationId="{D7834610-75D0-AFB7-0401-FEB1C3083404}"/>
          </ac:spMkLst>
        </pc:spChg>
        <pc:spChg chg="mod">
          <ac:chgData name="Myrna Tanis" userId="45b24861-9588-4d0f-8945-a49e3004aa2d" providerId="ADAL" clId="{DA972605-03A3-4A88-8AC0-74512438026A}" dt="2022-09-13T12:08:42.679" v="2518"/>
          <ac:spMkLst>
            <pc:docMk/>
            <pc:sldMk cId="3712195719" sldId="305"/>
            <ac:spMk id="14" creationId="{0ED3BA24-2D52-E252-8946-007C22B12A24}"/>
          </ac:spMkLst>
        </pc:spChg>
        <pc:spChg chg="mod">
          <ac:chgData name="Myrna Tanis" userId="45b24861-9588-4d0f-8945-a49e3004aa2d" providerId="ADAL" clId="{DA972605-03A3-4A88-8AC0-74512438026A}" dt="2022-09-13T12:08:42.679" v="2518"/>
          <ac:spMkLst>
            <pc:docMk/>
            <pc:sldMk cId="3712195719" sldId="305"/>
            <ac:spMk id="15" creationId="{873CC632-A036-F47E-5699-D5F09DF7B1F2}"/>
          </ac:spMkLst>
        </pc:spChg>
        <pc:grpChg chg="add mod">
          <ac:chgData name="Myrna Tanis" userId="45b24861-9588-4d0f-8945-a49e3004aa2d" providerId="ADAL" clId="{DA972605-03A3-4A88-8AC0-74512438026A}" dt="2022-09-13T12:09:37.215" v="2522" actId="164"/>
          <ac:grpSpMkLst>
            <pc:docMk/>
            <pc:sldMk cId="3712195719" sldId="305"/>
            <ac:grpSpMk id="9" creationId="{C76315B4-72BE-BCE9-41F7-BD6712DBEE95}"/>
          </ac:grpSpMkLst>
        </pc:grpChg>
        <pc:grpChg chg="add mod">
          <ac:chgData name="Myrna Tanis" userId="45b24861-9588-4d0f-8945-a49e3004aa2d" providerId="ADAL" clId="{DA972605-03A3-4A88-8AC0-74512438026A}" dt="2022-09-13T12:09:37.215" v="2522" actId="164"/>
          <ac:grpSpMkLst>
            <pc:docMk/>
            <pc:sldMk cId="3712195719" sldId="305"/>
            <ac:grpSpMk id="17" creationId="{82A7CE00-454C-CC22-4727-1B1380730D6A}"/>
          </ac:grpSpMkLst>
        </pc:grpChg>
        <pc:picChg chg="add del">
          <ac:chgData name="Myrna Tanis" userId="45b24861-9588-4d0f-8945-a49e3004aa2d" providerId="ADAL" clId="{DA972605-03A3-4A88-8AC0-74512438026A}" dt="2022-09-13T12:07:57.353" v="2514" actId="478"/>
          <ac:picMkLst>
            <pc:docMk/>
            <pc:sldMk cId="3712195719" sldId="305"/>
            <ac:picMk id="4" creationId="{80D46C7E-33E0-3127-33EE-D48A86A647C1}"/>
          </ac:picMkLst>
        </pc:picChg>
        <pc:picChg chg="add del">
          <ac:chgData name="Myrna Tanis" userId="45b24861-9588-4d0f-8945-a49e3004aa2d" providerId="ADAL" clId="{DA972605-03A3-4A88-8AC0-74512438026A}" dt="2022-09-13T12:08:04.956" v="2517" actId="478"/>
          <ac:picMkLst>
            <pc:docMk/>
            <pc:sldMk cId="3712195719" sldId="305"/>
            <ac:picMk id="6" creationId="{E4A023FE-FEDF-F3ED-1F56-917F1A945FBE}"/>
          </ac:picMkLst>
        </pc:picChg>
        <pc:picChg chg="mod">
          <ac:chgData name="Myrna Tanis" userId="45b24861-9588-4d0f-8945-a49e3004aa2d" providerId="ADAL" clId="{DA972605-03A3-4A88-8AC0-74512438026A}" dt="2022-09-13T12:08:42.679" v="2518"/>
          <ac:picMkLst>
            <pc:docMk/>
            <pc:sldMk cId="3712195719" sldId="305"/>
            <ac:picMk id="10" creationId="{9126AF74-9A08-CD75-D85F-99920A24508F}"/>
          </ac:picMkLst>
        </pc:picChg>
        <pc:picChg chg="del">
          <ac:chgData name="Myrna Tanis" userId="45b24861-9588-4d0f-8945-a49e3004aa2d" providerId="ADAL" clId="{DA972605-03A3-4A88-8AC0-74512438026A}" dt="2022-09-13T12:07:58.727" v="2515" actId="478"/>
          <ac:picMkLst>
            <pc:docMk/>
            <pc:sldMk cId="3712195719" sldId="305"/>
            <ac:picMk id="1026" creationId="{0677337F-724D-9A6C-4E39-6EAE6F22B803}"/>
          </ac:picMkLst>
        </pc:picChg>
        <pc:cxnChg chg="add mod">
          <ac:chgData name="Myrna Tanis" userId="45b24861-9588-4d0f-8945-a49e3004aa2d" providerId="ADAL" clId="{DA972605-03A3-4A88-8AC0-74512438026A}" dt="2022-09-13T12:09:37.215" v="2522" actId="164"/>
          <ac:cxnSpMkLst>
            <pc:docMk/>
            <pc:sldMk cId="3712195719" sldId="305"/>
            <ac:cxnSpMk id="16" creationId="{176C7F56-73AF-58F4-03CD-A589C95C3FA2}"/>
          </ac:cxnSpMkLst>
        </pc:cxnChg>
      </pc:sldChg>
      <pc:sldChg chg="add">
        <pc:chgData name="Myrna Tanis" userId="45b24861-9588-4d0f-8945-a49e3004aa2d" providerId="ADAL" clId="{DA972605-03A3-4A88-8AC0-74512438026A}" dt="2022-09-13T11:37:13.028" v="2153"/>
        <pc:sldMkLst>
          <pc:docMk/>
          <pc:sldMk cId="1271372505" sldId="306"/>
        </pc:sldMkLst>
      </pc:sldChg>
      <pc:sldChg chg="add">
        <pc:chgData name="Myrna Tanis" userId="45b24861-9588-4d0f-8945-a49e3004aa2d" providerId="ADAL" clId="{DA972605-03A3-4A88-8AC0-74512438026A}" dt="2022-09-13T11:37:14.605" v="2155"/>
        <pc:sldMkLst>
          <pc:docMk/>
          <pc:sldMk cId="1750923723" sldId="307"/>
        </pc:sldMkLst>
      </pc:sldChg>
      <pc:sldChg chg="add">
        <pc:chgData name="Myrna Tanis" userId="45b24861-9588-4d0f-8945-a49e3004aa2d" providerId="ADAL" clId="{DA972605-03A3-4A88-8AC0-74512438026A}" dt="2022-09-13T11:37:15.556" v="2157"/>
        <pc:sldMkLst>
          <pc:docMk/>
          <pc:sldMk cId="271851256" sldId="308"/>
        </pc:sldMkLst>
      </pc:sldChg>
      <pc:sldChg chg="add">
        <pc:chgData name="Myrna Tanis" userId="45b24861-9588-4d0f-8945-a49e3004aa2d" providerId="ADAL" clId="{DA972605-03A3-4A88-8AC0-74512438026A}" dt="2022-09-13T11:37:17.268" v="2159"/>
        <pc:sldMkLst>
          <pc:docMk/>
          <pc:sldMk cId="973968951" sldId="309"/>
        </pc:sldMkLst>
      </pc:sldChg>
      <pc:sldChg chg="add">
        <pc:chgData name="Myrna Tanis" userId="45b24861-9588-4d0f-8945-a49e3004aa2d" providerId="ADAL" clId="{DA972605-03A3-4A88-8AC0-74512438026A}" dt="2022-09-13T11:37:18.670" v="2161"/>
        <pc:sldMkLst>
          <pc:docMk/>
          <pc:sldMk cId="2670112966" sldId="310"/>
        </pc:sldMkLst>
      </pc:sldChg>
      <pc:sldChg chg="add">
        <pc:chgData name="Myrna Tanis" userId="45b24861-9588-4d0f-8945-a49e3004aa2d" providerId="ADAL" clId="{DA972605-03A3-4A88-8AC0-74512438026A}" dt="2022-09-13T11:37:20.024" v="2163"/>
        <pc:sldMkLst>
          <pc:docMk/>
          <pc:sldMk cId="505103197" sldId="311"/>
        </pc:sldMkLst>
      </pc:sldChg>
      <pc:sldChg chg="add">
        <pc:chgData name="Myrna Tanis" userId="45b24861-9588-4d0f-8945-a49e3004aa2d" providerId="ADAL" clId="{DA972605-03A3-4A88-8AC0-74512438026A}" dt="2022-09-13T11:37:22.841" v="2165"/>
        <pc:sldMkLst>
          <pc:docMk/>
          <pc:sldMk cId="1944584990" sldId="312"/>
        </pc:sldMkLst>
      </pc:sldChg>
      <pc:sldChg chg="add ord">
        <pc:chgData name="Myrna Tanis" userId="45b24861-9588-4d0f-8945-a49e3004aa2d" providerId="ADAL" clId="{DA972605-03A3-4A88-8AC0-74512438026A}" dt="2022-09-13T16:09:37.958" v="3562"/>
        <pc:sldMkLst>
          <pc:docMk/>
          <pc:sldMk cId="1201723305" sldId="313"/>
        </pc:sldMkLst>
      </pc:sldChg>
      <pc:sldChg chg="addSp delSp modSp add del mod modClrScheme chgLayout">
        <pc:chgData name="Myrna Tanis" userId="45b24861-9588-4d0f-8945-a49e3004aa2d" providerId="ADAL" clId="{DA972605-03A3-4A88-8AC0-74512438026A}" dt="2022-09-13T12:26:43.781" v="2565" actId="47"/>
        <pc:sldMkLst>
          <pc:docMk/>
          <pc:sldMk cId="1220612277" sldId="314"/>
        </pc:sldMkLst>
        <pc:spChg chg="mod ord">
          <ac:chgData name="Myrna Tanis" userId="45b24861-9588-4d0f-8945-a49e3004aa2d" providerId="ADAL" clId="{DA972605-03A3-4A88-8AC0-74512438026A}" dt="2022-09-13T12:16:54.588" v="2540" actId="700"/>
          <ac:spMkLst>
            <pc:docMk/>
            <pc:sldMk cId="1220612277" sldId="314"/>
            <ac:spMk id="2" creationId="{62B3BE69-0367-4738-A4D9-FDEF6533C920}"/>
          </ac:spMkLst>
        </pc:spChg>
        <pc:spChg chg="mod ord">
          <ac:chgData name="Myrna Tanis" userId="45b24861-9588-4d0f-8945-a49e3004aa2d" providerId="ADAL" clId="{DA972605-03A3-4A88-8AC0-74512438026A}" dt="2022-09-13T12:16:54.588" v="2540" actId="700"/>
          <ac:spMkLst>
            <pc:docMk/>
            <pc:sldMk cId="1220612277" sldId="314"/>
            <ac:spMk id="3" creationId="{1D0F1B52-A03E-4175-8088-5F6510027A96}"/>
          </ac:spMkLst>
        </pc:spChg>
        <pc:spChg chg="add del mod ord">
          <ac:chgData name="Myrna Tanis" userId="45b24861-9588-4d0f-8945-a49e3004aa2d" providerId="ADAL" clId="{DA972605-03A3-4A88-8AC0-74512438026A}" dt="2022-09-13T12:16:54.588" v="2540" actId="700"/>
          <ac:spMkLst>
            <pc:docMk/>
            <pc:sldMk cId="1220612277" sldId="314"/>
            <ac:spMk id="4" creationId="{5D239C8D-FB20-8620-3555-1119981EF85A}"/>
          </ac:spMkLst>
        </pc:spChg>
      </pc:sldChg>
      <pc:sldChg chg="modSp new mod">
        <pc:chgData name="Myrna Tanis" userId="45b24861-9588-4d0f-8945-a49e3004aa2d" providerId="ADAL" clId="{DA972605-03A3-4A88-8AC0-74512438026A}" dt="2022-09-13T12:17:52.852" v="2564" actId="15"/>
        <pc:sldMkLst>
          <pc:docMk/>
          <pc:sldMk cId="3257985594" sldId="315"/>
        </pc:sldMkLst>
        <pc:spChg chg="mod">
          <ac:chgData name="Myrna Tanis" userId="45b24861-9588-4d0f-8945-a49e3004aa2d" providerId="ADAL" clId="{DA972605-03A3-4A88-8AC0-74512438026A}" dt="2022-09-13T12:17:17.479" v="2542"/>
          <ac:spMkLst>
            <pc:docMk/>
            <pc:sldMk cId="3257985594" sldId="315"/>
            <ac:spMk id="2" creationId="{23261E22-295B-FEE9-1793-8B92E92DB67F}"/>
          </ac:spMkLst>
        </pc:spChg>
        <pc:spChg chg="mod">
          <ac:chgData name="Myrna Tanis" userId="45b24861-9588-4d0f-8945-a49e3004aa2d" providerId="ADAL" clId="{DA972605-03A3-4A88-8AC0-74512438026A}" dt="2022-09-13T12:17:52.852" v="2564" actId="15"/>
          <ac:spMkLst>
            <pc:docMk/>
            <pc:sldMk cId="3257985594" sldId="315"/>
            <ac:spMk id="3" creationId="{FE812B38-C215-980A-A46B-27F01AF6D151}"/>
          </ac:spMkLst>
        </pc:spChg>
      </pc:sldChg>
      <pc:sldChg chg="modSp new mod ord modNotesTx">
        <pc:chgData name="Myrna Tanis" userId="45b24861-9588-4d0f-8945-a49e3004aa2d" providerId="ADAL" clId="{DA972605-03A3-4A88-8AC0-74512438026A}" dt="2022-09-13T16:09:24.219" v="3560"/>
        <pc:sldMkLst>
          <pc:docMk/>
          <pc:sldMk cId="3726578521" sldId="316"/>
        </pc:sldMkLst>
        <pc:spChg chg="mod">
          <ac:chgData name="Myrna Tanis" userId="45b24861-9588-4d0f-8945-a49e3004aa2d" providerId="ADAL" clId="{DA972605-03A3-4A88-8AC0-74512438026A}" dt="2022-09-13T15:05:44.841" v="2612" actId="20577"/>
          <ac:spMkLst>
            <pc:docMk/>
            <pc:sldMk cId="3726578521" sldId="316"/>
            <ac:spMk id="2" creationId="{8C496D13-49B3-BC7C-D092-888234D7DF13}"/>
          </ac:spMkLst>
        </pc:spChg>
        <pc:spChg chg="mod">
          <ac:chgData name="Myrna Tanis" userId="45b24861-9588-4d0f-8945-a49e3004aa2d" providerId="ADAL" clId="{DA972605-03A3-4A88-8AC0-74512438026A}" dt="2022-09-13T15:11:09.381" v="3301" actId="20577"/>
          <ac:spMkLst>
            <pc:docMk/>
            <pc:sldMk cId="3726578521" sldId="316"/>
            <ac:spMk id="3" creationId="{5B2B7F77-E374-8546-B005-BB82BF205836}"/>
          </ac:spMkLst>
        </pc:spChg>
      </pc:sldChg>
      <pc:sldChg chg="modSp add mod ord modNotesTx">
        <pc:chgData name="Myrna Tanis" userId="45b24861-9588-4d0f-8945-a49e3004aa2d" providerId="ADAL" clId="{DA972605-03A3-4A88-8AC0-74512438026A}" dt="2022-09-13T16:09:24.219" v="3560"/>
        <pc:sldMkLst>
          <pc:docMk/>
          <pc:sldMk cId="410070827" sldId="317"/>
        </pc:sldMkLst>
        <pc:spChg chg="mod">
          <ac:chgData name="Myrna Tanis" userId="45b24861-9588-4d0f-8945-a49e3004aa2d" providerId="ADAL" clId="{DA972605-03A3-4A88-8AC0-74512438026A}" dt="2022-09-13T15:13:15.626" v="3558" actId="20577"/>
          <ac:spMkLst>
            <pc:docMk/>
            <pc:sldMk cId="410070827" sldId="317"/>
            <ac:spMk id="3" creationId="{5B2B7F77-E374-8546-B005-BB82BF20583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A9814-49D9-4A24-9B59-0BA32672BF45}"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nl-NL"/>
        </a:p>
      </dgm:t>
    </dgm:pt>
    <dgm:pt modelId="{A43B8C44-9F91-4535-9DDA-69F443F395E1}">
      <dgm:prSet phldrT="[Tekst]"/>
      <dgm:spPr/>
      <dgm:t>
        <a:bodyPr/>
        <a:lstStyle/>
        <a:p>
          <a:r>
            <a:rPr lang="nl-NL"/>
            <a:t>Teamcoördinator</a:t>
          </a:r>
        </a:p>
      </dgm:t>
    </dgm:pt>
    <dgm:pt modelId="{BFD98EB3-2F53-465C-B431-A667008290B2}" type="parTrans" cxnId="{9A11AD50-3869-4166-93F2-9F180A863408}">
      <dgm:prSet/>
      <dgm:spPr/>
      <dgm:t>
        <a:bodyPr/>
        <a:lstStyle/>
        <a:p>
          <a:endParaRPr lang="nl-NL"/>
        </a:p>
      </dgm:t>
    </dgm:pt>
    <dgm:pt modelId="{65C65725-4AB9-4B1D-91D1-AB3350706783}" type="sibTrans" cxnId="{9A11AD50-3869-4166-93F2-9F180A863408}">
      <dgm:prSet/>
      <dgm:spPr/>
      <dgm:t>
        <a:bodyPr/>
        <a:lstStyle/>
        <a:p>
          <a:endParaRPr lang="nl-NL"/>
        </a:p>
      </dgm:t>
    </dgm:pt>
    <dgm:pt modelId="{2693CE41-B149-4F2F-9FDF-5DE844E8640E}">
      <dgm:prSet phldrT="[Tekst]"/>
      <dgm:spPr/>
      <dgm:t>
        <a:bodyPr/>
        <a:lstStyle/>
        <a:p>
          <a:r>
            <a:rPr lang="nl-NL"/>
            <a:t>Coach</a:t>
          </a:r>
        </a:p>
      </dgm:t>
    </dgm:pt>
    <dgm:pt modelId="{89233106-DDE8-49ED-8AB7-4F05309BBB01}" type="parTrans" cxnId="{AB5CAA7F-53C9-4B55-AF25-1233B8528C3E}">
      <dgm:prSet/>
      <dgm:spPr/>
      <dgm:t>
        <a:bodyPr/>
        <a:lstStyle/>
        <a:p>
          <a:endParaRPr lang="nl-NL"/>
        </a:p>
      </dgm:t>
    </dgm:pt>
    <dgm:pt modelId="{A499FC5D-C415-4FDD-AFFA-F61F805C48FB}" type="sibTrans" cxnId="{AB5CAA7F-53C9-4B55-AF25-1233B8528C3E}">
      <dgm:prSet/>
      <dgm:spPr/>
      <dgm:t>
        <a:bodyPr/>
        <a:lstStyle/>
        <a:p>
          <a:endParaRPr lang="nl-NL"/>
        </a:p>
      </dgm:t>
    </dgm:pt>
    <dgm:pt modelId="{41347A3B-A9E0-4E17-9A43-6E2FB62A56F9}">
      <dgm:prSet phldrT="[Tekst]"/>
      <dgm:spPr/>
      <dgm:t>
        <a:bodyPr/>
        <a:lstStyle/>
        <a:p>
          <a:r>
            <a:rPr lang="nl-NL"/>
            <a:t>Sociaal</a:t>
          </a:r>
        </a:p>
      </dgm:t>
    </dgm:pt>
    <dgm:pt modelId="{19C504BC-0DDC-492F-BD8F-C38CF231317E}" type="parTrans" cxnId="{0223893C-3F4C-4326-B452-50DB8328680B}">
      <dgm:prSet/>
      <dgm:spPr/>
      <dgm:t>
        <a:bodyPr/>
        <a:lstStyle/>
        <a:p>
          <a:endParaRPr lang="nl-NL"/>
        </a:p>
      </dgm:t>
    </dgm:pt>
    <dgm:pt modelId="{2933CF55-F7C4-44CB-A057-78E519F46575}" type="sibTrans" cxnId="{0223893C-3F4C-4326-B452-50DB8328680B}">
      <dgm:prSet/>
      <dgm:spPr/>
      <dgm:t>
        <a:bodyPr/>
        <a:lstStyle/>
        <a:p>
          <a:endParaRPr lang="nl-NL"/>
        </a:p>
      </dgm:t>
    </dgm:pt>
    <dgm:pt modelId="{16F16E2D-694B-4BD2-A285-A3336A2A1C5A}">
      <dgm:prSet phldrT="[Tekst]"/>
      <dgm:spPr/>
      <dgm:t>
        <a:bodyPr/>
        <a:lstStyle/>
        <a:p>
          <a:r>
            <a:rPr lang="nl-NL"/>
            <a:t>Administratief</a:t>
          </a:r>
        </a:p>
      </dgm:t>
    </dgm:pt>
    <dgm:pt modelId="{3994D9DD-65B5-4A23-8D9F-2E86DDDA4703}" type="parTrans" cxnId="{DF698809-1D26-48B2-BB7C-0FFF7B2FF2D9}">
      <dgm:prSet/>
      <dgm:spPr/>
      <dgm:t>
        <a:bodyPr/>
        <a:lstStyle/>
        <a:p>
          <a:endParaRPr lang="nl-NL"/>
        </a:p>
      </dgm:t>
    </dgm:pt>
    <dgm:pt modelId="{118C6FC1-36EA-41DF-8974-16BF1AA3E636}" type="sibTrans" cxnId="{DF698809-1D26-48B2-BB7C-0FFF7B2FF2D9}">
      <dgm:prSet/>
      <dgm:spPr/>
      <dgm:t>
        <a:bodyPr/>
        <a:lstStyle/>
        <a:p>
          <a:endParaRPr lang="nl-NL"/>
        </a:p>
      </dgm:t>
    </dgm:pt>
    <dgm:pt modelId="{6B5AE286-0D48-4204-B026-5329916065FB}">
      <dgm:prSet phldrT="[Tekst]"/>
      <dgm:spPr/>
      <dgm:t>
        <a:bodyPr/>
        <a:lstStyle/>
        <a:p>
          <a:r>
            <a:rPr lang="nl-NL"/>
            <a:t>Groep</a:t>
          </a:r>
        </a:p>
      </dgm:t>
    </dgm:pt>
    <dgm:pt modelId="{DB9D8D21-DBCB-430B-AA00-51FEDD2C5C9B}" type="parTrans" cxnId="{70FF1A71-ABE3-4419-B89F-9FEC1C088D8A}">
      <dgm:prSet/>
      <dgm:spPr/>
      <dgm:t>
        <a:bodyPr/>
        <a:lstStyle/>
        <a:p>
          <a:endParaRPr lang="nl-NL"/>
        </a:p>
      </dgm:t>
    </dgm:pt>
    <dgm:pt modelId="{DC6D29B1-B08B-406A-99B9-C7C6144CA4F9}" type="sibTrans" cxnId="{70FF1A71-ABE3-4419-B89F-9FEC1C088D8A}">
      <dgm:prSet/>
      <dgm:spPr/>
      <dgm:t>
        <a:bodyPr/>
        <a:lstStyle/>
        <a:p>
          <a:endParaRPr lang="nl-NL"/>
        </a:p>
      </dgm:t>
    </dgm:pt>
    <dgm:pt modelId="{AC11C1A5-1B3C-45CF-A464-D9593442FDB6}">
      <dgm:prSet phldrT="[Tekst]"/>
      <dgm:spPr/>
      <dgm:t>
        <a:bodyPr/>
        <a:lstStyle/>
        <a:p>
          <a:r>
            <a:rPr lang="nl-NL"/>
            <a:t>Individueel</a:t>
          </a:r>
        </a:p>
      </dgm:t>
    </dgm:pt>
    <dgm:pt modelId="{1968F308-B326-411F-912E-66CA1F213A77}" type="parTrans" cxnId="{F2F0F10F-9A78-40A1-99FE-8D916E9AE4AC}">
      <dgm:prSet/>
      <dgm:spPr/>
      <dgm:t>
        <a:bodyPr/>
        <a:lstStyle/>
        <a:p>
          <a:endParaRPr lang="nl-NL"/>
        </a:p>
      </dgm:t>
    </dgm:pt>
    <dgm:pt modelId="{C534A60D-9512-4DC3-84AE-268735B79DE8}" type="sibTrans" cxnId="{F2F0F10F-9A78-40A1-99FE-8D916E9AE4AC}">
      <dgm:prSet/>
      <dgm:spPr/>
      <dgm:t>
        <a:bodyPr/>
        <a:lstStyle/>
        <a:p>
          <a:endParaRPr lang="nl-NL"/>
        </a:p>
      </dgm:t>
    </dgm:pt>
    <dgm:pt modelId="{A4B5E57C-EA46-4A13-B0B4-B0E8EE24D84C}">
      <dgm:prSet phldrT="[Tekst]"/>
      <dgm:spPr/>
      <dgm:t>
        <a:bodyPr/>
        <a:lstStyle/>
        <a:p>
          <a:r>
            <a:rPr lang="nl-NL"/>
            <a:t>Brieven/voortgang</a:t>
          </a:r>
        </a:p>
      </dgm:t>
    </dgm:pt>
    <dgm:pt modelId="{E2390B79-CFCA-4FE3-A4EA-4EF7C46FB358}" type="parTrans" cxnId="{B3BDD4C6-0AA7-4019-8F8A-9143B38131B8}">
      <dgm:prSet/>
      <dgm:spPr/>
      <dgm:t>
        <a:bodyPr/>
        <a:lstStyle/>
        <a:p>
          <a:endParaRPr lang="nl-NL"/>
        </a:p>
      </dgm:t>
    </dgm:pt>
    <dgm:pt modelId="{01B8CBB5-8A09-4E65-B475-95BC7D10D7F0}" type="sibTrans" cxnId="{B3BDD4C6-0AA7-4019-8F8A-9143B38131B8}">
      <dgm:prSet/>
      <dgm:spPr/>
      <dgm:t>
        <a:bodyPr/>
        <a:lstStyle/>
        <a:p>
          <a:endParaRPr lang="nl-NL"/>
        </a:p>
      </dgm:t>
    </dgm:pt>
    <dgm:pt modelId="{06142CD9-F534-437C-96EA-B76C5FFE1CB9}" type="pres">
      <dgm:prSet presAssocID="{713A9814-49D9-4A24-9B59-0BA32672BF45}" presName="diagram" presStyleCnt="0">
        <dgm:presLayoutVars>
          <dgm:chPref val="1"/>
          <dgm:dir/>
          <dgm:animOne val="branch"/>
          <dgm:animLvl val="lvl"/>
          <dgm:resizeHandles val="exact"/>
        </dgm:presLayoutVars>
      </dgm:prSet>
      <dgm:spPr/>
    </dgm:pt>
    <dgm:pt modelId="{DD892DD9-44FB-45B9-A174-6A3CC82B58FF}" type="pres">
      <dgm:prSet presAssocID="{A43B8C44-9F91-4535-9DDA-69F443F395E1}" presName="root1" presStyleCnt="0"/>
      <dgm:spPr/>
    </dgm:pt>
    <dgm:pt modelId="{7A4E8664-B713-4A42-965E-0B7B259D0368}" type="pres">
      <dgm:prSet presAssocID="{A43B8C44-9F91-4535-9DDA-69F443F395E1}" presName="LevelOneTextNode" presStyleLbl="node0" presStyleIdx="0" presStyleCnt="1">
        <dgm:presLayoutVars>
          <dgm:chPref val="3"/>
        </dgm:presLayoutVars>
      </dgm:prSet>
      <dgm:spPr/>
    </dgm:pt>
    <dgm:pt modelId="{AB2356AB-4AF7-4BBC-9E60-A644320F1A79}" type="pres">
      <dgm:prSet presAssocID="{A43B8C44-9F91-4535-9DDA-69F443F395E1}" presName="level2hierChild" presStyleCnt="0"/>
      <dgm:spPr/>
    </dgm:pt>
    <dgm:pt modelId="{8864AA85-8F06-40F6-84FA-D47EB5A70BF6}" type="pres">
      <dgm:prSet presAssocID="{89233106-DDE8-49ED-8AB7-4F05309BBB01}" presName="conn2-1" presStyleLbl="parChTrans1D2" presStyleIdx="0" presStyleCnt="1"/>
      <dgm:spPr/>
    </dgm:pt>
    <dgm:pt modelId="{F6E7BC35-A27A-490D-8262-A4DD45EF9BBF}" type="pres">
      <dgm:prSet presAssocID="{89233106-DDE8-49ED-8AB7-4F05309BBB01}" presName="connTx" presStyleLbl="parChTrans1D2" presStyleIdx="0" presStyleCnt="1"/>
      <dgm:spPr/>
    </dgm:pt>
    <dgm:pt modelId="{7298BDB9-4C20-4E9E-AC8C-3F22196FDBF7}" type="pres">
      <dgm:prSet presAssocID="{2693CE41-B149-4F2F-9FDF-5DE844E8640E}" presName="root2" presStyleCnt="0"/>
      <dgm:spPr/>
    </dgm:pt>
    <dgm:pt modelId="{D1337419-3F38-454A-BA4C-5EF549BD8DF5}" type="pres">
      <dgm:prSet presAssocID="{2693CE41-B149-4F2F-9FDF-5DE844E8640E}" presName="LevelTwoTextNode" presStyleLbl="node2" presStyleIdx="0" presStyleCnt="1">
        <dgm:presLayoutVars>
          <dgm:chPref val="3"/>
        </dgm:presLayoutVars>
      </dgm:prSet>
      <dgm:spPr/>
    </dgm:pt>
    <dgm:pt modelId="{7E29BD12-106A-4385-B7ED-9E9AAF0660BB}" type="pres">
      <dgm:prSet presAssocID="{2693CE41-B149-4F2F-9FDF-5DE844E8640E}" presName="level3hierChild" presStyleCnt="0"/>
      <dgm:spPr/>
    </dgm:pt>
    <dgm:pt modelId="{B5C35D2E-E7A7-498D-A551-6ECE6EBE4FF5}" type="pres">
      <dgm:prSet presAssocID="{19C504BC-0DDC-492F-BD8F-C38CF231317E}" presName="conn2-1" presStyleLbl="parChTrans1D3" presStyleIdx="0" presStyleCnt="2"/>
      <dgm:spPr/>
    </dgm:pt>
    <dgm:pt modelId="{6C0CDC89-5F21-4E96-8944-6E045E93BFEC}" type="pres">
      <dgm:prSet presAssocID="{19C504BC-0DDC-492F-BD8F-C38CF231317E}" presName="connTx" presStyleLbl="parChTrans1D3" presStyleIdx="0" presStyleCnt="2"/>
      <dgm:spPr/>
    </dgm:pt>
    <dgm:pt modelId="{B1C9B74B-BBA9-4AB1-AACB-8DA7D01A17C8}" type="pres">
      <dgm:prSet presAssocID="{41347A3B-A9E0-4E17-9A43-6E2FB62A56F9}" presName="root2" presStyleCnt="0"/>
      <dgm:spPr/>
    </dgm:pt>
    <dgm:pt modelId="{64158A04-43F9-475D-8F38-B4743685D4EC}" type="pres">
      <dgm:prSet presAssocID="{41347A3B-A9E0-4E17-9A43-6E2FB62A56F9}" presName="LevelTwoTextNode" presStyleLbl="node3" presStyleIdx="0" presStyleCnt="2">
        <dgm:presLayoutVars>
          <dgm:chPref val="3"/>
        </dgm:presLayoutVars>
      </dgm:prSet>
      <dgm:spPr/>
    </dgm:pt>
    <dgm:pt modelId="{8D6D328D-8CE4-4EF2-8171-85D4BDFF368A}" type="pres">
      <dgm:prSet presAssocID="{41347A3B-A9E0-4E17-9A43-6E2FB62A56F9}" presName="level3hierChild" presStyleCnt="0"/>
      <dgm:spPr/>
    </dgm:pt>
    <dgm:pt modelId="{3AFF109A-2169-42AC-9DAF-5A9B128DD910}" type="pres">
      <dgm:prSet presAssocID="{DB9D8D21-DBCB-430B-AA00-51FEDD2C5C9B}" presName="conn2-1" presStyleLbl="parChTrans1D4" presStyleIdx="0" presStyleCnt="3"/>
      <dgm:spPr/>
    </dgm:pt>
    <dgm:pt modelId="{3274F585-69DB-43BF-B116-B2847623815D}" type="pres">
      <dgm:prSet presAssocID="{DB9D8D21-DBCB-430B-AA00-51FEDD2C5C9B}" presName="connTx" presStyleLbl="parChTrans1D4" presStyleIdx="0" presStyleCnt="3"/>
      <dgm:spPr/>
    </dgm:pt>
    <dgm:pt modelId="{65B3003E-357B-4A93-832B-47CDF1D906B4}" type="pres">
      <dgm:prSet presAssocID="{6B5AE286-0D48-4204-B026-5329916065FB}" presName="root2" presStyleCnt="0"/>
      <dgm:spPr/>
    </dgm:pt>
    <dgm:pt modelId="{640C4848-745C-43DF-AA2B-8ED94A095A03}" type="pres">
      <dgm:prSet presAssocID="{6B5AE286-0D48-4204-B026-5329916065FB}" presName="LevelTwoTextNode" presStyleLbl="node4" presStyleIdx="0" presStyleCnt="3">
        <dgm:presLayoutVars>
          <dgm:chPref val="3"/>
        </dgm:presLayoutVars>
      </dgm:prSet>
      <dgm:spPr/>
    </dgm:pt>
    <dgm:pt modelId="{A0FC3316-A566-4C85-B0EA-B0C23AD24991}" type="pres">
      <dgm:prSet presAssocID="{6B5AE286-0D48-4204-B026-5329916065FB}" presName="level3hierChild" presStyleCnt="0"/>
      <dgm:spPr/>
    </dgm:pt>
    <dgm:pt modelId="{B4021C1B-0204-450C-A90D-5FCBC99521FF}" type="pres">
      <dgm:prSet presAssocID="{1968F308-B326-411F-912E-66CA1F213A77}" presName="conn2-1" presStyleLbl="parChTrans1D4" presStyleIdx="1" presStyleCnt="3"/>
      <dgm:spPr/>
    </dgm:pt>
    <dgm:pt modelId="{61695D04-50A3-4670-AB6C-8CC4355CD687}" type="pres">
      <dgm:prSet presAssocID="{1968F308-B326-411F-912E-66CA1F213A77}" presName="connTx" presStyleLbl="parChTrans1D4" presStyleIdx="1" presStyleCnt="3"/>
      <dgm:spPr/>
    </dgm:pt>
    <dgm:pt modelId="{2AAD4817-4650-4A9C-A71C-DDFDF9DAF047}" type="pres">
      <dgm:prSet presAssocID="{AC11C1A5-1B3C-45CF-A464-D9593442FDB6}" presName="root2" presStyleCnt="0"/>
      <dgm:spPr/>
    </dgm:pt>
    <dgm:pt modelId="{2D967CA5-1A1B-4F66-BD12-084250BB4275}" type="pres">
      <dgm:prSet presAssocID="{AC11C1A5-1B3C-45CF-A464-D9593442FDB6}" presName="LevelTwoTextNode" presStyleLbl="node4" presStyleIdx="1" presStyleCnt="3">
        <dgm:presLayoutVars>
          <dgm:chPref val="3"/>
        </dgm:presLayoutVars>
      </dgm:prSet>
      <dgm:spPr/>
    </dgm:pt>
    <dgm:pt modelId="{3F6CABF1-BE14-4A39-80CB-FD9B009C45DF}" type="pres">
      <dgm:prSet presAssocID="{AC11C1A5-1B3C-45CF-A464-D9593442FDB6}" presName="level3hierChild" presStyleCnt="0"/>
      <dgm:spPr/>
    </dgm:pt>
    <dgm:pt modelId="{4816D64C-4799-401B-9423-5784D8C90CC0}" type="pres">
      <dgm:prSet presAssocID="{3994D9DD-65B5-4A23-8D9F-2E86DDDA4703}" presName="conn2-1" presStyleLbl="parChTrans1D3" presStyleIdx="1" presStyleCnt="2"/>
      <dgm:spPr/>
    </dgm:pt>
    <dgm:pt modelId="{0C9385E3-67A8-40EE-8399-C235777D19D8}" type="pres">
      <dgm:prSet presAssocID="{3994D9DD-65B5-4A23-8D9F-2E86DDDA4703}" presName="connTx" presStyleLbl="parChTrans1D3" presStyleIdx="1" presStyleCnt="2"/>
      <dgm:spPr/>
    </dgm:pt>
    <dgm:pt modelId="{377A70FC-AC9C-4189-8644-0F2F6F55A70F}" type="pres">
      <dgm:prSet presAssocID="{16F16E2D-694B-4BD2-A285-A3336A2A1C5A}" presName="root2" presStyleCnt="0"/>
      <dgm:spPr/>
    </dgm:pt>
    <dgm:pt modelId="{B30279C0-8ABB-4085-AAD5-EAB2C2519EB6}" type="pres">
      <dgm:prSet presAssocID="{16F16E2D-694B-4BD2-A285-A3336A2A1C5A}" presName="LevelTwoTextNode" presStyleLbl="node3" presStyleIdx="1" presStyleCnt="2">
        <dgm:presLayoutVars>
          <dgm:chPref val="3"/>
        </dgm:presLayoutVars>
      </dgm:prSet>
      <dgm:spPr/>
    </dgm:pt>
    <dgm:pt modelId="{C6EFE0C4-ADB9-4EF8-841E-9545B89FE025}" type="pres">
      <dgm:prSet presAssocID="{16F16E2D-694B-4BD2-A285-A3336A2A1C5A}" presName="level3hierChild" presStyleCnt="0"/>
      <dgm:spPr/>
    </dgm:pt>
    <dgm:pt modelId="{F87988F3-1DC6-45E7-B3D4-7511F87D42D6}" type="pres">
      <dgm:prSet presAssocID="{E2390B79-CFCA-4FE3-A4EA-4EF7C46FB358}" presName="conn2-1" presStyleLbl="parChTrans1D4" presStyleIdx="2" presStyleCnt="3"/>
      <dgm:spPr/>
    </dgm:pt>
    <dgm:pt modelId="{060D97E7-C9FE-4F99-8341-42DFB74A7A21}" type="pres">
      <dgm:prSet presAssocID="{E2390B79-CFCA-4FE3-A4EA-4EF7C46FB358}" presName="connTx" presStyleLbl="parChTrans1D4" presStyleIdx="2" presStyleCnt="3"/>
      <dgm:spPr/>
    </dgm:pt>
    <dgm:pt modelId="{C5D8971D-5796-4E03-B655-CF8877030B4E}" type="pres">
      <dgm:prSet presAssocID="{A4B5E57C-EA46-4A13-B0B4-B0E8EE24D84C}" presName="root2" presStyleCnt="0"/>
      <dgm:spPr/>
    </dgm:pt>
    <dgm:pt modelId="{E771B64E-A602-4D0A-832C-4E0FC6017B07}" type="pres">
      <dgm:prSet presAssocID="{A4B5E57C-EA46-4A13-B0B4-B0E8EE24D84C}" presName="LevelTwoTextNode" presStyleLbl="node4" presStyleIdx="2" presStyleCnt="3">
        <dgm:presLayoutVars>
          <dgm:chPref val="3"/>
        </dgm:presLayoutVars>
      </dgm:prSet>
      <dgm:spPr/>
    </dgm:pt>
    <dgm:pt modelId="{AFDBEC0F-2E2B-4C5A-828B-49068026CF7C}" type="pres">
      <dgm:prSet presAssocID="{A4B5E57C-EA46-4A13-B0B4-B0E8EE24D84C}" presName="level3hierChild" presStyleCnt="0"/>
      <dgm:spPr/>
    </dgm:pt>
  </dgm:ptLst>
  <dgm:cxnLst>
    <dgm:cxn modelId="{82D7B902-2ACA-4597-A318-DF7C6C57C4C9}" type="presOf" srcId="{713A9814-49D9-4A24-9B59-0BA32672BF45}" destId="{06142CD9-F534-437C-96EA-B76C5FFE1CB9}" srcOrd="0" destOrd="0" presId="urn:microsoft.com/office/officeart/2005/8/layout/hierarchy2"/>
    <dgm:cxn modelId="{E2CA7608-DC7E-4DFB-A7BE-A2A26C1F7CE9}" type="presOf" srcId="{A43B8C44-9F91-4535-9DDA-69F443F395E1}" destId="{7A4E8664-B713-4A42-965E-0B7B259D0368}" srcOrd="0" destOrd="0" presId="urn:microsoft.com/office/officeart/2005/8/layout/hierarchy2"/>
    <dgm:cxn modelId="{DF698809-1D26-48B2-BB7C-0FFF7B2FF2D9}" srcId="{2693CE41-B149-4F2F-9FDF-5DE844E8640E}" destId="{16F16E2D-694B-4BD2-A285-A3336A2A1C5A}" srcOrd="1" destOrd="0" parTransId="{3994D9DD-65B5-4A23-8D9F-2E86DDDA4703}" sibTransId="{118C6FC1-36EA-41DF-8974-16BF1AA3E636}"/>
    <dgm:cxn modelId="{F2F0F10F-9A78-40A1-99FE-8D916E9AE4AC}" srcId="{41347A3B-A9E0-4E17-9A43-6E2FB62A56F9}" destId="{AC11C1A5-1B3C-45CF-A464-D9593442FDB6}" srcOrd="1" destOrd="0" parTransId="{1968F308-B326-411F-912E-66CA1F213A77}" sibTransId="{C534A60D-9512-4DC3-84AE-268735B79DE8}"/>
    <dgm:cxn modelId="{AB1F4136-823E-4EB8-862D-D29F8C893741}" type="presOf" srcId="{3994D9DD-65B5-4A23-8D9F-2E86DDDA4703}" destId="{4816D64C-4799-401B-9423-5784D8C90CC0}" srcOrd="0" destOrd="0" presId="urn:microsoft.com/office/officeart/2005/8/layout/hierarchy2"/>
    <dgm:cxn modelId="{F03CF73A-B0E6-4419-86C3-B873803F160C}" type="presOf" srcId="{AC11C1A5-1B3C-45CF-A464-D9593442FDB6}" destId="{2D967CA5-1A1B-4F66-BD12-084250BB4275}" srcOrd="0" destOrd="0" presId="urn:microsoft.com/office/officeart/2005/8/layout/hierarchy2"/>
    <dgm:cxn modelId="{0223893C-3F4C-4326-B452-50DB8328680B}" srcId="{2693CE41-B149-4F2F-9FDF-5DE844E8640E}" destId="{41347A3B-A9E0-4E17-9A43-6E2FB62A56F9}" srcOrd="0" destOrd="0" parTransId="{19C504BC-0DDC-492F-BD8F-C38CF231317E}" sibTransId="{2933CF55-F7C4-44CB-A057-78E519F46575}"/>
    <dgm:cxn modelId="{9995BD46-8237-4475-AA04-A0EF80D0F3DF}" type="presOf" srcId="{2693CE41-B149-4F2F-9FDF-5DE844E8640E}" destId="{D1337419-3F38-454A-BA4C-5EF549BD8DF5}" srcOrd="0" destOrd="0" presId="urn:microsoft.com/office/officeart/2005/8/layout/hierarchy2"/>
    <dgm:cxn modelId="{B6A9784A-F299-4642-967F-CCB07135CF8C}" type="presOf" srcId="{89233106-DDE8-49ED-8AB7-4F05309BBB01}" destId="{F6E7BC35-A27A-490D-8262-A4DD45EF9BBF}" srcOrd="1" destOrd="0" presId="urn:microsoft.com/office/officeart/2005/8/layout/hierarchy2"/>
    <dgm:cxn modelId="{6FD1E46A-5ECF-4949-A8F6-78D18CDF0CD9}" type="presOf" srcId="{41347A3B-A9E0-4E17-9A43-6E2FB62A56F9}" destId="{64158A04-43F9-475D-8F38-B4743685D4EC}" srcOrd="0" destOrd="0" presId="urn:microsoft.com/office/officeart/2005/8/layout/hierarchy2"/>
    <dgm:cxn modelId="{B5B1A46C-CAAB-4765-B61A-DF9A6C50FFB5}" type="presOf" srcId="{89233106-DDE8-49ED-8AB7-4F05309BBB01}" destId="{8864AA85-8F06-40F6-84FA-D47EB5A70BF6}" srcOrd="0" destOrd="0" presId="urn:microsoft.com/office/officeart/2005/8/layout/hierarchy2"/>
    <dgm:cxn modelId="{30406F4D-8AE2-453C-8E8E-4150CA505255}" type="presOf" srcId="{19C504BC-0DDC-492F-BD8F-C38CF231317E}" destId="{B5C35D2E-E7A7-498D-A551-6ECE6EBE4FF5}" srcOrd="0" destOrd="0" presId="urn:microsoft.com/office/officeart/2005/8/layout/hierarchy2"/>
    <dgm:cxn modelId="{9A11AD50-3869-4166-93F2-9F180A863408}" srcId="{713A9814-49D9-4A24-9B59-0BA32672BF45}" destId="{A43B8C44-9F91-4535-9DDA-69F443F395E1}" srcOrd="0" destOrd="0" parTransId="{BFD98EB3-2F53-465C-B431-A667008290B2}" sibTransId="{65C65725-4AB9-4B1D-91D1-AB3350706783}"/>
    <dgm:cxn modelId="{70FF1A71-ABE3-4419-B89F-9FEC1C088D8A}" srcId="{41347A3B-A9E0-4E17-9A43-6E2FB62A56F9}" destId="{6B5AE286-0D48-4204-B026-5329916065FB}" srcOrd="0" destOrd="0" parTransId="{DB9D8D21-DBCB-430B-AA00-51FEDD2C5C9B}" sibTransId="{DC6D29B1-B08B-406A-99B9-C7C6144CA4F9}"/>
    <dgm:cxn modelId="{D8392C57-7768-4456-BB85-123AB0E5778C}" type="presOf" srcId="{1968F308-B326-411F-912E-66CA1F213A77}" destId="{61695D04-50A3-4670-AB6C-8CC4355CD687}" srcOrd="1" destOrd="0" presId="urn:microsoft.com/office/officeart/2005/8/layout/hierarchy2"/>
    <dgm:cxn modelId="{CC397659-9A06-4EB7-ABAF-50805FD2353C}" type="presOf" srcId="{A4B5E57C-EA46-4A13-B0B4-B0E8EE24D84C}" destId="{E771B64E-A602-4D0A-832C-4E0FC6017B07}" srcOrd="0" destOrd="0" presId="urn:microsoft.com/office/officeart/2005/8/layout/hierarchy2"/>
    <dgm:cxn modelId="{AB5CAA7F-53C9-4B55-AF25-1233B8528C3E}" srcId="{A43B8C44-9F91-4535-9DDA-69F443F395E1}" destId="{2693CE41-B149-4F2F-9FDF-5DE844E8640E}" srcOrd="0" destOrd="0" parTransId="{89233106-DDE8-49ED-8AB7-4F05309BBB01}" sibTransId="{A499FC5D-C415-4FDD-AFFA-F61F805C48FB}"/>
    <dgm:cxn modelId="{DDC04582-59BE-401C-A403-50D59512F870}" type="presOf" srcId="{DB9D8D21-DBCB-430B-AA00-51FEDD2C5C9B}" destId="{3AFF109A-2169-42AC-9DAF-5A9B128DD910}" srcOrd="0" destOrd="0" presId="urn:microsoft.com/office/officeart/2005/8/layout/hierarchy2"/>
    <dgm:cxn modelId="{62672F95-AEDF-48B1-9121-8E3228273FF5}" type="presOf" srcId="{E2390B79-CFCA-4FE3-A4EA-4EF7C46FB358}" destId="{F87988F3-1DC6-45E7-B3D4-7511F87D42D6}" srcOrd="0" destOrd="0" presId="urn:microsoft.com/office/officeart/2005/8/layout/hierarchy2"/>
    <dgm:cxn modelId="{5DBD8098-7BA3-4F3C-A2B4-4A851739472B}" type="presOf" srcId="{19C504BC-0DDC-492F-BD8F-C38CF231317E}" destId="{6C0CDC89-5F21-4E96-8944-6E045E93BFEC}" srcOrd="1" destOrd="0" presId="urn:microsoft.com/office/officeart/2005/8/layout/hierarchy2"/>
    <dgm:cxn modelId="{B3BDD4C6-0AA7-4019-8F8A-9143B38131B8}" srcId="{16F16E2D-694B-4BD2-A285-A3336A2A1C5A}" destId="{A4B5E57C-EA46-4A13-B0B4-B0E8EE24D84C}" srcOrd="0" destOrd="0" parTransId="{E2390B79-CFCA-4FE3-A4EA-4EF7C46FB358}" sibTransId="{01B8CBB5-8A09-4E65-B475-95BC7D10D7F0}"/>
    <dgm:cxn modelId="{FB6572D8-047E-4913-A5B3-17A61B9156C9}" type="presOf" srcId="{3994D9DD-65B5-4A23-8D9F-2E86DDDA4703}" destId="{0C9385E3-67A8-40EE-8399-C235777D19D8}" srcOrd="1" destOrd="0" presId="urn:microsoft.com/office/officeart/2005/8/layout/hierarchy2"/>
    <dgm:cxn modelId="{BDDB4DE1-382E-4B78-9BD2-55C8863D9651}" type="presOf" srcId="{6B5AE286-0D48-4204-B026-5329916065FB}" destId="{640C4848-745C-43DF-AA2B-8ED94A095A03}" srcOrd="0" destOrd="0" presId="urn:microsoft.com/office/officeart/2005/8/layout/hierarchy2"/>
    <dgm:cxn modelId="{390604E5-64E6-4962-BB66-8C32243C58D7}" type="presOf" srcId="{E2390B79-CFCA-4FE3-A4EA-4EF7C46FB358}" destId="{060D97E7-C9FE-4F99-8341-42DFB74A7A21}" srcOrd="1" destOrd="0" presId="urn:microsoft.com/office/officeart/2005/8/layout/hierarchy2"/>
    <dgm:cxn modelId="{F76974F4-41A3-4800-94B9-DAF5131840A9}" type="presOf" srcId="{1968F308-B326-411F-912E-66CA1F213A77}" destId="{B4021C1B-0204-450C-A90D-5FCBC99521FF}" srcOrd="0" destOrd="0" presId="urn:microsoft.com/office/officeart/2005/8/layout/hierarchy2"/>
    <dgm:cxn modelId="{572A16F7-C903-430D-9ED9-A875BD3ABA05}" type="presOf" srcId="{16F16E2D-694B-4BD2-A285-A3336A2A1C5A}" destId="{B30279C0-8ABB-4085-AAD5-EAB2C2519EB6}" srcOrd="0" destOrd="0" presId="urn:microsoft.com/office/officeart/2005/8/layout/hierarchy2"/>
    <dgm:cxn modelId="{F8DE21FE-2A2C-4A6D-B013-0D03CA2A6045}" type="presOf" srcId="{DB9D8D21-DBCB-430B-AA00-51FEDD2C5C9B}" destId="{3274F585-69DB-43BF-B116-B2847623815D}" srcOrd="1" destOrd="0" presId="urn:microsoft.com/office/officeart/2005/8/layout/hierarchy2"/>
    <dgm:cxn modelId="{126741CF-01F9-47FB-A023-721227AF93C7}" type="presParOf" srcId="{06142CD9-F534-437C-96EA-B76C5FFE1CB9}" destId="{DD892DD9-44FB-45B9-A174-6A3CC82B58FF}" srcOrd="0" destOrd="0" presId="urn:microsoft.com/office/officeart/2005/8/layout/hierarchy2"/>
    <dgm:cxn modelId="{AD89C19C-6328-4ED9-97D0-298674BF4B32}" type="presParOf" srcId="{DD892DD9-44FB-45B9-A174-6A3CC82B58FF}" destId="{7A4E8664-B713-4A42-965E-0B7B259D0368}" srcOrd="0" destOrd="0" presId="urn:microsoft.com/office/officeart/2005/8/layout/hierarchy2"/>
    <dgm:cxn modelId="{F15CD89A-5418-42B1-8A36-5889D570DE0F}" type="presParOf" srcId="{DD892DD9-44FB-45B9-A174-6A3CC82B58FF}" destId="{AB2356AB-4AF7-4BBC-9E60-A644320F1A79}" srcOrd="1" destOrd="0" presId="urn:microsoft.com/office/officeart/2005/8/layout/hierarchy2"/>
    <dgm:cxn modelId="{535D7E77-D2DB-4D34-A656-51F3A12463B1}" type="presParOf" srcId="{AB2356AB-4AF7-4BBC-9E60-A644320F1A79}" destId="{8864AA85-8F06-40F6-84FA-D47EB5A70BF6}" srcOrd="0" destOrd="0" presId="urn:microsoft.com/office/officeart/2005/8/layout/hierarchy2"/>
    <dgm:cxn modelId="{9D5F8587-C6A3-456B-91DC-EA251F97239A}" type="presParOf" srcId="{8864AA85-8F06-40F6-84FA-D47EB5A70BF6}" destId="{F6E7BC35-A27A-490D-8262-A4DD45EF9BBF}" srcOrd="0" destOrd="0" presId="urn:microsoft.com/office/officeart/2005/8/layout/hierarchy2"/>
    <dgm:cxn modelId="{AEB95F35-D835-4B10-A1E5-7AC00371A8B1}" type="presParOf" srcId="{AB2356AB-4AF7-4BBC-9E60-A644320F1A79}" destId="{7298BDB9-4C20-4E9E-AC8C-3F22196FDBF7}" srcOrd="1" destOrd="0" presId="urn:microsoft.com/office/officeart/2005/8/layout/hierarchy2"/>
    <dgm:cxn modelId="{166EAB30-D586-4AEF-A3FF-1C7F1BA549E6}" type="presParOf" srcId="{7298BDB9-4C20-4E9E-AC8C-3F22196FDBF7}" destId="{D1337419-3F38-454A-BA4C-5EF549BD8DF5}" srcOrd="0" destOrd="0" presId="urn:microsoft.com/office/officeart/2005/8/layout/hierarchy2"/>
    <dgm:cxn modelId="{F18A404E-ABFA-442A-96A9-A0A25C8A238A}" type="presParOf" srcId="{7298BDB9-4C20-4E9E-AC8C-3F22196FDBF7}" destId="{7E29BD12-106A-4385-B7ED-9E9AAF0660BB}" srcOrd="1" destOrd="0" presId="urn:microsoft.com/office/officeart/2005/8/layout/hierarchy2"/>
    <dgm:cxn modelId="{C8B9E736-6AB1-46CF-A174-FCA6A7012749}" type="presParOf" srcId="{7E29BD12-106A-4385-B7ED-9E9AAF0660BB}" destId="{B5C35D2E-E7A7-498D-A551-6ECE6EBE4FF5}" srcOrd="0" destOrd="0" presId="urn:microsoft.com/office/officeart/2005/8/layout/hierarchy2"/>
    <dgm:cxn modelId="{E2F9BF32-396B-4115-9532-141F796F3662}" type="presParOf" srcId="{B5C35D2E-E7A7-498D-A551-6ECE6EBE4FF5}" destId="{6C0CDC89-5F21-4E96-8944-6E045E93BFEC}" srcOrd="0" destOrd="0" presId="urn:microsoft.com/office/officeart/2005/8/layout/hierarchy2"/>
    <dgm:cxn modelId="{BAA2A5D5-8F99-4ACD-951B-9C78CF5DB64C}" type="presParOf" srcId="{7E29BD12-106A-4385-B7ED-9E9AAF0660BB}" destId="{B1C9B74B-BBA9-4AB1-AACB-8DA7D01A17C8}" srcOrd="1" destOrd="0" presId="urn:microsoft.com/office/officeart/2005/8/layout/hierarchy2"/>
    <dgm:cxn modelId="{46FCB6D7-A7C5-4096-A8FA-CCF3EB4BB81C}" type="presParOf" srcId="{B1C9B74B-BBA9-4AB1-AACB-8DA7D01A17C8}" destId="{64158A04-43F9-475D-8F38-B4743685D4EC}" srcOrd="0" destOrd="0" presId="urn:microsoft.com/office/officeart/2005/8/layout/hierarchy2"/>
    <dgm:cxn modelId="{88EACD6A-EB7E-4B97-A054-E3B84E90F144}" type="presParOf" srcId="{B1C9B74B-BBA9-4AB1-AACB-8DA7D01A17C8}" destId="{8D6D328D-8CE4-4EF2-8171-85D4BDFF368A}" srcOrd="1" destOrd="0" presId="urn:microsoft.com/office/officeart/2005/8/layout/hierarchy2"/>
    <dgm:cxn modelId="{DDD27137-7012-4B76-89AB-4E0A3AEBD99C}" type="presParOf" srcId="{8D6D328D-8CE4-4EF2-8171-85D4BDFF368A}" destId="{3AFF109A-2169-42AC-9DAF-5A9B128DD910}" srcOrd="0" destOrd="0" presId="urn:microsoft.com/office/officeart/2005/8/layout/hierarchy2"/>
    <dgm:cxn modelId="{E34320BC-59B6-40E8-9C63-B1ACBDBBB724}" type="presParOf" srcId="{3AFF109A-2169-42AC-9DAF-5A9B128DD910}" destId="{3274F585-69DB-43BF-B116-B2847623815D}" srcOrd="0" destOrd="0" presId="urn:microsoft.com/office/officeart/2005/8/layout/hierarchy2"/>
    <dgm:cxn modelId="{A08D55BA-B6C7-4C09-93A3-D78A5BC1A89F}" type="presParOf" srcId="{8D6D328D-8CE4-4EF2-8171-85D4BDFF368A}" destId="{65B3003E-357B-4A93-832B-47CDF1D906B4}" srcOrd="1" destOrd="0" presId="urn:microsoft.com/office/officeart/2005/8/layout/hierarchy2"/>
    <dgm:cxn modelId="{6505FA37-7E7C-4FCE-9E23-E790860747C4}" type="presParOf" srcId="{65B3003E-357B-4A93-832B-47CDF1D906B4}" destId="{640C4848-745C-43DF-AA2B-8ED94A095A03}" srcOrd="0" destOrd="0" presId="urn:microsoft.com/office/officeart/2005/8/layout/hierarchy2"/>
    <dgm:cxn modelId="{4B7DA968-FD7A-4C86-B673-DFEBC9F34C6E}" type="presParOf" srcId="{65B3003E-357B-4A93-832B-47CDF1D906B4}" destId="{A0FC3316-A566-4C85-B0EA-B0C23AD24991}" srcOrd="1" destOrd="0" presId="urn:microsoft.com/office/officeart/2005/8/layout/hierarchy2"/>
    <dgm:cxn modelId="{8814E512-6F89-4772-858D-1F14A83969A6}" type="presParOf" srcId="{8D6D328D-8CE4-4EF2-8171-85D4BDFF368A}" destId="{B4021C1B-0204-450C-A90D-5FCBC99521FF}" srcOrd="2" destOrd="0" presId="urn:microsoft.com/office/officeart/2005/8/layout/hierarchy2"/>
    <dgm:cxn modelId="{678B1BEA-525E-4690-A62A-3A16FF2ACC92}" type="presParOf" srcId="{B4021C1B-0204-450C-A90D-5FCBC99521FF}" destId="{61695D04-50A3-4670-AB6C-8CC4355CD687}" srcOrd="0" destOrd="0" presId="urn:microsoft.com/office/officeart/2005/8/layout/hierarchy2"/>
    <dgm:cxn modelId="{CAE6953F-832F-44DD-9E34-DC245B59164C}" type="presParOf" srcId="{8D6D328D-8CE4-4EF2-8171-85D4BDFF368A}" destId="{2AAD4817-4650-4A9C-A71C-DDFDF9DAF047}" srcOrd="3" destOrd="0" presId="urn:microsoft.com/office/officeart/2005/8/layout/hierarchy2"/>
    <dgm:cxn modelId="{33261F85-E650-4121-A68F-5675D4265372}" type="presParOf" srcId="{2AAD4817-4650-4A9C-A71C-DDFDF9DAF047}" destId="{2D967CA5-1A1B-4F66-BD12-084250BB4275}" srcOrd="0" destOrd="0" presId="urn:microsoft.com/office/officeart/2005/8/layout/hierarchy2"/>
    <dgm:cxn modelId="{6646C08A-0C0A-436B-AF29-8454742CC33F}" type="presParOf" srcId="{2AAD4817-4650-4A9C-A71C-DDFDF9DAF047}" destId="{3F6CABF1-BE14-4A39-80CB-FD9B009C45DF}" srcOrd="1" destOrd="0" presId="urn:microsoft.com/office/officeart/2005/8/layout/hierarchy2"/>
    <dgm:cxn modelId="{939D7EED-ECA6-406B-B44E-E9D29CC6602E}" type="presParOf" srcId="{7E29BD12-106A-4385-B7ED-9E9AAF0660BB}" destId="{4816D64C-4799-401B-9423-5784D8C90CC0}" srcOrd="2" destOrd="0" presId="urn:microsoft.com/office/officeart/2005/8/layout/hierarchy2"/>
    <dgm:cxn modelId="{24191B14-F1AB-4D4C-B3AF-CE69311C24A4}" type="presParOf" srcId="{4816D64C-4799-401B-9423-5784D8C90CC0}" destId="{0C9385E3-67A8-40EE-8399-C235777D19D8}" srcOrd="0" destOrd="0" presId="urn:microsoft.com/office/officeart/2005/8/layout/hierarchy2"/>
    <dgm:cxn modelId="{FF24C3F5-DA86-43C9-86E6-D2729771D49D}" type="presParOf" srcId="{7E29BD12-106A-4385-B7ED-9E9AAF0660BB}" destId="{377A70FC-AC9C-4189-8644-0F2F6F55A70F}" srcOrd="3" destOrd="0" presId="urn:microsoft.com/office/officeart/2005/8/layout/hierarchy2"/>
    <dgm:cxn modelId="{35EAA483-233A-4199-AC20-FB61D4F46A4B}" type="presParOf" srcId="{377A70FC-AC9C-4189-8644-0F2F6F55A70F}" destId="{B30279C0-8ABB-4085-AAD5-EAB2C2519EB6}" srcOrd="0" destOrd="0" presId="urn:microsoft.com/office/officeart/2005/8/layout/hierarchy2"/>
    <dgm:cxn modelId="{7E652BB0-D277-4F7D-B59F-23360ACBA7E6}" type="presParOf" srcId="{377A70FC-AC9C-4189-8644-0F2F6F55A70F}" destId="{C6EFE0C4-ADB9-4EF8-841E-9545B89FE025}" srcOrd="1" destOrd="0" presId="urn:microsoft.com/office/officeart/2005/8/layout/hierarchy2"/>
    <dgm:cxn modelId="{DF038537-6D75-4BAF-A061-4DD9BB7283BD}" type="presParOf" srcId="{C6EFE0C4-ADB9-4EF8-841E-9545B89FE025}" destId="{F87988F3-1DC6-45E7-B3D4-7511F87D42D6}" srcOrd="0" destOrd="0" presId="urn:microsoft.com/office/officeart/2005/8/layout/hierarchy2"/>
    <dgm:cxn modelId="{5F0F240F-FB31-435B-871E-3287F0995C7C}" type="presParOf" srcId="{F87988F3-1DC6-45E7-B3D4-7511F87D42D6}" destId="{060D97E7-C9FE-4F99-8341-42DFB74A7A21}" srcOrd="0" destOrd="0" presId="urn:microsoft.com/office/officeart/2005/8/layout/hierarchy2"/>
    <dgm:cxn modelId="{2234013D-724E-4CB0-82DA-7A723A1E007A}" type="presParOf" srcId="{C6EFE0C4-ADB9-4EF8-841E-9545B89FE025}" destId="{C5D8971D-5796-4E03-B655-CF8877030B4E}" srcOrd="1" destOrd="0" presId="urn:microsoft.com/office/officeart/2005/8/layout/hierarchy2"/>
    <dgm:cxn modelId="{78842BA3-23FB-4145-A4BA-1EC420F1E4F6}" type="presParOf" srcId="{C5D8971D-5796-4E03-B655-CF8877030B4E}" destId="{E771B64E-A602-4D0A-832C-4E0FC6017B07}" srcOrd="0" destOrd="0" presId="urn:microsoft.com/office/officeart/2005/8/layout/hierarchy2"/>
    <dgm:cxn modelId="{99E85AB8-2687-4878-A414-0FAADA40FC31}" type="presParOf" srcId="{C5D8971D-5796-4E03-B655-CF8877030B4E}" destId="{AFDBEC0F-2E2B-4C5A-828B-49068026CF7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E8664-B713-4A42-965E-0B7B259D0368}">
      <dsp:nvSpPr>
        <dsp:cNvPr id="0" name=""/>
        <dsp:cNvSpPr/>
      </dsp:nvSpPr>
      <dsp:spPr>
        <a:xfrm>
          <a:off x="346" y="1539541"/>
          <a:ext cx="1645760" cy="8228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Teamcoördinator</a:t>
          </a:r>
        </a:p>
      </dsp:txBody>
      <dsp:txXfrm>
        <a:off x="24447" y="1563642"/>
        <a:ext cx="1597558" cy="774678"/>
      </dsp:txXfrm>
    </dsp:sp>
    <dsp:sp modelId="{8864AA85-8F06-40F6-84FA-D47EB5A70BF6}">
      <dsp:nvSpPr>
        <dsp:cNvPr id="0" name=""/>
        <dsp:cNvSpPr/>
      </dsp:nvSpPr>
      <dsp:spPr>
        <a:xfrm>
          <a:off x="1646107" y="1929383"/>
          <a:ext cx="658304" cy="43198"/>
        </a:xfrm>
        <a:custGeom>
          <a:avLst/>
          <a:gdLst/>
          <a:ahLst/>
          <a:cxnLst/>
          <a:rect l="0" t="0" r="0" b="0"/>
          <a:pathLst>
            <a:path>
              <a:moveTo>
                <a:pt x="0" y="21599"/>
              </a:moveTo>
              <a:lnTo>
                <a:pt x="658304" y="2159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1958801" y="1934524"/>
        <a:ext cx="32915" cy="32915"/>
      </dsp:txXfrm>
    </dsp:sp>
    <dsp:sp modelId="{D1337419-3F38-454A-BA4C-5EF549BD8DF5}">
      <dsp:nvSpPr>
        <dsp:cNvPr id="0" name=""/>
        <dsp:cNvSpPr/>
      </dsp:nvSpPr>
      <dsp:spPr>
        <a:xfrm>
          <a:off x="2304411" y="1539541"/>
          <a:ext cx="1645760" cy="8228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Coach</a:t>
          </a:r>
        </a:p>
      </dsp:txBody>
      <dsp:txXfrm>
        <a:off x="2328512" y="1563642"/>
        <a:ext cx="1597558" cy="774678"/>
      </dsp:txXfrm>
    </dsp:sp>
    <dsp:sp modelId="{B5C35D2E-E7A7-498D-A551-6ECE6EBE4FF5}">
      <dsp:nvSpPr>
        <dsp:cNvPr id="0" name=""/>
        <dsp:cNvSpPr/>
      </dsp:nvSpPr>
      <dsp:spPr>
        <a:xfrm rot="18770822">
          <a:off x="3795308" y="1574515"/>
          <a:ext cx="968032" cy="43198"/>
        </a:xfrm>
        <a:custGeom>
          <a:avLst/>
          <a:gdLst/>
          <a:ahLst/>
          <a:cxnLst/>
          <a:rect l="0" t="0" r="0" b="0"/>
          <a:pathLst>
            <a:path>
              <a:moveTo>
                <a:pt x="0" y="21599"/>
              </a:moveTo>
              <a:lnTo>
                <a:pt x="968032" y="215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55123" y="1571914"/>
        <a:ext cx="48401" cy="48401"/>
      </dsp:txXfrm>
    </dsp:sp>
    <dsp:sp modelId="{64158A04-43F9-475D-8F38-B4743685D4EC}">
      <dsp:nvSpPr>
        <dsp:cNvPr id="0" name=""/>
        <dsp:cNvSpPr/>
      </dsp:nvSpPr>
      <dsp:spPr>
        <a:xfrm>
          <a:off x="4608476" y="829807"/>
          <a:ext cx="1645760" cy="822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Sociaal</a:t>
          </a:r>
        </a:p>
      </dsp:txBody>
      <dsp:txXfrm>
        <a:off x="4632577" y="853908"/>
        <a:ext cx="1597558" cy="774678"/>
      </dsp:txXfrm>
    </dsp:sp>
    <dsp:sp modelId="{3AFF109A-2169-42AC-9DAF-5A9B128DD910}">
      <dsp:nvSpPr>
        <dsp:cNvPr id="0" name=""/>
        <dsp:cNvSpPr/>
      </dsp:nvSpPr>
      <dsp:spPr>
        <a:xfrm rot="19457599">
          <a:off x="6178037" y="983070"/>
          <a:ext cx="810704" cy="43198"/>
        </a:xfrm>
        <a:custGeom>
          <a:avLst/>
          <a:gdLst/>
          <a:ahLst/>
          <a:cxnLst/>
          <a:rect l="0" t="0" r="0" b="0"/>
          <a:pathLst>
            <a:path>
              <a:moveTo>
                <a:pt x="0" y="21599"/>
              </a:moveTo>
              <a:lnTo>
                <a:pt x="8107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3122" y="984402"/>
        <a:ext cx="40535" cy="40535"/>
      </dsp:txXfrm>
    </dsp:sp>
    <dsp:sp modelId="{640C4848-745C-43DF-AA2B-8ED94A095A03}">
      <dsp:nvSpPr>
        <dsp:cNvPr id="0" name=""/>
        <dsp:cNvSpPr/>
      </dsp:nvSpPr>
      <dsp:spPr>
        <a:xfrm>
          <a:off x="6912541" y="356651"/>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Groep</a:t>
          </a:r>
        </a:p>
      </dsp:txBody>
      <dsp:txXfrm>
        <a:off x="6936642" y="380752"/>
        <a:ext cx="1597558" cy="774678"/>
      </dsp:txXfrm>
    </dsp:sp>
    <dsp:sp modelId="{B4021C1B-0204-450C-A90D-5FCBC99521FF}">
      <dsp:nvSpPr>
        <dsp:cNvPr id="0" name=""/>
        <dsp:cNvSpPr/>
      </dsp:nvSpPr>
      <dsp:spPr>
        <a:xfrm rot="2142401">
          <a:off x="6178037" y="1456226"/>
          <a:ext cx="810704" cy="43198"/>
        </a:xfrm>
        <a:custGeom>
          <a:avLst/>
          <a:gdLst/>
          <a:ahLst/>
          <a:cxnLst/>
          <a:rect l="0" t="0" r="0" b="0"/>
          <a:pathLst>
            <a:path>
              <a:moveTo>
                <a:pt x="0" y="21599"/>
              </a:moveTo>
              <a:lnTo>
                <a:pt x="8107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3122" y="1457558"/>
        <a:ext cx="40535" cy="40535"/>
      </dsp:txXfrm>
    </dsp:sp>
    <dsp:sp modelId="{2D967CA5-1A1B-4F66-BD12-084250BB4275}">
      <dsp:nvSpPr>
        <dsp:cNvPr id="0" name=""/>
        <dsp:cNvSpPr/>
      </dsp:nvSpPr>
      <dsp:spPr>
        <a:xfrm>
          <a:off x="6912541" y="1302963"/>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Individueel</a:t>
          </a:r>
        </a:p>
      </dsp:txBody>
      <dsp:txXfrm>
        <a:off x="6936642" y="1327064"/>
        <a:ext cx="1597558" cy="774678"/>
      </dsp:txXfrm>
    </dsp:sp>
    <dsp:sp modelId="{4816D64C-4799-401B-9423-5784D8C90CC0}">
      <dsp:nvSpPr>
        <dsp:cNvPr id="0" name=""/>
        <dsp:cNvSpPr/>
      </dsp:nvSpPr>
      <dsp:spPr>
        <a:xfrm rot="2829178">
          <a:off x="3795308" y="2284250"/>
          <a:ext cx="968032" cy="43198"/>
        </a:xfrm>
        <a:custGeom>
          <a:avLst/>
          <a:gdLst/>
          <a:ahLst/>
          <a:cxnLst/>
          <a:rect l="0" t="0" r="0" b="0"/>
          <a:pathLst>
            <a:path>
              <a:moveTo>
                <a:pt x="0" y="21599"/>
              </a:moveTo>
              <a:lnTo>
                <a:pt x="968032" y="215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55123" y="2281648"/>
        <a:ext cx="48401" cy="48401"/>
      </dsp:txXfrm>
    </dsp:sp>
    <dsp:sp modelId="{B30279C0-8ABB-4085-AAD5-EAB2C2519EB6}">
      <dsp:nvSpPr>
        <dsp:cNvPr id="0" name=""/>
        <dsp:cNvSpPr/>
      </dsp:nvSpPr>
      <dsp:spPr>
        <a:xfrm>
          <a:off x="4608476" y="2249276"/>
          <a:ext cx="1645760" cy="8228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Administratief</a:t>
          </a:r>
        </a:p>
      </dsp:txBody>
      <dsp:txXfrm>
        <a:off x="4632577" y="2273377"/>
        <a:ext cx="1597558" cy="774678"/>
      </dsp:txXfrm>
    </dsp:sp>
    <dsp:sp modelId="{F87988F3-1DC6-45E7-B3D4-7511F87D42D6}">
      <dsp:nvSpPr>
        <dsp:cNvPr id="0" name=""/>
        <dsp:cNvSpPr/>
      </dsp:nvSpPr>
      <dsp:spPr>
        <a:xfrm>
          <a:off x="6254237" y="2639117"/>
          <a:ext cx="658304" cy="43198"/>
        </a:xfrm>
        <a:custGeom>
          <a:avLst/>
          <a:gdLst/>
          <a:ahLst/>
          <a:cxnLst/>
          <a:rect l="0" t="0" r="0" b="0"/>
          <a:pathLst>
            <a:path>
              <a:moveTo>
                <a:pt x="0" y="21599"/>
              </a:moveTo>
              <a:lnTo>
                <a:pt x="658304" y="215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6566932" y="2644258"/>
        <a:ext cx="32915" cy="32915"/>
      </dsp:txXfrm>
    </dsp:sp>
    <dsp:sp modelId="{E771B64E-A602-4D0A-832C-4E0FC6017B07}">
      <dsp:nvSpPr>
        <dsp:cNvPr id="0" name=""/>
        <dsp:cNvSpPr/>
      </dsp:nvSpPr>
      <dsp:spPr>
        <a:xfrm>
          <a:off x="6912541" y="2249276"/>
          <a:ext cx="1645760" cy="8228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t>Brieven/voortgang</a:t>
          </a:r>
        </a:p>
      </dsp:txBody>
      <dsp:txXfrm>
        <a:off x="6936642" y="2273377"/>
        <a:ext cx="1597558" cy="774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606B9-6C0F-4424-BE4A-7062909CBF71}" type="datetimeFigureOut">
              <a:rPr lang="nl-NL" smtClean="0"/>
              <a:t>13-9-2022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12CC9-0503-4CB5-A04D-FFBE07EC4217}" type="slidenum">
              <a:rPr lang="nl-NL" smtClean="0"/>
              <a:t>‹nr.›</a:t>
            </a:fld>
            <a:endParaRPr lang="nl-NL"/>
          </a:p>
        </p:txBody>
      </p:sp>
    </p:spTree>
    <p:extLst>
      <p:ext uri="{BB962C8B-B14F-4D97-AF65-F5344CB8AC3E}">
        <p14:creationId xmlns:p14="http://schemas.microsoft.com/office/powerpoint/2010/main" val="320074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Opening: wat wilt u bereiken vandaag? Wat zijn uw doelen? Op welke vragen wilt</a:t>
            </a:r>
            <a:r>
              <a:rPr lang="nl-NL" baseline="0" dirty="0"/>
              <a:t> u vanavond antwoord?</a:t>
            </a:r>
          </a:p>
          <a:p>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1</a:t>
            </a:fld>
            <a:endParaRPr lang="nl-NL"/>
          </a:p>
        </p:txBody>
      </p:sp>
    </p:spTree>
    <p:extLst>
      <p:ext uri="{BB962C8B-B14F-4D97-AF65-F5344CB8AC3E}">
        <p14:creationId xmlns:p14="http://schemas.microsoft.com/office/powerpoint/2010/main" val="107848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2</a:t>
            </a:fld>
            <a:endParaRPr lang="nl-NL"/>
          </a:p>
        </p:txBody>
      </p:sp>
    </p:spTree>
    <p:extLst>
      <p:ext uri="{BB962C8B-B14F-4D97-AF65-F5344CB8AC3E}">
        <p14:creationId xmlns:p14="http://schemas.microsoft.com/office/powerpoint/2010/main" val="264558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Times New Roman" panose="02020603050405020304" pitchFamily="18" charset="0"/>
              </a:rPr>
              <a:t>Van tevoren krijgen alle ouders 4 kleine briefjes in verschillende kleuren. Op deze briefjes staan de volgende dingen:</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 </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1. Een belangrijke eigenschap van een goede coach. </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Hier mogen de ouders een eigenschap opschrijven waarvan zij verwachten dat die bij een goede coach hoort. </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 </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2. Een vraag die je aan mij, over mij of over dit schooljaar wil stellen.</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Deze vragen gaan we in een algemene mail aan de ouders beantwoorden</a:t>
            </a:r>
          </a:p>
          <a:p>
            <a:r>
              <a:rPr lang="nl-NL" sz="1200" dirty="0">
                <a:effectLst/>
                <a:latin typeface="Calibri" panose="020F0502020204030204" pitchFamily="34" charset="0"/>
                <a:ea typeface="Times New Roman" panose="02020603050405020304" pitchFamily="18" charset="0"/>
              </a:rPr>
              <a:t> </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3. Ik zou willen dat de coach van mijn zoon/dochter wist.</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Dit is een privé-briefje dat alleen jij als coach leest (benoem dat ook). Hier kan waardevolle informatie op staan. </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 </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4. Complimentenbriefje voor mijn kind</a:t>
            </a:r>
            <a:endParaRPr lang="nl-NL" sz="1200" dirty="0">
              <a:effectLst/>
              <a:latin typeface="Calibri" panose="020F0502020204030204" pitchFamily="34" charset="0"/>
              <a:ea typeface="Calibri" panose="020F0502020204030204" pitchFamily="34" charset="0"/>
            </a:endParaRPr>
          </a:p>
          <a:p>
            <a:r>
              <a:rPr lang="nl-NL" sz="1200" dirty="0">
                <a:effectLst/>
                <a:latin typeface="Calibri" panose="020F0502020204030204" pitchFamily="34" charset="0"/>
                <a:ea typeface="Times New Roman" panose="02020603050405020304" pitchFamily="18" charset="0"/>
              </a:rPr>
              <a:t>Hierop kunnen de ouders iets aardigs schrijven voor hun kind. De complimentenbriefjes plak kan je in een coachgesprek weer meenemen. Zij weten niet dat ze dit krijgen, dus voor de leerling ook een verrassing. </a:t>
            </a:r>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6</a:t>
            </a:fld>
            <a:endParaRPr lang="nl-NL"/>
          </a:p>
        </p:txBody>
      </p:sp>
    </p:spTree>
    <p:extLst>
      <p:ext uri="{BB962C8B-B14F-4D97-AF65-F5344CB8AC3E}">
        <p14:creationId xmlns:p14="http://schemas.microsoft.com/office/powerpoint/2010/main" val="257756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Coachgesprekken eens in de 4 weken. Leerlingen waarbij het nodig blijkt, kan de frequentie voor een periode omhoog.</a:t>
            </a:r>
          </a:p>
          <a:p>
            <a:r>
              <a:rPr lang="nl-NL" dirty="0"/>
              <a:t>Leerlingen kunnen tussendoor extra vragenstellen/gesprekken voeren met de coach.</a:t>
            </a:r>
          </a:p>
          <a:p>
            <a:endParaRPr lang="nl-NL" dirty="0"/>
          </a:p>
          <a:p>
            <a:r>
              <a:rPr lang="nl-NL" dirty="0" err="1"/>
              <a:t>Coachuur</a:t>
            </a:r>
            <a:r>
              <a:rPr lang="nl-NL" dirty="0"/>
              <a:t> = 3 keer per week </a:t>
            </a:r>
            <a:r>
              <a:rPr lang="nl-NL" dirty="0">
                <a:sym typeface="Wingdings" panose="05000000000000000000" pitchFamily="2" charset="2"/>
              </a:rPr>
              <a:t> focus op groepsvorming, individuele vorming, gedrag, leren-leren, etc.</a:t>
            </a:r>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7</a:t>
            </a:fld>
            <a:endParaRPr lang="nl-NL"/>
          </a:p>
        </p:txBody>
      </p:sp>
    </p:spTree>
    <p:extLst>
      <p:ext uri="{BB962C8B-B14F-4D97-AF65-F5344CB8AC3E}">
        <p14:creationId xmlns:p14="http://schemas.microsoft.com/office/powerpoint/2010/main" val="3149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SomToday</a:t>
            </a:r>
            <a:r>
              <a:rPr lang="nl-NL" dirty="0"/>
              <a:t> komen we later op terug</a:t>
            </a:r>
          </a:p>
          <a:p>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9</a:t>
            </a:fld>
            <a:endParaRPr lang="nl-NL"/>
          </a:p>
        </p:txBody>
      </p:sp>
    </p:spTree>
    <p:extLst>
      <p:ext uri="{BB962C8B-B14F-4D97-AF65-F5344CB8AC3E}">
        <p14:creationId xmlns:p14="http://schemas.microsoft.com/office/powerpoint/2010/main" val="397069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Bespreekgeval wordt besloten </a:t>
            </a:r>
            <a:r>
              <a:rPr lang="nl-NL" dirty="0">
                <a:sym typeface="Wingdings" panose="05000000000000000000" pitchFamily="2" charset="2"/>
              </a:rPr>
              <a:t> baat bij overgang, doubleren of afstroom.</a:t>
            </a:r>
          </a:p>
          <a:p>
            <a:r>
              <a:rPr lang="nl-NL" dirty="0">
                <a:sym typeface="Wingdings" panose="05000000000000000000" pitchFamily="2" charset="2"/>
              </a:rPr>
              <a:t>Tekortpunt = aantal punten onder de 6.</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Werkhouding: de meerderheid van de docenten moet ervan overtuigd zijn dat de leerling de 6-jarige route aan kan.  </a:t>
            </a:r>
          </a:p>
          <a:p>
            <a:endParaRPr lang="nl-NL" dirty="0">
              <a:sym typeface="Wingdings" panose="05000000000000000000" pitchFamily="2" charset="2"/>
            </a:endParaRPr>
          </a:p>
          <a:p>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23</a:t>
            </a:fld>
            <a:endParaRPr lang="nl-NL"/>
          </a:p>
        </p:txBody>
      </p:sp>
    </p:spTree>
    <p:extLst>
      <p:ext uri="{BB962C8B-B14F-4D97-AF65-F5344CB8AC3E}">
        <p14:creationId xmlns:p14="http://schemas.microsoft.com/office/powerpoint/2010/main" val="258544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Bespreekgeval wordt besloten door docententeam en schoolleiding </a:t>
            </a:r>
            <a:r>
              <a:rPr lang="nl-NL" dirty="0">
                <a:sym typeface="Wingdings" panose="05000000000000000000" pitchFamily="2" charset="2"/>
              </a:rPr>
              <a:t> baat bij overgang, overgang naar de 6-jarige route, doubleren of afstroom.</a:t>
            </a:r>
          </a:p>
          <a:p>
            <a:r>
              <a:rPr lang="nl-NL" dirty="0">
                <a:sym typeface="Wingdings" panose="05000000000000000000" pitchFamily="2" charset="2"/>
              </a:rPr>
              <a:t>Tekortpunt = aantal punten onder de 6.</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Werkhouding: de meerderheid van de docenten moet ervan overtuigd zijn dat de leerling de 6-jarige route aan kan.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Van bovenstaande kan worden afgeweken als de schoolleiding dit nodig acht. Voor HGL geldt dat voor iedere leerling per schooljaar wordt bepaald in welk versneld traject de leerling geplaatst wordt.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sym typeface="Wingdings" panose="05000000000000000000" pitchFamily="2" charset="2"/>
            </a:endParaRPr>
          </a:p>
          <a:p>
            <a:endParaRPr lang="nl-NL" dirty="0"/>
          </a:p>
        </p:txBody>
      </p:sp>
      <p:sp>
        <p:nvSpPr>
          <p:cNvPr id="4" name="Tijdelijke aanduiding voor dianummer 3"/>
          <p:cNvSpPr>
            <a:spLocks noGrp="1"/>
          </p:cNvSpPr>
          <p:nvPr>
            <p:ph type="sldNum" sz="quarter" idx="5"/>
          </p:nvPr>
        </p:nvSpPr>
        <p:spPr/>
        <p:txBody>
          <a:bodyPr/>
          <a:lstStyle/>
          <a:p>
            <a:fld id="{45912CC9-0503-4CB5-A04D-FFBE07EC4217}" type="slidenum">
              <a:rPr lang="nl-NL" smtClean="0"/>
              <a:t>24</a:t>
            </a:fld>
            <a:endParaRPr lang="nl-NL"/>
          </a:p>
        </p:txBody>
      </p:sp>
    </p:spTree>
    <p:extLst>
      <p:ext uri="{BB962C8B-B14F-4D97-AF65-F5344CB8AC3E}">
        <p14:creationId xmlns:p14="http://schemas.microsoft.com/office/powerpoint/2010/main" val="111055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686BAD7-87AF-E44F-BFD5-9C6E19D551B5}"/>
              </a:ext>
            </a:extLst>
          </p:cNvPr>
          <p:cNvSpPr/>
          <p:nvPr userDrawn="1"/>
        </p:nvSpPr>
        <p:spPr>
          <a:xfrm>
            <a:off x="0" y="806447"/>
            <a:ext cx="12192000" cy="6051553"/>
          </a:xfrm>
          <a:prstGeom prst="rect">
            <a:avLst/>
          </a:prstGeom>
          <a:solidFill>
            <a:srgbClr val="00A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2" name="Titel 1">
            <a:extLst>
              <a:ext uri="{FF2B5EF4-FFF2-40B4-BE49-F238E27FC236}">
                <a16:creationId xmlns:a16="http://schemas.microsoft.com/office/drawing/2014/main" id="{E62340BE-93E1-BA47-A6E3-73DB4559DB68}"/>
              </a:ext>
            </a:extLst>
          </p:cNvPr>
          <p:cNvSpPr>
            <a:spLocks noGrp="1"/>
          </p:cNvSpPr>
          <p:nvPr>
            <p:ph type="ctrTitle" hasCustomPrompt="1"/>
          </p:nvPr>
        </p:nvSpPr>
        <p:spPr>
          <a:xfrm>
            <a:off x="1524000" y="2188730"/>
            <a:ext cx="10328910" cy="1192791"/>
          </a:xfrm>
          <a:prstGeom prst="rect">
            <a:avLst/>
          </a:prstGeom>
        </p:spPr>
        <p:txBody>
          <a:bodyPr anchor="b"/>
          <a:lstStyle>
            <a:lvl1pPr algn="l">
              <a:defRPr sz="6000" b="1" i="0">
                <a:solidFill>
                  <a:schemeClr val="bg1"/>
                </a:solidFill>
                <a:latin typeface="Avenir Next" panose="020B0503020202020204" pitchFamily="34" charset="0"/>
              </a:defRPr>
            </a:lvl1pPr>
          </a:lstStyle>
          <a:p>
            <a:r>
              <a:rPr lang="nl-NL" dirty="0"/>
              <a:t>Onderwerp presentatie</a:t>
            </a:r>
          </a:p>
        </p:txBody>
      </p:sp>
      <p:sp>
        <p:nvSpPr>
          <p:cNvPr id="3" name="Ondertitel 2">
            <a:extLst>
              <a:ext uri="{FF2B5EF4-FFF2-40B4-BE49-F238E27FC236}">
                <a16:creationId xmlns:a16="http://schemas.microsoft.com/office/drawing/2014/main" id="{A426EE93-245D-664C-9162-6C24E3C29F05}"/>
              </a:ext>
            </a:extLst>
          </p:cNvPr>
          <p:cNvSpPr>
            <a:spLocks noGrp="1"/>
          </p:cNvSpPr>
          <p:nvPr>
            <p:ph type="subTitle" idx="1" hasCustomPrompt="1"/>
          </p:nvPr>
        </p:nvSpPr>
        <p:spPr>
          <a:xfrm>
            <a:off x="1524000" y="3552393"/>
            <a:ext cx="9144000" cy="1655762"/>
          </a:xfrm>
          <a:prstGeom prst="rect">
            <a:avLst/>
          </a:prstGeom>
        </p:spPr>
        <p:txBody>
          <a:bodyPr/>
          <a:lstStyle>
            <a:lvl1pPr marL="0" indent="0" algn="l">
              <a:buNone/>
              <a:defRPr sz="2400" b="0" i="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ondertitel in</a:t>
            </a:r>
          </a:p>
        </p:txBody>
      </p:sp>
    </p:spTree>
    <p:extLst>
      <p:ext uri="{BB962C8B-B14F-4D97-AF65-F5344CB8AC3E}">
        <p14:creationId xmlns:p14="http://schemas.microsoft.com/office/powerpoint/2010/main" val="141441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58708CDD-5F80-644E-B89F-36E4AC78679F}"/>
              </a:ext>
            </a:extLst>
          </p:cNvPr>
          <p:cNvSpPr>
            <a:spLocks noGrp="1"/>
          </p:cNvSpPr>
          <p:nvPr>
            <p:ph type="pic" sz="quarter" idx="10" hasCustomPrompt="1"/>
          </p:nvPr>
        </p:nvSpPr>
        <p:spPr>
          <a:xfrm>
            <a:off x="0" y="863600"/>
            <a:ext cx="12192000" cy="5303838"/>
          </a:xfrm>
          <a:prstGeom prst="rect">
            <a:avLst/>
          </a:prstGeom>
        </p:spPr>
        <p:txBody>
          <a:bodyPr/>
          <a:lstStyle>
            <a:lvl1pPr>
              <a:defRPr>
                <a:solidFill>
                  <a:schemeClr val="bg1">
                    <a:lumMod val="75000"/>
                  </a:schemeClr>
                </a:solidFill>
              </a:defRPr>
            </a:lvl1pPr>
          </a:lstStyle>
          <a:p>
            <a:r>
              <a:rPr lang="nl-NL" dirty="0"/>
              <a:t>Klik op het pictogram om een afbeelding in te voegen. Wil je het formaat aanpassen? Ga (onder Opmaak) naar Bijsnijden, klik op pijltje voor uitklapmenu en kies voor Aanpassen.</a:t>
            </a:r>
          </a:p>
        </p:txBody>
      </p:sp>
      <p:sp>
        <p:nvSpPr>
          <p:cNvPr id="13" name="Titel 1">
            <a:extLst>
              <a:ext uri="{FF2B5EF4-FFF2-40B4-BE49-F238E27FC236}">
                <a16:creationId xmlns:a16="http://schemas.microsoft.com/office/drawing/2014/main" id="{4224951A-9BE7-E04A-BFDD-758B4FC57C6F}"/>
              </a:ext>
            </a:extLst>
          </p:cNvPr>
          <p:cNvSpPr>
            <a:spLocks noGrp="1"/>
          </p:cNvSpPr>
          <p:nvPr>
            <p:ph type="ctrTitle" hasCustomPrompt="1"/>
          </p:nvPr>
        </p:nvSpPr>
        <p:spPr>
          <a:xfrm>
            <a:off x="1524000" y="2147698"/>
            <a:ext cx="10511790" cy="1084355"/>
          </a:xfrm>
          <a:prstGeom prst="rect">
            <a:avLst/>
          </a:prstGeom>
        </p:spPr>
        <p:txBody>
          <a:bodyPr anchor="b"/>
          <a:lstStyle>
            <a:lvl1pPr algn="l">
              <a:defRPr sz="6000" b="1" i="0">
                <a:solidFill>
                  <a:schemeClr val="bg1">
                    <a:lumMod val="85000"/>
                  </a:schemeClr>
                </a:solidFill>
                <a:latin typeface="Avenir Next" panose="020B0503020202020204" pitchFamily="34" charset="0"/>
              </a:defRPr>
            </a:lvl1pPr>
          </a:lstStyle>
          <a:p>
            <a:r>
              <a:rPr lang="nl-NL" dirty="0"/>
              <a:t>Onderwerp presentatie</a:t>
            </a:r>
          </a:p>
        </p:txBody>
      </p:sp>
      <p:sp>
        <p:nvSpPr>
          <p:cNvPr id="14" name="Ondertitel 2">
            <a:extLst>
              <a:ext uri="{FF2B5EF4-FFF2-40B4-BE49-F238E27FC236}">
                <a16:creationId xmlns:a16="http://schemas.microsoft.com/office/drawing/2014/main" id="{420BF999-BED9-504E-9979-64FEEB42B42E}"/>
              </a:ext>
            </a:extLst>
          </p:cNvPr>
          <p:cNvSpPr>
            <a:spLocks noGrp="1"/>
          </p:cNvSpPr>
          <p:nvPr>
            <p:ph type="subTitle" idx="1" hasCustomPrompt="1"/>
          </p:nvPr>
        </p:nvSpPr>
        <p:spPr>
          <a:xfrm>
            <a:off x="1524000" y="3532405"/>
            <a:ext cx="9144000" cy="1505238"/>
          </a:xfrm>
          <a:prstGeom prst="rect">
            <a:avLst/>
          </a:prstGeom>
        </p:spPr>
        <p:txBody>
          <a:bodyPr/>
          <a:lstStyle>
            <a:lvl1pPr marL="0" indent="0" algn="l">
              <a:buNone/>
              <a:defRPr sz="2400" b="0" i="0">
                <a:solidFill>
                  <a:schemeClr val="bg1">
                    <a:lumMod val="85000"/>
                  </a:schemeClr>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hier een ondertitel in</a:t>
            </a:r>
          </a:p>
        </p:txBody>
      </p:sp>
    </p:spTree>
    <p:extLst>
      <p:ext uri="{BB962C8B-B14F-4D97-AF65-F5344CB8AC3E}">
        <p14:creationId xmlns:p14="http://schemas.microsoft.com/office/powerpoint/2010/main" val="342176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0559-171B-D34A-A4F6-B74E569E3B27}"/>
              </a:ext>
            </a:extLst>
          </p:cNvPr>
          <p:cNvSpPr>
            <a:spLocks noGrp="1"/>
          </p:cNvSpPr>
          <p:nvPr>
            <p:ph type="title" hasCustomPrompt="1"/>
          </p:nvPr>
        </p:nvSpPr>
        <p:spPr>
          <a:xfrm>
            <a:off x="624030" y="959308"/>
            <a:ext cx="10515600" cy="1106002"/>
          </a:xfrm>
          <a:prstGeom prst="rect">
            <a:avLst/>
          </a:prstGeom>
        </p:spPr>
        <p:txBody>
          <a:bodyPr anchor="b"/>
          <a:lstStyle>
            <a:lvl1pPr>
              <a:defRPr sz="4000" b="1">
                <a:solidFill>
                  <a:srgbClr val="0075A6"/>
                </a:solidFill>
                <a:latin typeface="Avenir Next" panose="020B0503020202020204" pitchFamily="34" charset="0"/>
              </a:defRPr>
            </a:lvl1pPr>
          </a:lstStyle>
          <a:p>
            <a:r>
              <a:rPr lang="nl-NL" dirty="0"/>
              <a:t>Onderwerp</a:t>
            </a:r>
          </a:p>
        </p:txBody>
      </p:sp>
      <p:sp>
        <p:nvSpPr>
          <p:cNvPr id="3" name="Tijdelijke aanduiding voor tekst 2">
            <a:extLst>
              <a:ext uri="{FF2B5EF4-FFF2-40B4-BE49-F238E27FC236}">
                <a16:creationId xmlns:a16="http://schemas.microsoft.com/office/drawing/2014/main" id="{7D97CE40-C830-3740-A8C1-2B0EB214A0C1}"/>
              </a:ext>
            </a:extLst>
          </p:cNvPr>
          <p:cNvSpPr>
            <a:spLocks noGrp="1"/>
          </p:cNvSpPr>
          <p:nvPr>
            <p:ph type="body" idx="1" hasCustomPrompt="1"/>
          </p:nvPr>
        </p:nvSpPr>
        <p:spPr>
          <a:xfrm>
            <a:off x="624030" y="2175617"/>
            <a:ext cx="10515600" cy="560351"/>
          </a:xfrm>
          <a:prstGeom prst="rect">
            <a:avLst/>
          </a:prstGeom>
        </p:spPr>
        <p:txBody>
          <a:bodyPr/>
          <a:lstStyle>
            <a:lvl1pPr marL="0" indent="0">
              <a:buNone/>
              <a:defRPr sz="2400" b="0" i="0">
                <a:solidFill>
                  <a:schemeClr val="accent1"/>
                </a:solidFill>
                <a:latin typeface="Avenir Next" panose="020B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a:t>
            </a:r>
          </a:p>
        </p:txBody>
      </p:sp>
      <p:sp>
        <p:nvSpPr>
          <p:cNvPr id="5" name="Tijdelijke aanduiding voor afbeelding 3">
            <a:extLst>
              <a:ext uri="{FF2B5EF4-FFF2-40B4-BE49-F238E27FC236}">
                <a16:creationId xmlns:a16="http://schemas.microsoft.com/office/drawing/2014/main" id="{6D0E3F75-4D4E-BA42-8E5C-6FCAE4EB2A6C}"/>
              </a:ext>
            </a:extLst>
          </p:cNvPr>
          <p:cNvSpPr>
            <a:spLocks noGrp="1"/>
          </p:cNvSpPr>
          <p:nvPr>
            <p:ph type="pic" sz="quarter" idx="10" hasCustomPrompt="1"/>
          </p:nvPr>
        </p:nvSpPr>
        <p:spPr>
          <a:xfrm>
            <a:off x="0" y="3108960"/>
            <a:ext cx="12192000" cy="3058478"/>
          </a:xfrm>
          <a:prstGeom prst="rect">
            <a:avLst/>
          </a:prstGeom>
        </p:spPr>
        <p:txBody>
          <a:bodyPr/>
          <a:lstStyle>
            <a:lvl1pPr>
              <a:defRPr>
                <a:solidFill>
                  <a:schemeClr val="bg1">
                    <a:lumMod val="75000"/>
                  </a:schemeClr>
                </a:solidFill>
              </a:defRPr>
            </a:lvl1pPr>
          </a:lstStyle>
          <a:p>
            <a:r>
              <a:rPr lang="nl-NL" dirty="0"/>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19438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1D71F-B2A9-BD42-8876-5E8CB632EC5D}"/>
              </a:ext>
            </a:extLst>
          </p:cNvPr>
          <p:cNvSpPr>
            <a:spLocks noGrp="1"/>
          </p:cNvSpPr>
          <p:nvPr>
            <p:ph type="title" hasCustomPrompt="1"/>
          </p:nvPr>
        </p:nvSpPr>
        <p:spPr>
          <a:xfrm>
            <a:off x="568036" y="983456"/>
            <a:ext cx="10515600" cy="1325563"/>
          </a:xfrm>
          <a:prstGeom prst="rect">
            <a:avLst/>
          </a:prstGeom>
          <a:solidFill>
            <a:schemeClr val="bg1"/>
          </a:solidFill>
        </p:spPr>
        <p:txBody>
          <a:bodyPr/>
          <a:lstStyle>
            <a:lvl1pPr>
              <a:defRPr sz="4000" b="1" i="0">
                <a:solidFill>
                  <a:srgbClr val="0075A6"/>
                </a:solidFill>
                <a:latin typeface="Avenir Next" panose="020B0503020202020204" pitchFamily="34" charset="0"/>
              </a:defRPr>
            </a:lvl1pPr>
          </a:lstStyle>
          <a:p>
            <a:r>
              <a:rPr lang="nl-NL" dirty="0"/>
              <a:t>Onderwerp</a:t>
            </a:r>
          </a:p>
        </p:txBody>
      </p:sp>
      <p:sp>
        <p:nvSpPr>
          <p:cNvPr id="3" name="Tijdelijke aanduiding voor inhoud 2">
            <a:extLst>
              <a:ext uri="{FF2B5EF4-FFF2-40B4-BE49-F238E27FC236}">
                <a16:creationId xmlns:a16="http://schemas.microsoft.com/office/drawing/2014/main" id="{ADF49EA5-6989-BF49-9BA9-F047121DFE60}"/>
              </a:ext>
            </a:extLst>
          </p:cNvPr>
          <p:cNvSpPr>
            <a:spLocks noGrp="1"/>
          </p:cNvSpPr>
          <p:nvPr>
            <p:ph sz="half" idx="1" hasCustomPrompt="1"/>
          </p:nvPr>
        </p:nvSpPr>
        <p:spPr>
          <a:xfrm>
            <a:off x="585351" y="1779905"/>
            <a:ext cx="10498285" cy="4351338"/>
          </a:xfrm>
          <a:prstGeom prst="rect">
            <a:avLst/>
          </a:prstGeom>
        </p:spPr>
        <p:txBody>
          <a:bodyPr/>
          <a:lstStyle>
            <a:lvl1pPr>
              <a:defRPr>
                <a:solidFill>
                  <a:schemeClr val="accent1"/>
                </a:solidFill>
                <a:latin typeface="Avenir Next" panose="020B0503020202020204" pitchFamily="34" charset="0"/>
              </a:defRPr>
            </a:lvl1pPr>
            <a:lvl2pPr>
              <a:defRPr>
                <a:solidFill>
                  <a:schemeClr val="accent1"/>
                </a:solidFill>
                <a:latin typeface="Avenir Next" panose="020B0503020202020204" pitchFamily="34" charset="0"/>
              </a:defRPr>
            </a:lvl2pPr>
            <a:lvl3pPr>
              <a:defRPr>
                <a:solidFill>
                  <a:schemeClr val="accent1"/>
                </a:solidFill>
                <a:latin typeface="Avenir Next" panose="020B0503020202020204" pitchFamily="34" charset="0"/>
              </a:defRPr>
            </a:lvl3pPr>
            <a:lvl4pPr>
              <a:defRPr>
                <a:solidFill>
                  <a:schemeClr val="accent1"/>
                </a:solidFill>
                <a:latin typeface="Avenir Next" panose="020B0503020202020204" pitchFamily="34" charset="0"/>
              </a:defRPr>
            </a:lvl4pPr>
            <a:lvl5pPr>
              <a:defRPr>
                <a:solidFill>
                  <a:schemeClr val="accent1"/>
                </a:solidFill>
                <a:latin typeface="Avenir Next" panose="020B0503020202020204" pitchFamily="34" charset="0"/>
              </a:defRPr>
            </a:lvl5pPr>
          </a:lstStyle>
          <a:p>
            <a:pPr lvl="0"/>
            <a:r>
              <a:rPr lang="nl-NL" dirty="0"/>
              <a:t>Uitleg 1</a:t>
            </a:r>
          </a:p>
          <a:p>
            <a:pPr lvl="1"/>
            <a:r>
              <a:rPr lang="nl-NL" dirty="0"/>
              <a:t>Uitleg 2</a:t>
            </a:r>
          </a:p>
          <a:p>
            <a:pPr lvl="2"/>
            <a:r>
              <a:rPr lang="nl-NL" dirty="0"/>
              <a:t>Uitleg 3</a:t>
            </a:r>
          </a:p>
          <a:p>
            <a:pPr lvl="3"/>
            <a:r>
              <a:rPr lang="nl-NL" dirty="0"/>
              <a:t>Uitleg 4</a:t>
            </a:r>
          </a:p>
          <a:p>
            <a:pPr lvl="4"/>
            <a:r>
              <a:rPr lang="nl-NL" dirty="0"/>
              <a:t>Uitleg 5</a:t>
            </a:r>
          </a:p>
        </p:txBody>
      </p:sp>
      <p:sp>
        <p:nvSpPr>
          <p:cNvPr id="5" name="Tijdelijke aanduiding voor datum 4">
            <a:extLst>
              <a:ext uri="{FF2B5EF4-FFF2-40B4-BE49-F238E27FC236}">
                <a16:creationId xmlns:a16="http://schemas.microsoft.com/office/drawing/2014/main" id="{F923EA44-C249-DA4B-8C5D-DAB20AC00E3D}"/>
              </a:ext>
            </a:extLst>
          </p:cNvPr>
          <p:cNvSpPr>
            <a:spLocks noGrp="1"/>
          </p:cNvSpPr>
          <p:nvPr>
            <p:ph type="dt" sz="half" idx="10"/>
          </p:nvPr>
        </p:nvSpPr>
        <p:spPr/>
        <p:txBody>
          <a:bodyPr/>
          <a:lstStyle/>
          <a:p>
            <a:fld id="{BE3FAF63-AE47-B645-860E-41F0312C2DD5}" type="datetimeFigureOut">
              <a:rPr lang="nl-NL" smtClean="0"/>
              <a:t>13-9-2022</a:t>
            </a:fld>
            <a:endParaRPr lang="nl-NL"/>
          </a:p>
        </p:txBody>
      </p:sp>
      <p:sp>
        <p:nvSpPr>
          <p:cNvPr id="6" name="Tijdelijke aanduiding voor voettekst 5">
            <a:extLst>
              <a:ext uri="{FF2B5EF4-FFF2-40B4-BE49-F238E27FC236}">
                <a16:creationId xmlns:a16="http://schemas.microsoft.com/office/drawing/2014/main" id="{0AAD8471-4270-5844-B9CA-B8CE54D97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50742E-7BBD-864A-AFAE-1A18DE2172EF}"/>
              </a:ext>
            </a:extLst>
          </p:cNvPr>
          <p:cNvSpPr>
            <a:spLocks noGrp="1"/>
          </p:cNvSpPr>
          <p:nvPr>
            <p:ph type="sldNum" sz="quarter" idx="12"/>
          </p:nvPr>
        </p:nvSpPr>
        <p:spPr/>
        <p:txBody>
          <a:bodyPr/>
          <a:lstStyle/>
          <a:p>
            <a:fld id="{B8B6C3F1-A62B-FA4F-8169-524987CA7093}" type="slidenum">
              <a:rPr lang="nl-NL" smtClean="0"/>
              <a:t>‹nr.›</a:t>
            </a:fld>
            <a:endParaRPr lang="nl-NL"/>
          </a:p>
        </p:txBody>
      </p:sp>
    </p:spTree>
    <p:extLst>
      <p:ext uri="{BB962C8B-B14F-4D97-AF65-F5344CB8AC3E}">
        <p14:creationId xmlns:p14="http://schemas.microsoft.com/office/powerpoint/2010/main" val="16845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14AA7-AF75-974D-AE36-98DEED807CB7}"/>
              </a:ext>
            </a:extLst>
          </p:cNvPr>
          <p:cNvSpPr>
            <a:spLocks noGrp="1"/>
          </p:cNvSpPr>
          <p:nvPr>
            <p:ph type="title" hasCustomPrompt="1"/>
          </p:nvPr>
        </p:nvSpPr>
        <p:spPr>
          <a:xfrm>
            <a:off x="609600" y="1248352"/>
            <a:ext cx="10515600" cy="1325563"/>
          </a:xfrm>
          <a:prstGeom prst="rect">
            <a:avLst/>
          </a:prstGeom>
        </p:spPr>
        <p:txBody>
          <a:bodyPr/>
          <a:lstStyle>
            <a:lvl1pPr>
              <a:defRPr sz="2400" i="0">
                <a:solidFill>
                  <a:schemeClr val="accent1"/>
                </a:solidFill>
                <a:latin typeface="Avenir Next" panose="020B0503020202020204" pitchFamily="34" charset="0"/>
              </a:defRPr>
            </a:lvl1pPr>
          </a:lstStyle>
          <a:p>
            <a:r>
              <a:rPr lang="nl-NL" dirty="0"/>
              <a:t>Plaats hier tekst</a:t>
            </a:r>
          </a:p>
        </p:txBody>
      </p:sp>
    </p:spTree>
    <p:extLst>
      <p:ext uri="{BB962C8B-B14F-4D97-AF65-F5344CB8AC3E}">
        <p14:creationId xmlns:p14="http://schemas.microsoft.com/office/powerpoint/2010/main" val="42597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8F1F9C1-E7B3-8D40-BE33-56FF5C98CE16}"/>
              </a:ext>
            </a:extLst>
          </p:cNvPr>
          <p:cNvSpPr>
            <a:spLocks noGrp="1"/>
          </p:cNvSpPr>
          <p:nvPr>
            <p:ph type="title" hasCustomPrompt="1"/>
          </p:nvPr>
        </p:nvSpPr>
        <p:spPr>
          <a:xfrm>
            <a:off x="609600" y="1248352"/>
            <a:ext cx="4622800" cy="4573328"/>
          </a:xfrm>
          <a:prstGeom prst="rect">
            <a:avLst/>
          </a:prstGeom>
        </p:spPr>
        <p:txBody>
          <a:bodyPr/>
          <a:lstStyle>
            <a:lvl1pPr>
              <a:defRPr sz="2400" i="0">
                <a:solidFill>
                  <a:schemeClr val="accent1"/>
                </a:solidFill>
                <a:latin typeface="Avenir Next" panose="020B0503020202020204" pitchFamily="34" charset="0"/>
              </a:defRPr>
            </a:lvl1pPr>
          </a:lstStyle>
          <a:p>
            <a:r>
              <a:rPr lang="nl-NL" dirty="0"/>
              <a:t>Plaats hier tekst</a:t>
            </a:r>
          </a:p>
        </p:txBody>
      </p:sp>
      <p:sp>
        <p:nvSpPr>
          <p:cNvPr id="6" name="Tijdelijke aanduiding voor afbeelding 3">
            <a:extLst>
              <a:ext uri="{FF2B5EF4-FFF2-40B4-BE49-F238E27FC236}">
                <a16:creationId xmlns:a16="http://schemas.microsoft.com/office/drawing/2014/main" id="{05D370E2-9979-3B4A-9077-484B8FF481B8}"/>
              </a:ext>
            </a:extLst>
          </p:cNvPr>
          <p:cNvSpPr>
            <a:spLocks noGrp="1"/>
          </p:cNvSpPr>
          <p:nvPr>
            <p:ph type="pic" sz="quarter" idx="10" hasCustomPrompt="1"/>
          </p:nvPr>
        </p:nvSpPr>
        <p:spPr>
          <a:xfrm>
            <a:off x="5974080" y="0"/>
            <a:ext cx="6217920" cy="6167438"/>
          </a:xfrm>
          <a:prstGeom prst="rect">
            <a:avLst/>
          </a:prstGeom>
        </p:spPr>
        <p:txBody>
          <a:bodyPr/>
          <a:lstStyle>
            <a:lvl1pPr>
              <a:defRPr>
                <a:solidFill>
                  <a:schemeClr val="bg1">
                    <a:lumMod val="75000"/>
                  </a:schemeClr>
                </a:solidFill>
              </a:defRPr>
            </a:lvl1pPr>
          </a:lstStyle>
          <a:p>
            <a:r>
              <a:rPr lang="nl-NL" dirty="0"/>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36348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dirty="0">
              <a:latin typeface="Avenir Next" panose="020B0503020202020204" pitchFamily="34" charset="0"/>
            </a:endParaRPr>
          </a:p>
        </p:txBody>
      </p:sp>
      <p:sp>
        <p:nvSpPr>
          <p:cNvPr id="4" name="Tijdelijke aanduiding voor media 3">
            <a:extLst>
              <a:ext uri="{FF2B5EF4-FFF2-40B4-BE49-F238E27FC236}">
                <a16:creationId xmlns:a16="http://schemas.microsoft.com/office/drawing/2014/main" id="{520E38E6-5927-884C-AE0A-BEEE5464ED7E}"/>
              </a:ext>
            </a:extLst>
          </p:cNvPr>
          <p:cNvSpPr>
            <a:spLocks noGrp="1"/>
          </p:cNvSpPr>
          <p:nvPr>
            <p:ph type="media" sz="quarter" idx="10" hasCustomPrompt="1"/>
          </p:nvPr>
        </p:nvSpPr>
        <p:spPr>
          <a:xfrm>
            <a:off x="0" y="696912"/>
            <a:ext cx="12192000" cy="5464175"/>
          </a:xfrm>
          <a:prstGeom prst="rect">
            <a:avLst/>
          </a:prstGeom>
        </p:spPr>
        <p:txBody>
          <a:bodyPr/>
          <a:lstStyle>
            <a:lvl1pPr marL="457200" indent="-457200">
              <a:buFont typeface="Arial" panose="020B0604020202020204" pitchFamily="34" charset="0"/>
              <a:buChar char="•"/>
              <a:defRPr lang="nl-NL" b="0" i="0" u="none" strike="noStrike" smtClean="0">
                <a:solidFill>
                  <a:schemeClr val="bg1">
                    <a:lumMod val="75000"/>
                  </a:schemeClr>
                </a:solidFill>
                <a:effectLst/>
                <a:latin typeface="+mn-lt"/>
              </a:defRPr>
            </a:lvl1pPr>
          </a:lstStyle>
          <a:p>
            <a:r>
              <a:rPr lang="nl-NL" dirty="0"/>
              <a:t>Klik op het pictogram om media toe te voegen</a:t>
            </a:r>
          </a:p>
        </p:txBody>
      </p:sp>
    </p:spTree>
    <p:extLst>
      <p:ext uri="{BB962C8B-B14F-4D97-AF65-F5344CB8AC3E}">
        <p14:creationId xmlns:p14="http://schemas.microsoft.com/office/powerpoint/2010/main" val="277195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dirty="0">
              <a:latin typeface="Avenir Next" panose="020B0503020202020204" pitchFamily="34" charset="0"/>
            </a:endParaRPr>
          </a:p>
        </p:txBody>
      </p:sp>
    </p:spTree>
    <p:extLst>
      <p:ext uri="{BB962C8B-B14F-4D97-AF65-F5344CB8AC3E}">
        <p14:creationId xmlns:p14="http://schemas.microsoft.com/office/powerpoint/2010/main" val="369934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D4B2DF7-8162-894B-93F9-12D573BCE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AF63-AE47-B645-860E-41F0312C2DD5}" type="datetimeFigureOut">
              <a:rPr lang="nl-NL" smtClean="0"/>
              <a:t>13-9-2022</a:t>
            </a:fld>
            <a:endParaRPr lang="nl-NL"/>
          </a:p>
        </p:txBody>
      </p:sp>
      <p:sp>
        <p:nvSpPr>
          <p:cNvPr id="5" name="Tijdelijke aanduiding voor voettekst 4">
            <a:extLst>
              <a:ext uri="{FF2B5EF4-FFF2-40B4-BE49-F238E27FC236}">
                <a16:creationId xmlns:a16="http://schemas.microsoft.com/office/drawing/2014/main" id="{291C75F7-1631-F442-A0FC-B8849F8F4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72E916-5402-2540-A29C-A3CAD06C2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C3F1-A62B-FA4F-8169-524987CA7093}" type="slidenum">
              <a:rPr lang="nl-NL" smtClean="0"/>
              <a:t>‹nr.›</a:t>
            </a:fld>
            <a:endParaRPr lang="nl-NL"/>
          </a:p>
        </p:txBody>
      </p:sp>
      <p:sp>
        <p:nvSpPr>
          <p:cNvPr id="11" name="Rechthoek 10">
            <a:extLst>
              <a:ext uri="{FF2B5EF4-FFF2-40B4-BE49-F238E27FC236}">
                <a16:creationId xmlns:a16="http://schemas.microsoft.com/office/drawing/2014/main" id="{162E492F-E4FF-C644-99B6-1D7FBAB1DA2F}"/>
              </a:ext>
            </a:extLst>
          </p:cNvPr>
          <p:cNvSpPr/>
          <p:nvPr userDrawn="1"/>
        </p:nvSpPr>
        <p:spPr>
          <a:xfrm>
            <a:off x="0" y="6324600"/>
            <a:ext cx="12192000" cy="533400"/>
          </a:xfrm>
          <a:prstGeom prst="rect">
            <a:avLst/>
          </a:prstGeom>
          <a:solidFill>
            <a:srgbClr val="00AA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3" name="Afbeelding 2">
            <a:extLst>
              <a:ext uri="{FF2B5EF4-FFF2-40B4-BE49-F238E27FC236}">
                <a16:creationId xmlns:a16="http://schemas.microsoft.com/office/drawing/2014/main" id="{C3B30E7D-8DC9-0143-B104-CDDA7232D88A}"/>
              </a:ext>
            </a:extLst>
          </p:cNvPr>
          <p:cNvPicPr>
            <a:picLocks noChangeAspect="1"/>
          </p:cNvPicPr>
          <p:nvPr userDrawn="1"/>
        </p:nvPicPr>
        <p:blipFill>
          <a:blip r:embed="rId10"/>
          <a:stretch>
            <a:fillRect/>
          </a:stretch>
        </p:blipFill>
        <p:spPr>
          <a:xfrm>
            <a:off x="220852" y="295700"/>
            <a:ext cx="3977896" cy="363783"/>
          </a:xfrm>
          <a:prstGeom prst="rect">
            <a:avLst/>
          </a:prstGeom>
        </p:spPr>
      </p:pic>
      <p:pic>
        <p:nvPicPr>
          <p:cNvPr id="8" name="Afbeelding 7" descr="Afbeelding met tekst, buiten, teken&#10;&#10;Automatisch gegenereerde beschrijving">
            <a:extLst>
              <a:ext uri="{FF2B5EF4-FFF2-40B4-BE49-F238E27FC236}">
                <a16:creationId xmlns:a16="http://schemas.microsoft.com/office/drawing/2014/main" id="{15DEF045-D512-4F45-B377-7CD4A98C89D5}"/>
              </a:ext>
            </a:extLst>
          </p:cNvPr>
          <p:cNvPicPr>
            <a:picLocks noChangeAspect="1"/>
          </p:cNvPicPr>
          <p:nvPr userDrawn="1"/>
        </p:nvPicPr>
        <p:blipFill>
          <a:blip r:embed="rId11"/>
          <a:stretch>
            <a:fillRect/>
          </a:stretch>
        </p:blipFill>
        <p:spPr>
          <a:xfrm>
            <a:off x="220852" y="6388100"/>
            <a:ext cx="799142" cy="365125"/>
          </a:xfrm>
          <a:prstGeom prst="rect">
            <a:avLst/>
          </a:prstGeom>
        </p:spPr>
      </p:pic>
    </p:spTree>
    <p:extLst>
      <p:ext uri="{BB962C8B-B14F-4D97-AF65-F5344CB8AC3E}">
        <p14:creationId xmlns:p14="http://schemas.microsoft.com/office/powerpoint/2010/main" val="8429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mailto:absentie-dal@lentiz.n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www.lentiz.nl/dalton/vakantie-en-verlof/"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wis.nl/ouder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mailto:uvrest@lentiz.nl"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63DAE-C573-AB4F-830F-8B759E7EC021}"/>
              </a:ext>
            </a:extLst>
          </p:cNvPr>
          <p:cNvSpPr>
            <a:spLocks noGrp="1"/>
          </p:cNvSpPr>
          <p:nvPr>
            <p:ph type="ctrTitle"/>
          </p:nvPr>
        </p:nvSpPr>
        <p:spPr>
          <a:xfrm>
            <a:off x="1523999" y="2188730"/>
            <a:ext cx="9651023" cy="1192791"/>
          </a:xfrm>
        </p:spPr>
        <p:txBody>
          <a:bodyPr/>
          <a:lstStyle/>
          <a:p>
            <a:r>
              <a:rPr lang="nl-NL" dirty="0"/>
              <a:t>Informatieavond</a:t>
            </a:r>
          </a:p>
        </p:txBody>
      </p:sp>
      <p:sp>
        <p:nvSpPr>
          <p:cNvPr id="3" name="Ondertitel 2">
            <a:extLst>
              <a:ext uri="{FF2B5EF4-FFF2-40B4-BE49-F238E27FC236}">
                <a16:creationId xmlns:a16="http://schemas.microsoft.com/office/drawing/2014/main" id="{D1C09E62-260B-E043-A7F1-BD847C80949F}"/>
              </a:ext>
            </a:extLst>
          </p:cNvPr>
          <p:cNvSpPr>
            <a:spLocks noGrp="1"/>
          </p:cNvSpPr>
          <p:nvPr>
            <p:ph type="subTitle" idx="1"/>
          </p:nvPr>
        </p:nvSpPr>
        <p:spPr>
          <a:xfrm>
            <a:off x="1523999" y="3429000"/>
            <a:ext cx="4876800" cy="615161"/>
          </a:xfrm>
        </p:spPr>
        <p:txBody>
          <a:bodyPr/>
          <a:lstStyle/>
          <a:p>
            <a:r>
              <a:rPr lang="nl-NL" dirty="0"/>
              <a:t>Klas 2</a:t>
            </a:r>
          </a:p>
        </p:txBody>
      </p:sp>
      <p:sp>
        <p:nvSpPr>
          <p:cNvPr id="5" name="Titel 1">
            <a:extLst>
              <a:ext uri="{FF2B5EF4-FFF2-40B4-BE49-F238E27FC236}">
                <a16:creationId xmlns:a16="http://schemas.microsoft.com/office/drawing/2014/main" id="{539EB380-9396-45B6-92A1-9AAD03866A8C}"/>
              </a:ext>
            </a:extLst>
          </p:cNvPr>
          <p:cNvSpPr txBox="1">
            <a:spLocks/>
          </p:cNvSpPr>
          <p:nvPr/>
        </p:nvSpPr>
        <p:spPr>
          <a:xfrm>
            <a:off x="1575287" y="3381521"/>
            <a:ext cx="9651023" cy="615161"/>
          </a:xfrm>
          <a:prstGeom prst="rect">
            <a:avLst/>
          </a:prstGeom>
        </p:spPr>
        <p:txBody>
          <a:bodyPr anchor="b"/>
          <a:lstStyle>
            <a:lvl1pPr algn="l" defTabSz="914400" rtl="0" eaLnBrk="1" latinLnBrk="0" hangingPunct="1">
              <a:lnSpc>
                <a:spcPct val="90000"/>
              </a:lnSpc>
              <a:spcBef>
                <a:spcPct val="0"/>
              </a:spcBef>
              <a:buNone/>
              <a:defRPr sz="6000" b="1" i="0" kern="1200">
                <a:solidFill>
                  <a:schemeClr val="bg1"/>
                </a:solidFill>
                <a:latin typeface="Avenir Next" panose="020B0503020202020204" pitchFamily="34" charset="0"/>
                <a:ea typeface="+mj-ea"/>
                <a:cs typeface="+mj-cs"/>
              </a:defRPr>
            </a:lvl1pPr>
          </a:lstStyle>
          <a:p>
            <a:endParaRPr lang="nl-NL" sz="2800" dirty="0"/>
          </a:p>
        </p:txBody>
      </p:sp>
    </p:spTree>
    <p:extLst>
      <p:ext uri="{BB962C8B-B14F-4D97-AF65-F5344CB8AC3E}">
        <p14:creationId xmlns:p14="http://schemas.microsoft.com/office/powerpoint/2010/main" val="186786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3AD76-5CA7-FA2A-83E4-5673841483A9}"/>
              </a:ext>
            </a:extLst>
          </p:cNvPr>
          <p:cNvSpPr>
            <a:spLocks noGrp="1"/>
          </p:cNvSpPr>
          <p:nvPr>
            <p:ph type="title"/>
          </p:nvPr>
        </p:nvSpPr>
        <p:spPr/>
        <p:txBody>
          <a:bodyPr/>
          <a:lstStyle/>
          <a:p>
            <a:r>
              <a:rPr lang="nl-NL" dirty="0"/>
              <a:t>Examenprogramma</a:t>
            </a:r>
          </a:p>
        </p:txBody>
      </p:sp>
      <p:sp>
        <p:nvSpPr>
          <p:cNvPr id="3" name="Tijdelijke aanduiding voor inhoud 2">
            <a:extLst>
              <a:ext uri="{FF2B5EF4-FFF2-40B4-BE49-F238E27FC236}">
                <a16:creationId xmlns:a16="http://schemas.microsoft.com/office/drawing/2014/main" id="{ABD37B61-65A3-84CE-55B2-63A193975157}"/>
              </a:ext>
            </a:extLst>
          </p:cNvPr>
          <p:cNvSpPr>
            <a:spLocks noGrp="1"/>
          </p:cNvSpPr>
          <p:nvPr>
            <p:ph sz="half" idx="1"/>
          </p:nvPr>
        </p:nvSpPr>
        <p:spPr>
          <a:xfrm>
            <a:off x="585351" y="1779905"/>
            <a:ext cx="4369421" cy="4351338"/>
          </a:xfrm>
        </p:spPr>
        <p:txBody>
          <a:bodyPr/>
          <a:lstStyle/>
          <a:p>
            <a:r>
              <a:rPr lang="nl-NL" dirty="0"/>
              <a:t>Vakken die in leerjaar 3 worden geëxamineerd starten klas 2 aan het examenprogramma.</a:t>
            </a:r>
          </a:p>
          <a:p>
            <a:pPr lvl="1"/>
            <a:r>
              <a:rPr lang="nl-NL" dirty="0"/>
              <a:t>Toetsen kunnen meegenomen worden naar klas 3, examendossier.</a:t>
            </a:r>
          </a:p>
          <a:p>
            <a:pPr lvl="1"/>
            <a:r>
              <a:rPr lang="nl-NL" dirty="0"/>
              <a:t>Zie PVT (publicatie 1-10)</a:t>
            </a:r>
          </a:p>
        </p:txBody>
      </p:sp>
      <p:pic>
        <p:nvPicPr>
          <p:cNvPr id="5" name="Picture 4">
            <a:extLst>
              <a:ext uri="{FF2B5EF4-FFF2-40B4-BE49-F238E27FC236}">
                <a16:creationId xmlns:a16="http://schemas.microsoft.com/office/drawing/2014/main" id="{6EBCE546-9965-0124-E4FE-0A256403A198}"/>
              </a:ext>
            </a:extLst>
          </p:cNvPr>
          <p:cNvPicPr>
            <a:picLocks noChangeAspect="1"/>
          </p:cNvPicPr>
          <p:nvPr/>
        </p:nvPicPr>
        <p:blipFill>
          <a:blip r:embed="rId2"/>
          <a:stretch>
            <a:fillRect/>
          </a:stretch>
        </p:blipFill>
        <p:spPr>
          <a:xfrm>
            <a:off x="5158341" y="2830255"/>
            <a:ext cx="6877050" cy="3437454"/>
          </a:xfrm>
          <a:prstGeom prst="rect">
            <a:avLst/>
          </a:prstGeom>
        </p:spPr>
      </p:pic>
    </p:spTree>
    <p:extLst>
      <p:ext uri="{BB962C8B-B14F-4D97-AF65-F5344CB8AC3E}">
        <p14:creationId xmlns:p14="http://schemas.microsoft.com/office/powerpoint/2010/main" val="359116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3AF6-849A-29D9-4125-DB47A68FFCE1}"/>
              </a:ext>
            </a:extLst>
          </p:cNvPr>
          <p:cNvSpPr>
            <a:spLocks noGrp="1"/>
          </p:cNvSpPr>
          <p:nvPr>
            <p:ph type="title"/>
          </p:nvPr>
        </p:nvSpPr>
        <p:spPr/>
        <p:txBody>
          <a:bodyPr/>
          <a:lstStyle/>
          <a:p>
            <a:r>
              <a:rPr lang="nl-NL" dirty="0"/>
              <a:t>Resultaten - PVT</a:t>
            </a:r>
          </a:p>
        </p:txBody>
      </p:sp>
      <p:sp>
        <p:nvSpPr>
          <p:cNvPr id="3" name="Tijdelijke aanduiding voor inhoud 2">
            <a:extLst>
              <a:ext uri="{FF2B5EF4-FFF2-40B4-BE49-F238E27FC236}">
                <a16:creationId xmlns:a16="http://schemas.microsoft.com/office/drawing/2014/main" id="{D0DEA7FD-FB8C-1D51-3FCE-214EC1EDF8ED}"/>
              </a:ext>
            </a:extLst>
          </p:cNvPr>
          <p:cNvSpPr>
            <a:spLocks noGrp="1"/>
          </p:cNvSpPr>
          <p:nvPr>
            <p:ph sz="half" idx="1"/>
          </p:nvPr>
        </p:nvSpPr>
        <p:spPr/>
        <p:txBody>
          <a:bodyPr/>
          <a:lstStyle/>
          <a:p>
            <a:r>
              <a:rPr lang="nl-NL" dirty="0"/>
              <a:t>Voortgangsdossier – voor de overgang</a:t>
            </a:r>
          </a:p>
          <a:p>
            <a:r>
              <a:rPr lang="nl-NL" dirty="0"/>
              <a:t>Examendossier – voor overgang + gaat mee naar het examenjaar</a:t>
            </a:r>
          </a:p>
          <a:p>
            <a:endParaRPr lang="nl-NL" dirty="0"/>
          </a:p>
          <a:p>
            <a:r>
              <a:rPr lang="nl-NL" dirty="0"/>
              <a:t>Leerlingen kunnen per beoordelingsweek één toets herkansen.</a:t>
            </a:r>
          </a:p>
          <a:p>
            <a:pPr lvl="1"/>
            <a:r>
              <a:rPr lang="nl-NL" dirty="0"/>
              <a:t>Overleg met vakdocent en coach.</a:t>
            </a:r>
          </a:p>
          <a:p>
            <a:pPr lvl="1"/>
            <a:r>
              <a:rPr lang="nl-NL" dirty="0"/>
              <a:t>Altijd eerst naar resultaten voor het examendossier kijken.</a:t>
            </a:r>
          </a:p>
          <a:p>
            <a:endParaRPr lang="nl-NL" dirty="0"/>
          </a:p>
        </p:txBody>
      </p:sp>
    </p:spTree>
    <p:extLst>
      <p:ext uri="{BB962C8B-B14F-4D97-AF65-F5344CB8AC3E}">
        <p14:creationId xmlns:p14="http://schemas.microsoft.com/office/powerpoint/2010/main" val="184934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366CE-5278-0FD9-C6C8-7F4B000EE428}"/>
              </a:ext>
            </a:extLst>
          </p:cNvPr>
          <p:cNvSpPr>
            <a:spLocks noGrp="1"/>
          </p:cNvSpPr>
          <p:nvPr>
            <p:ph type="title"/>
          </p:nvPr>
        </p:nvSpPr>
        <p:spPr/>
        <p:txBody>
          <a:bodyPr/>
          <a:lstStyle/>
          <a:p>
            <a:r>
              <a:rPr lang="nl-NL" dirty="0"/>
              <a:t>Werkhouding</a:t>
            </a:r>
          </a:p>
        </p:txBody>
      </p:sp>
      <p:sp>
        <p:nvSpPr>
          <p:cNvPr id="3" name="Tijdelijke aanduiding voor inhoud 2">
            <a:extLst>
              <a:ext uri="{FF2B5EF4-FFF2-40B4-BE49-F238E27FC236}">
                <a16:creationId xmlns:a16="http://schemas.microsoft.com/office/drawing/2014/main" id="{3A4FB0A7-1E0B-2F36-5CBA-5F6940DE4D0F}"/>
              </a:ext>
            </a:extLst>
          </p:cNvPr>
          <p:cNvSpPr>
            <a:spLocks noGrp="1"/>
          </p:cNvSpPr>
          <p:nvPr>
            <p:ph sz="half" idx="1"/>
          </p:nvPr>
        </p:nvSpPr>
        <p:spPr>
          <a:xfrm>
            <a:off x="585351" y="1643061"/>
            <a:ext cx="10498285" cy="4849495"/>
          </a:xfrm>
        </p:spPr>
        <p:txBody>
          <a:bodyPr/>
          <a:lstStyle/>
          <a:p>
            <a:r>
              <a:rPr lang="nl-NL" dirty="0"/>
              <a:t>Huiswerkattitude vergroten.</a:t>
            </a:r>
          </a:p>
          <a:p>
            <a:pPr lvl="1"/>
            <a:r>
              <a:rPr lang="nl-NL" dirty="0"/>
              <a:t>Leerlingen moeten meer werk plannen om op schema te blijven.</a:t>
            </a:r>
          </a:p>
          <a:p>
            <a:pPr lvl="1"/>
            <a:r>
              <a:rPr lang="nl-NL" dirty="0"/>
              <a:t>Rekening houden met hobby’s en werk.</a:t>
            </a:r>
          </a:p>
          <a:p>
            <a:r>
              <a:rPr lang="nl-NL" dirty="0"/>
              <a:t>Deadline = deadline</a:t>
            </a:r>
          </a:p>
          <a:p>
            <a:pPr lvl="1"/>
            <a:r>
              <a:rPr lang="nl-NL" dirty="0"/>
              <a:t>Eerder mag altijd.</a:t>
            </a:r>
          </a:p>
          <a:p>
            <a:pPr lvl="1"/>
            <a:r>
              <a:rPr lang="nl-NL" dirty="0"/>
              <a:t>Presentatie voorbereiden </a:t>
            </a:r>
            <a:r>
              <a:rPr lang="nl-NL" dirty="0">
                <a:sym typeface="Wingdings" panose="05000000000000000000" pitchFamily="2" charset="2"/>
              </a:rPr>
              <a:t> er zeker van zijn, niet zomaar een poging wagen.</a:t>
            </a:r>
            <a:endParaRPr lang="nl-NL" dirty="0"/>
          </a:p>
          <a:p>
            <a:r>
              <a:rPr lang="nl-NL" dirty="0"/>
              <a:t>Tussentijds kan er formatief getoetst worden.</a:t>
            </a:r>
          </a:p>
          <a:p>
            <a:pPr lvl="1"/>
            <a:r>
              <a:rPr lang="nl-NL" dirty="0"/>
              <a:t>Checken of de leerlingen op koers liggen.</a:t>
            </a:r>
          </a:p>
          <a:p>
            <a:pPr lvl="1"/>
            <a:r>
              <a:rPr lang="nl-NL" dirty="0"/>
              <a:t>Oefenen voor de beoordelingsweken.</a:t>
            </a:r>
          </a:p>
          <a:p>
            <a:r>
              <a:rPr lang="nl-NL" dirty="0"/>
              <a:t>Al het huiswerk, toetsen en inleveropdrachten zijn te vinden op </a:t>
            </a:r>
            <a:r>
              <a:rPr lang="nl-NL" dirty="0" err="1"/>
              <a:t>SomToday</a:t>
            </a:r>
            <a:r>
              <a:rPr lang="nl-NL" dirty="0"/>
              <a:t>.</a:t>
            </a:r>
          </a:p>
          <a:p>
            <a:pPr lvl="1"/>
            <a:endParaRPr lang="nl-NL" dirty="0"/>
          </a:p>
          <a:p>
            <a:pPr lvl="1"/>
            <a:endParaRPr lang="nl-NL" dirty="0"/>
          </a:p>
        </p:txBody>
      </p:sp>
    </p:spTree>
    <p:extLst>
      <p:ext uri="{BB962C8B-B14F-4D97-AF65-F5344CB8AC3E}">
        <p14:creationId xmlns:p14="http://schemas.microsoft.com/office/powerpoint/2010/main" val="255665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8FF68-0691-E1C0-B89D-3F6C8F36D852}"/>
              </a:ext>
            </a:extLst>
          </p:cNvPr>
          <p:cNvSpPr>
            <a:spLocks noGrp="1"/>
          </p:cNvSpPr>
          <p:nvPr>
            <p:ph type="ctrTitle"/>
          </p:nvPr>
        </p:nvSpPr>
        <p:spPr/>
        <p:txBody>
          <a:bodyPr/>
          <a:lstStyle/>
          <a:p>
            <a:r>
              <a:rPr lang="nl-NL" dirty="0" err="1"/>
              <a:t>SomToday</a:t>
            </a:r>
            <a:r>
              <a:rPr lang="nl-NL" dirty="0"/>
              <a:t> ouder</a:t>
            </a:r>
          </a:p>
        </p:txBody>
      </p:sp>
      <p:sp>
        <p:nvSpPr>
          <p:cNvPr id="3" name="Ondertitel 2">
            <a:extLst>
              <a:ext uri="{FF2B5EF4-FFF2-40B4-BE49-F238E27FC236}">
                <a16:creationId xmlns:a16="http://schemas.microsoft.com/office/drawing/2014/main" id="{893B305C-FFE6-B9B4-FB2F-483A9EBB49FC}"/>
              </a:ext>
            </a:extLst>
          </p:cNvPr>
          <p:cNvSpPr>
            <a:spLocks noGrp="1"/>
          </p:cNvSpPr>
          <p:nvPr>
            <p:ph type="subTitle" idx="1"/>
          </p:nvPr>
        </p:nvSpPr>
        <p:spPr/>
        <p:txBody>
          <a:bodyPr/>
          <a:lstStyle/>
          <a:p>
            <a:r>
              <a:rPr lang="nl-NL" dirty="0"/>
              <a:t>www.somtoday.nl</a:t>
            </a:r>
          </a:p>
        </p:txBody>
      </p:sp>
    </p:spTree>
    <p:extLst>
      <p:ext uri="{BB962C8B-B14F-4D97-AF65-F5344CB8AC3E}">
        <p14:creationId xmlns:p14="http://schemas.microsoft.com/office/powerpoint/2010/main" val="204856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F3CCAA5-4925-060D-6471-43342F92C58B}"/>
              </a:ext>
            </a:extLst>
          </p:cNvPr>
          <p:cNvSpPr>
            <a:spLocks noGrp="1"/>
          </p:cNvSpPr>
          <p:nvPr>
            <p:ph type="title"/>
          </p:nvPr>
        </p:nvSpPr>
        <p:spPr>
          <a:xfrm>
            <a:off x="609600" y="1248352"/>
            <a:ext cx="4622800" cy="4573328"/>
          </a:xfrm>
        </p:spPr>
        <p:txBody>
          <a:bodyPr/>
          <a:lstStyle/>
          <a:p>
            <a:r>
              <a:rPr lang="en-US" dirty="0"/>
              <a:t>Het </a:t>
            </a:r>
            <a:r>
              <a:rPr lang="en-US" dirty="0" err="1"/>
              <a:t>inloggen</a:t>
            </a:r>
            <a:r>
              <a:rPr lang="en-US" dirty="0"/>
              <a:t> </a:t>
            </a:r>
            <a:r>
              <a:rPr lang="en-US" dirty="0" err="1"/>
              <a:t>gaat</a:t>
            </a:r>
            <a:r>
              <a:rPr lang="en-US" dirty="0"/>
              <a:t> via </a:t>
            </a:r>
            <a:r>
              <a:rPr lang="en-US" dirty="0" err="1"/>
              <a:t>gebruikersnaam</a:t>
            </a:r>
            <a:r>
              <a:rPr lang="en-US" dirty="0"/>
              <a:t> (de </a:t>
            </a:r>
            <a:r>
              <a:rPr lang="en-US" dirty="0" err="1"/>
              <a:t>cijferreeks</a:t>
            </a:r>
            <a:r>
              <a:rPr lang="en-US" dirty="0"/>
              <a:t>) wat u </a:t>
            </a:r>
            <a:r>
              <a:rPr lang="en-US" dirty="0" err="1"/>
              <a:t>kunt</a:t>
            </a:r>
            <a:r>
              <a:rPr lang="en-US" dirty="0"/>
              <a:t> </a:t>
            </a:r>
            <a:r>
              <a:rPr lang="en-US" dirty="0" err="1"/>
              <a:t>vinden</a:t>
            </a:r>
            <a:r>
              <a:rPr lang="en-US" dirty="0"/>
              <a:t> in de mail </a:t>
            </a:r>
            <a:r>
              <a:rPr lang="en-US" dirty="0" err="1"/>
              <a:t>vanuit</a:t>
            </a:r>
            <a:r>
              <a:rPr lang="en-US" dirty="0"/>
              <a:t> SomToday. </a:t>
            </a:r>
            <a:br>
              <a:rPr lang="en-US" dirty="0"/>
            </a:br>
            <a:br>
              <a:rPr lang="en-US" dirty="0"/>
            </a:br>
            <a:r>
              <a:rPr lang="en-US" dirty="0"/>
              <a:t>Het </a:t>
            </a:r>
            <a:r>
              <a:rPr lang="en-US" dirty="0" err="1"/>
              <a:t>wachtwoord</a:t>
            </a:r>
            <a:r>
              <a:rPr lang="en-US" dirty="0"/>
              <a:t> </a:t>
            </a:r>
            <a:r>
              <a:rPr lang="en-US" dirty="0" err="1"/>
              <a:t>kunt</a:t>
            </a:r>
            <a:r>
              <a:rPr lang="en-US" dirty="0"/>
              <a:t> u </a:t>
            </a:r>
            <a:r>
              <a:rPr lang="en-US" dirty="0" err="1"/>
              <a:t>eventueel</a:t>
            </a:r>
            <a:r>
              <a:rPr lang="en-US" dirty="0"/>
              <a:t> </a:t>
            </a:r>
            <a:r>
              <a:rPr lang="en-US" dirty="0" err="1"/>
              <a:t>wijzigen</a:t>
            </a:r>
            <a:r>
              <a:rPr lang="en-US" dirty="0"/>
              <a:t> </a:t>
            </a:r>
            <a:r>
              <a:rPr lang="en-US" dirty="0" err="1"/>
              <a:t>als</a:t>
            </a:r>
            <a:r>
              <a:rPr lang="en-US" dirty="0"/>
              <a:t> u op ‘</a:t>
            </a:r>
            <a:r>
              <a:rPr lang="en-US" dirty="0" err="1"/>
              <a:t>wachtwoord</a:t>
            </a:r>
            <a:r>
              <a:rPr lang="en-US" dirty="0"/>
              <a:t> </a:t>
            </a:r>
            <a:r>
              <a:rPr lang="en-US" dirty="0" err="1"/>
              <a:t>vergeten</a:t>
            </a:r>
            <a:r>
              <a:rPr lang="en-US" dirty="0"/>
              <a:t>’ </a:t>
            </a:r>
            <a:r>
              <a:rPr lang="en-US" dirty="0" err="1"/>
              <a:t>drukt</a:t>
            </a:r>
            <a:r>
              <a:rPr lang="en-US" dirty="0"/>
              <a:t>. </a:t>
            </a:r>
            <a:br>
              <a:rPr lang="en-US" dirty="0"/>
            </a:br>
            <a:br>
              <a:rPr lang="en-US" dirty="0"/>
            </a:br>
            <a:r>
              <a:rPr lang="en-US" dirty="0" err="1"/>
              <a:t>Vergeet</a:t>
            </a:r>
            <a:r>
              <a:rPr lang="en-US" dirty="0"/>
              <a:t> </a:t>
            </a:r>
            <a:r>
              <a:rPr lang="en-US" dirty="0" err="1"/>
              <a:t>niet</a:t>
            </a:r>
            <a:r>
              <a:rPr lang="en-US" dirty="0"/>
              <a:t> de </a:t>
            </a:r>
            <a:r>
              <a:rPr lang="en-US" dirty="0" err="1"/>
              <a:t>juiste</a:t>
            </a:r>
            <a:r>
              <a:rPr lang="en-US" dirty="0"/>
              <a:t> school </a:t>
            </a:r>
            <a:r>
              <a:rPr lang="en-US" dirty="0" err="1"/>
              <a:t>aan</a:t>
            </a:r>
            <a:r>
              <a:rPr lang="en-US" dirty="0"/>
              <a:t> </a:t>
            </a:r>
            <a:r>
              <a:rPr lang="en-US" dirty="0" err="1"/>
              <a:t>te</a:t>
            </a:r>
            <a:r>
              <a:rPr lang="en-US" dirty="0"/>
              <a:t> </a:t>
            </a:r>
            <a:r>
              <a:rPr lang="en-US" dirty="0" err="1"/>
              <a:t>tikken</a:t>
            </a:r>
            <a:r>
              <a:rPr lang="en-US" dirty="0"/>
              <a:t> in het </a:t>
            </a:r>
            <a:r>
              <a:rPr lang="en-US" dirty="0" err="1"/>
              <a:t>vorige</a:t>
            </a:r>
            <a:r>
              <a:rPr lang="en-US" dirty="0"/>
              <a:t> menu. </a:t>
            </a:r>
          </a:p>
        </p:txBody>
      </p:sp>
      <p:pic>
        <p:nvPicPr>
          <p:cNvPr id="9" name="Tijdelijke aanduiding voor afbeelding 8">
            <a:extLst>
              <a:ext uri="{FF2B5EF4-FFF2-40B4-BE49-F238E27FC236}">
                <a16:creationId xmlns:a16="http://schemas.microsoft.com/office/drawing/2014/main" id="{5AC2A2A0-33CF-AE67-93EA-2AB7F413D42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633" b="27064"/>
          <a:stretch/>
        </p:blipFill>
        <p:spPr>
          <a:xfrm>
            <a:off x="5764530" y="0"/>
            <a:ext cx="6217920" cy="6762750"/>
          </a:xfrm>
          <a:noFill/>
        </p:spPr>
      </p:pic>
    </p:spTree>
    <p:extLst>
      <p:ext uri="{BB962C8B-B14F-4D97-AF65-F5344CB8AC3E}">
        <p14:creationId xmlns:p14="http://schemas.microsoft.com/office/powerpoint/2010/main" val="299505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4D2B7-117B-93E6-27B2-B1136756F45E}"/>
              </a:ext>
            </a:extLst>
          </p:cNvPr>
          <p:cNvSpPr>
            <a:spLocks noGrp="1"/>
          </p:cNvSpPr>
          <p:nvPr>
            <p:ph type="title"/>
          </p:nvPr>
        </p:nvSpPr>
        <p:spPr/>
        <p:txBody>
          <a:bodyPr/>
          <a:lstStyle/>
          <a:p>
            <a:r>
              <a:rPr lang="nl-NL" dirty="0"/>
              <a:t>AVG</a:t>
            </a:r>
          </a:p>
        </p:txBody>
      </p:sp>
      <p:sp>
        <p:nvSpPr>
          <p:cNvPr id="3" name="Tijdelijke aanduiding voor inhoud 2">
            <a:extLst>
              <a:ext uri="{FF2B5EF4-FFF2-40B4-BE49-F238E27FC236}">
                <a16:creationId xmlns:a16="http://schemas.microsoft.com/office/drawing/2014/main" id="{B7515A78-FCE4-CE3E-CB85-5FF2B0B81F07}"/>
              </a:ext>
            </a:extLst>
          </p:cNvPr>
          <p:cNvSpPr>
            <a:spLocks noGrp="1"/>
          </p:cNvSpPr>
          <p:nvPr>
            <p:ph sz="half" idx="1"/>
          </p:nvPr>
        </p:nvSpPr>
        <p:spPr>
          <a:xfrm>
            <a:off x="585352" y="1779905"/>
            <a:ext cx="3973034" cy="4351338"/>
          </a:xfrm>
        </p:spPr>
        <p:txBody>
          <a:bodyPr/>
          <a:lstStyle/>
          <a:p>
            <a:pPr marL="514350" indent="-514350">
              <a:buFont typeface="+mj-lt"/>
              <a:buAutoNum type="arabicPeriod"/>
            </a:pPr>
            <a:r>
              <a:rPr lang="nl-NL" dirty="0"/>
              <a:t>Ga naar mijn profiel.</a:t>
            </a:r>
          </a:p>
          <a:p>
            <a:pPr marL="514350" indent="-514350">
              <a:buFont typeface="+mj-lt"/>
              <a:buAutoNum type="arabicPeriod"/>
            </a:pPr>
            <a:r>
              <a:rPr lang="nl-NL" dirty="0"/>
              <a:t>Vink aan waar u toestemming voor geeft.</a:t>
            </a:r>
          </a:p>
          <a:p>
            <a:pPr marL="0" indent="0">
              <a:buNone/>
            </a:pPr>
            <a:endParaRPr lang="nl-NL" dirty="0"/>
          </a:p>
        </p:txBody>
      </p:sp>
      <p:grpSp>
        <p:nvGrpSpPr>
          <p:cNvPr id="17" name="Groep 16">
            <a:extLst>
              <a:ext uri="{FF2B5EF4-FFF2-40B4-BE49-F238E27FC236}">
                <a16:creationId xmlns:a16="http://schemas.microsoft.com/office/drawing/2014/main" id="{82A7CE00-454C-CC22-4727-1B1380730D6A}"/>
              </a:ext>
            </a:extLst>
          </p:cNvPr>
          <p:cNvGrpSpPr/>
          <p:nvPr/>
        </p:nvGrpSpPr>
        <p:grpSpPr>
          <a:xfrm>
            <a:off x="4558385" y="0"/>
            <a:ext cx="7633615" cy="6858000"/>
            <a:chOff x="4558385" y="0"/>
            <a:chExt cx="7633615" cy="6858000"/>
          </a:xfrm>
        </p:grpSpPr>
        <p:grpSp>
          <p:nvGrpSpPr>
            <p:cNvPr id="9" name="Groep 8">
              <a:extLst>
                <a:ext uri="{FF2B5EF4-FFF2-40B4-BE49-F238E27FC236}">
                  <a16:creationId xmlns:a16="http://schemas.microsoft.com/office/drawing/2014/main" id="{C76315B4-72BE-BCE9-41F7-BD6712DBEE95}"/>
                </a:ext>
              </a:extLst>
            </p:cNvPr>
            <p:cNvGrpSpPr/>
            <p:nvPr/>
          </p:nvGrpSpPr>
          <p:grpSpPr>
            <a:xfrm>
              <a:off x="4558385" y="0"/>
              <a:ext cx="7633615" cy="6858000"/>
              <a:chOff x="4558385" y="0"/>
              <a:chExt cx="7633615" cy="6858000"/>
            </a:xfrm>
          </p:grpSpPr>
          <p:pic>
            <p:nvPicPr>
              <p:cNvPr id="10" name="Picture 3">
                <a:extLst>
                  <a:ext uri="{FF2B5EF4-FFF2-40B4-BE49-F238E27FC236}">
                    <a16:creationId xmlns:a16="http://schemas.microsoft.com/office/drawing/2014/main" id="{9126AF74-9A08-CD75-D85F-99920A245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85" y="0"/>
                <a:ext cx="763361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41B02900-60CB-9E53-1A26-B6D4CC6C0901}"/>
                  </a:ext>
                </a:extLst>
              </p:cNvPr>
              <p:cNvSpPr/>
              <p:nvPr/>
            </p:nvSpPr>
            <p:spPr>
              <a:xfrm>
                <a:off x="8218966" y="0"/>
                <a:ext cx="1375971" cy="413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621EB14-1CEF-03A0-CA49-5C14552482F2}"/>
                  </a:ext>
                </a:extLst>
              </p:cNvPr>
              <p:cNvSpPr/>
              <p:nvPr/>
            </p:nvSpPr>
            <p:spPr>
              <a:xfrm>
                <a:off x="6949117" y="2672436"/>
                <a:ext cx="1681315" cy="187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7834610-75D0-AFB7-0401-FEB1C3083404}"/>
                  </a:ext>
                </a:extLst>
              </p:cNvPr>
              <p:cNvSpPr/>
              <p:nvPr/>
            </p:nvSpPr>
            <p:spPr>
              <a:xfrm>
                <a:off x="9594937" y="0"/>
                <a:ext cx="726510" cy="513567"/>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4" name="Rechthoek 13">
                <a:extLst>
                  <a:ext uri="{FF2B5EF4-FFF2-40B4-BE49-F238E27FC236}">
                    <a16:creationId xmlns:a16="http://schemas.microsoft.com/office/drawing/2014/main" id="{0ED3BA24-2D52-E252-8946-007C22B12A24}"/>
                  </a:ext>
                </a:extLst>
              </p:cNvPr>
              <p:cNvSpPr/>
              <p:nvPr/>
            </p:nvSpPr>
            <p:spPr>
              <a:xfrm>
                <a:off x="4849660" y="4636718"/>
                <a:ext cx="3780772" cy="1876546"/>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15" name="Rechthoek 14">
                <a:extLst>
                  <a:ext uri="{FF2B5EF4-FFF2-40B4-BE49-F238E27FC236}">
                    <a16:creationId xmlns:a16="http://schemas.microsoft.com/office/drawing/2014/main" id="{873CC632-A036-F47E-5699-D5F09DF7B1F2}"/>
                  </a:ext>
                </a:extLst>
              </p:cNvPr>
              <p:cNvSpPr/>
              <p:nvPr/>
            </p:nvSpPr>
            <p:spPr>
              <a:xfrm>
                <a:off x="5999966" y="4724454"/>
                <a:ext cx="1102291" cy="187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16" name="Rechte verbindingslijn 15">
              <a:extLst>
                <a:ext uri="{FF2B5EF4-FFF2-40B4-BE49-F238E27FC236}">
                  <a16:creationId xmlns:a16="http://schemas.microsoft.com/office/drawing/2014/main" id="{176C7F56-73AF-58F4-03CD-A589C95C3FA2}"/>
                </a:ext>
              </a:extLst>
            </p:cNvPr>
            <p:cNvCxnSpPr/>
            <p:nvPr/>
          </p:nvCxnSpPr>
          <p:spPr>
            <a:xfrm>
              <a:off x="9856381" y="223284"/>
              <a:ext cx="372140" cy="0"/>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2195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F0244-B268-BAEE-3B49-EBC61D25B106}"/>
              </a:ext>
            </a:extLst>
          </p:cNvPr>
          <p:cNvSpPr>
            <a:spLocks noGrp="1"/>
          </p:cNvSpPr>
          <p:nvPr>
            <p:ph type="title"/>
          </p:nvPr>
        </p:nvSpPr>
        <p:spPr/>
        <p:txBody>
          <a:bodyPr/>
          <a:lstStyle/>
          <a:p>
            <a:r>
              <a:rPr lang="nl-NL" dirty="0"/>
              <a:t>In het kopje nieuws staan er meldingen over berichten, resultaten e.d. </a:t>
            </a:r>
            <a:br>
              <a:rPr lang="nl-NL" dirty="0"/>
            </a:br>
            <a:br>
              <a:rPr lang="nl-NL" dirty="0"/>
            </a:br>
            <a:r>
              <a:rPr lang="nl-NL" dirty="0"/>
              <a:t>Dat kan over 1 of meerdere dagen</a:t>
            </a:r>
          </a:p>
        </p:txBody>
      </p:sp>
      <p:pic>
        <p:nvPicPr>
          <p:cNvPr id="5" name="Tijdelijke aanduiding voor afbeelding 4" descr="Afbeelding met tekst&#10;&#10;Automatisch gegenereerde beschrijving">
            <a:extLst>
              <a:ext uri="{FF2B5EF4-FFF2-40B4-BE49-F238E27FC236}">
                <a16:creationId xmlns:a16="http://schemas.microsoft.com/office/drawing/2014/main" id="{807FB8CC-8DF5-B8A7-9EF4-2AD2E73BB80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500" b="27098"/>
          <a:stretch/>
        </p:blipFill>
        <p:spPr>
          <a:xfrm>
            <a:off x="5840730" y="0"/>
            <a:ext cx="6217920" cy="6786563"/>
          </a:xfrm>
        </p:spPr>
      </p:pic>
    </p:spTree>
    <p:extLst>
      <p:ext uri="{BB962C8B-B14F-4D97-AF65-F5344CB8AC3E}">
        <p14:creationId xmlns:p14="http://schemas.microsoft.com/office/powerpoint/2010/main" val="127137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B11574-9794-59EC-6C9A-76FB4BA7BB45}"/>
              </a:ext>
            </a:extLst>
          </p:cNvPr>
          <p:cNvSpPr>
            <a:spLocks noGrp="1"/>
          </p:cNvSpPr>
          <p:nvPr>
            <p:ph type="title"/>
          </p:nvPr>
        </p:nvSpPr>
        <p:spPr/>
        <p:txBody>
          <a:bodyPr/>
          <a:lstStyle/>
          <a:p>
            <a:r>
              <a:rPr lang="nl-NL" dirty="0"/>
              <a:t>In het 2</a:t>
            </a:r>
            <a:r>
              <a:rPr lang="nl-NL" baseline="30000" dirty="0"/>
              <a:t>e</a:t>
            </a:r>
            <a:r>
              <a:rPr lang="nl-NL" dirty="0"/>
              <a:t> kopje ‘Rooster’ waarbij de roosters per week in te zien zijn. </a:t>
            </a:r>
            <a:br>
              <a:rPr lang="nl-NL" dirty="0"/>
            </a:br>
            <a:br>
              <a:rPr lang="nl-NL" dirty="0"/>
            </a:br>
            <a:r>
              <a:rPr lang="nl-NL" dirty="0"/>
              <a:t>Hierbij kunnen de leerlingen </a:t>
            </a:r>
            <a:r>
              <a:rPr lang="nl-NL" dirty="0" err="1"/>
              <a:t>oa</a:t>
            </a:r>
            <a:r>
              <a:rPr lang="nl-NL" dirty="0"/>
              <a:t>. het huiswerk zien per:</a:t>
            </a:r>
            <a:br>
              <a:rPr lang="nl-NL" dirty="0"/>
            </a:br>
            <a:br>
              <a:rPr lang="nl-NL" dirty="0"/>
            </a:br>
            <a:r>
              <a:rPr lang="nl-NL" dirty="0"/>
              <a:t>- Week</a:t>
            </a:r>
            <a:br>
              <a:rPr lang="nl-NL" dirty="0"/>
            </a:br>
            <a:br>
              <a:rPr lang="nl-NL" dirty="0"/>
            </a:br>
            <a:r>
              <a:rPr lang="nl-NL" dirty="0"/>
              <a:t>- Dag </a:t>
            </a:r>
            <a:br>
              <a:rPr lang="nl-NL" dirty="0"/>
            </a:br>
            <a:br>
              <a:rPr lang="nl-NL" dirty="0"/>
            </a:br>
            <a:r>
              <a:rPr lang="nl-NL" dirty="0"/>
              <a:t>- Les</a:t>
            </a:r>
          </a:p>
        </p:txBody>
      </p:sp>
      <p:pic>
        <p:nvPicPr>
          <p:cNvPr id="5" name="Tijdelijke aanduiding voor afbeelding 4">
            <a:extLst>
              <a:ext uri="{FF2B5EF4-FFF2-40B4-BE49-F238E27FC236}">
                <a16:creationId xmlns:a16="http://schemas.microsoft.com/office/drawing/2014/main" id="{DD13F646-1ABA-1219-A8DF-2DBF739C72A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642" b="27098"/>
          <a:stretch/>
        </p:blipFill>
        <p:spPr>
          <a:xfrm>
            <a:off x="5802630" y="0"/>
            <a:ext cx="6217920" cy="6767513"/>
          </a:xfrm>
        </p:spPr>
      </p:pic>
      <p:cxnSp>
        <p:nvCxnSpPr>
          <p:cNvPr id="7" name="Rechte verbindingslijn met pijl 6">
            <a:extLst>
              <a:ext uri="{FF2B5EF4-FFF2-40B4-BE49-F238E27FC236}">
                <a16:creationId xmlns:a16="http://schemas.microsoft.com/office/drawing/2014/main" id="{F9BAEB67-D381-EFBE-70D9-06628CE56128}"/>
              </a:ext>
            </a:extLst>
          </p:cNvPr>
          <p:cNvCxnSpPr>
            <a:cxnSpLocks/>
          </p:cNvCxnSpPr>
          <p:nvPr/>
        </p:nvCxnSpPr>
        <p:spPr>
          <a:xfrm>
            <a:off x="1431636" y="4767825"/>
            <a:ext cx="7568624" cy="10261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Rechte verbindingslijn met pijl 11">
            <a:extLst>
              <a:ext uri="{FF2B5EF4-FFF2-40B4-BE49-F238E27FC236}">
                <a16:creationId xmlns:a16="http://schemas.microsoft.com/office/drawing/2014/main" id="{6A6D70E8-BFDD-B8B3-91DB-58903BB98EB0}"/>
              </a:ext>
            </a:extLst>
          </p:cNvPr>
          <p:cNvCxnSpPr>
            <a:cxnSpLocks/>
          </p:cNvCxnSpPr>
          <p:nvPr/>
        </p:nvCxnSpPr>
        <p:spPr>
          <a:xfrm flipV="1">
            <a:off x="1551709" y="3535016"/>
            <a:ext cx="5155912" cy="5566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3" name="Rechte verbindingslijn met pijl 12">
            <a:extLst>
              <a:ext uri="{FF2B5EF4-FFF2-40B4-BE49-F238E27FC236}">
                <a16:creationId xmlns:a16="http://schemas.microsoft.com/office/drawing/2014/main" id="{31EBF60E-764E-690E-60CF-FFE9AB5D2A57}"/>
              </a:ext>
            </a:extLst>
          </p:cNvPr>
          <p:cNvCxnSpPr>
            <a:cxnSpLocks/>
          </p:cNvCxnSpPr>
          <p:nvPr/>
        </p:nvCxnSpPr>
        <p:spPr>
          <a:xfrm flipV="1">
            <a:off x="1681018" y="2376054"/>
            <a:ext cx="4414982" cy="105294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092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AA03E-E7EB-D67F-62FA-5E9233204B5F}"/>
              </a:ext>
            </a:extLst>
          </p:cNvPr>
          <p:cNvSpPr>
            <a:spLocks noGrp="1"/>
          </p:cNvSpPr>
          <p:nvPr>
            <p:ph type="title"/>
          </p:nvPr>
        </p:nvSpPr>
        <p:spPr/>
        <p:txBody>
          <a:bodyPr/>
          <a:lstStyle/>
          <a:p>
            <a:r>
              <a:rPr lang="nl-NL" dirty="0"/>
              <a:t>Hier zien de leerlingen het huiswerk in tekst uitgeschreven op chronologische volgorde  </a:t>
            </a:r>
            <a:br>
              <a:rPr lang="nl-NL" dirty="0"/>
            </a:br>
            <a:br>
              <a:rPr lang="nl-NL" dirty="0"/>
            </a:br>
            <a:r>
              <a:rPr lang="nl-NL" dirty="0"/>
              <a:t>Ze kunnen per dag switchen en naar onderen scrollen voor meer info. </a:t>
            </a:r>
          </a:p>
        </p:txBody>
      </p:sp>
      <p:pic>
        <p:nvPicPr>
          <p:cNvPr id="5" name="Tijdelijke aanduiding voor afbeelding 4" descr="Afbeelding met tekst&#10;&#10;Automatisch gegenereerde beschrijving">
            <a:extLst>
              <a:ext uri="{FF2B5EF4-FFF2-40B4-BE49-F238E27FC236}">
                <a16:creationId xmlns:a16="http://schemas.microsoft.com/office/drawing/2014/main" id="{0FB93150-C4EB-E332-0FF8-76DBC00774D5}"/>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783" b="27098"/>
          <a:stretch/>
        </p:blipFill>
        <p:spPr>
          <a:xfrm>
            <a:off x="5821680" y="54768"/>
            <a:ext cx="6217920" cy="6748463"/>
          </a:xfrm>
        </p:spPr>
      </p:pic>
    </p:spTree>
    <p:extLst>
      <p:ext uri="{BB962C8B-B14F-4D97-AF65-F5344CB8AC3E}">
        <p14:creationId xmlns:p14="http://schemas.microsoft.com/office/powerpoint/2010/main" val="27185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10DB-0693-6076-5E85-6C992DAA9A00}"/>
              </a:ext>
            </a:extLst>
          </p:cNvPr>
          <p:cNvSpPr>
            <a:spLocks noGrp="1"/>
          </p:cNvSpPr>
          <p:nvPr>
            <p:ph type="title"/>
          </p:nvPr>
        </p:nvSpPr>
        <p:spPr/>
        <p:txBody>
          <a:bodyPr/>
          <a:lstStyle/>
          <a:p>
            <a:r>
              <a:rPr lang="nl-NL" dirty="0"/>
              <a:t>Hierbij zie je de cijfers van de leerling</a:t>
            </a:r>
            <a:br>
              <a:rPr lang="nl-NL" dirty="0"/>
            </a:br>
            <a:br>
              <a:rPr lang="nl-NL" dirty="0"/>
            </a:br>
            <a:r>
              <a:rPr lang="nl-NL" dirty="0"/>
              <a:t>Het overzicht geeft een overzicht waar je alle cijfers kan zien. </a:t>
            </a:r>
            <a:br>
              <a:rPr lang="nl-NL" dirty="0"/>
            </a:br>
            <a:br>
              <a:rPr lang="nl-NL" dirty="0"/>
            </a:br>
            <a:r>
              <a:rPr lang="nl-NL" dirty="0"/>
              <a:t>Per vak zie je een gemiddelde en laatst gegeven cijfer (dat komt hier te staan) </a:t>
            </a:r>
          </a:p>
        </p:txBody>
      </p:sp>
      <p:pic>
        <p:nvPicPr>
          <p:cNvPr id="5" name="Tijdelijke aanduiding voor afbeelding 4">
            <a:extLst>
              <a:ext uri="{FF2B5EF4-FFF2-40B4-BE49-F238E27FC236}">
                <a16:creationId xmlns:a16="http://schemas.microsoft.com/office/drawing/2014/main" id="{50D0910C-4AE5-308C-5AC1-1763D7F26BB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403" b="27097"/>
          <a:stretch/>
        </p:blipFill>
        <p:spPr>
          <a:xfrm>
            <a:off x="5640705" y="135161"/>
            <a:ext cx="6217920" cy="6799710"/>
          </a:xfrm>
        </p:spPr>
      </p:pic>
      <p:cxnSp>
        <p:nvCxnSpPr>
          <p:cNvPr id="7" name="Rechte verbindingslijn met pijl 6">
            <a:extLst>
              <a:ext uri="{FF2B5EF4-FFF2-40B4-BE49-F238E27FC236}">
                <a16:creationId xmlns:a16="http://schemas.microsoft.com/office/drawing/2014/main" id="{9BE0B2F0-6488-BD73-1B14-4496B3A4BB50}"/>
              </a:ext>
            </a:extLst>
          </p:cNvPr>
          <p:cNvCxnSpPr>
            <a:cxnSpLocks/>
          </p:cNvCxnSpPr>
          <p:nvPr/>
        </p:nvCxnSpPr>
        <p:spPr>
          <a:xfrm>
            <a:off x="5052291" y="3786909"/>
            <a:ext cx="2142836" cy="2309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96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6033FC81-4E7E-A55A-DDD7-BCF7D72DD231}"/>
              </a:ext>
            </a:extLst>
          </p:cNvPr>
          <p:cNvSpPr>
            <a:spLocks noGrp="1"/>
          </p:cNvSpPr>
          <p:nvPr>
            <p:ph type="title"/>
          </p:nvPr>
        </p:nvSpPr>
        <p:spPr>
          <a:xfrm>
            <a:off x="568036" y="983456"/>
            <a:ext cx="10515600" cy="796449"/>
          </a:xfrm>
        </p:spPr>
        <p:txBody>
          <a:bodyPr/>
          <a:lstStyle/>
          <a:p>
            <a:r>
              <a:rPr lang="nl-NL" dirty="0"/>
              <a:t>Programma</a:t>
            </a:r>
          </a:p>
        </p:txBody>
      </p:sp>
      <p:sp>
        <p:nvSpPr>
          <p:cNvPr id="15" name="Tijdelijke aanduiding voor inhoud 14">
            <a:extLst>
              <a:ext uri="{FF2B5EF4-FFF2-40B4-BE49-F238E27FC236}">
                <a16:creationId xmlns:a16="http://schemas.microsoft.com/office/drawing/2014/main" id="{CBEB5713-6188-7F8E-B2E1-8005774B9B88}"/>
              </a:ext>
            </a:extLst>
          </p:cNvPr>
          <p:cNvSpPr>
            <a:spLocks noGrp="1"/>
          </p:cNvSpPr>
          <p:nvPr>
            <p:ph sz="half" idx="1"/>
          </p:nvPr>
        </p:nvSpPr>
        <p:spPr/>
        <p:txBody>
          <a:bodyPr/>
          <a:lstStyle/>
          <a:p>
            <a:r>
              <a:rPr lang="nl-NL" dirty="0"/>
              <a:t>Kennismaken</a:t>
            </a:r>
          </a:p>
          <a:p>
            <a:endParaRPr lang="nl-NL" dirty="0"/>
          </a:p>
          <a:p>
            <a:r>
              <a:rPr lang="nl-NL" dirty="0"/>
              <a:t>Informatie klas 2</a:t>
            </a:r>
          </a:p>
          <a:p>
            <a:endParaRPr lang="nl-NL" dirty="0"/>
          </a:p>
          <a:p>
            <a:r>
              <a:rPr lang="nl-NL" dirty="0" err="1"/>
              <a:t>SomToday</a:t>
            </a:r>
            <a:endParaRPr lang="nl-NL" dirty="0"/>
          </a:p>
        </p:txBody>
      </p:sp>
    </p:spTree>
    <p:extLst>
      <p:ext uri="{BB962C8B-B14F-4D97-AF65-F5344CB8AC3E}">
        <p14:creationId xmlns:p14="http://schemas.microsoft.com/office/powerpoint/2010/main" val="1586858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0C3F7-969F-A1CB-460C-41F1CEDF1544}"/>
              </a:ext>
            </a:extLst>
          </p:cNvPr>
          <p:cNvSpPr>
            <a:spLocks noGrp="1"/>
          </p:cNvSpPr>
          <p:nvPr>
            <p:ph type="title"/>
          </p:nvPr>
        </p:nvSpPr>
        <p:spPr/>
        <p:txBody>
          <a:bodyPr/>
          <a:lstStyle/>
          <a:p>
            <a:r>
              <a:rPr lang="nl-NL" dirty="0"/>
              <a:t>Hier ze je welke vakken de leerling volgt en ook welke docent de leerling heeft voor ieder vak. </a:t>
            </a:r>
            <a:br>
              <a:rPr lang="nl-NL" dirty="0"/>
            </a:br>
            <a:br>
              <a:rPr lang="nl-NL" dirty="0"/>
            </a:br>
            <a:r>
              <a:rPr lang="nl-NL" dirty="0"/>
              <a:t>De icoontjes geven aan dat er huiswerk en/of lesstof beschikbaar is. </a:t>
            </a:r>
            <a:br>
              <a:rPr lang="nl-NL" dirty="0"/>
            </a:br>
            <a:br>
              <a:rPr lang="nl-NL" dirty="0"/>
            </a:br>
            <a:r>
              <a:rPr lang="nl-NL" dirty="0"/>
              <a:t>Leerlingen kunnen ook via deze weg richting het digitale lesmateriaal.</a:t>
            </a:r>
          </a:p>
        </p:txBody>
      </p:sp>
      <p:pic>
        <p:nvPicPr>
          <p:cNvPr id="5" name="Tijdelijke aanduiding voor afbeelding 4" descr="Afbeelding met tekst&#10;&#10;Automatisch gegenereerde beschrijving">
            <a:extLst>
              <a:ext uri="{FF2B5EF4-FFF2-40B4-BE49-F238E27FC236}">
                <a16:creationId xmlns:a16="http://schemas.microsoft.com/office/drawing/2014/main" id="{882447E4-1367-F683-568E-805391F493D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348" b="27099"/>
          <a:stretch/>
        </p:blipFill>
        <p:spPr>
          <a:xfrm>
            <a:off x="5783580" y="92868"/>
            <a:ext cx="6217920" cy="6672263"/>
          </a:xfrm>
        </p:spPr>
      </p:pic>
    </p:spTree>
    <p:extLst>
      <p:ext uri="{BB962C8B-B14F-4D97-AF65-F5344CB8AC3E}">
        <p14:creationId xmlns:p14="http://schemas.microsoft.com/office/powerpoint/2010/main" val="267011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E7A56-43B2-B19D-2114-93976EE30A0E}"/>
              </a:ext>
            </a:extLst>
          </p:cNvPr>
          <p:cNvSpPr>
            <a:spLocks noGrp="1"/>
          </p:cNvSpPr>
          <p:nvPr>
            <p:ph type="title"/>
          </p:nvPr>
        </p:nvSpPr>
        <p:spPr/>
        <p:txBody>
          <a:bodyPr/>
          <a:lstStyle/>
          <a:p>
            <a:r>
              <a:rPr lang="nl-NL" dirty="0"/>
              <a:t>Hier ziet u de afwezigheid, te laat meldingen en andere zaken omtrent absentie van de leerling. </a:t>
            </a:r>
          </a:p>
        </p:txBody>
      </p:sp>
      <p:pic>
        <p:nvPicPr>
          <p:cNvPr id="5" name="Tijdelijke aanduiding voor afbeelding 4">
            <a:extLst>
              <a:ext uri="{FF2B5EF4-FFF2-40B4-BE49-F238E27FC236}">
                <a16:creationId xmlns:a16="http://schemas.microsoft.com/office/drawing/2014/main" id="{1E60B49E-7FEB-8947-F30F-D9E582300E2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278" b="27098"/>
          <a:stretch/>
        </p:blipFill>
        <p:spPr>
          <a:xfrm>
            <a:off x="5812155" y="0"/>
            <a:ext cx="6217920" cy="6681788"/>
          </a:xfrm>
        </p:spPr>
      </p:pic>
    </p:spTree>
    <p:extLst>
      <p:ext uri="{BB962C8B-B14F-4D97-AF65-F5344CB8AC3E}">
        <p14:creationId xmlns:p14="http://schemas.microsoft.com/office/powerpoint/2010/main" val="505103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3FF66B-36B8-5DCF-CC27-04793EF14A0A}"/>
              </a:ext>
            </a:extLst>
          </p:cNvPr>
          <p:cNvSpPr>
            <a:spLocks noGrp="1"/>
          </p:cNvSpPr>
          <p:nvPr>
            <p:ph type="ctrTitle"/>
          </p:nvPr>
        </p:nvSpPr>
        <p:spPr/>
        <p:txBody>
          <a:bodyPr/>
          <a:lstStyle/>
          <a:p>
            <a:r>
              <a:rPr lang="nl-NL" dirty="0"/>
              <a:t>Laatste informatie</a:t>
            </a:r>
          </a:p>
        </p:txBody>
      </p:sp>
      <p:sp>
        <p:nvSpPr>
          <p:cNvPr id="5" name="Ondertitel 4">
            <a:extLst>
              <a:ext uri="{FF2B5EF4-FFF2-40B4-BE49-F238E27FC236}">
                <a16:creationId xmlns:a16="http://schemas.microsoft.com/office/drawing/2014/main" id="{91F56550-B181-1E20-9E82-0995C584A4D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94458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96D13-49B3-BC7C-D092-888234D7DF13}"/>
              </a:ext>
            </a:extLst>
          </p:cNvPr>
          <p:cNvSpPr>
            <a:spLocks noGrp="1"/>
          </p:cNvSpPr>
          <p:nvPr>
            <p:ph type="title"/>
          </p:nvPr>
        </p:nvSpPr>
        <p:spPr/>
        <p:txBody>
          <a:bodyPr/>
          <a:lstStyle/>
          <a:p>
            <a:r>
              <a:rPr lang="nl-NL" dirty="0"/>
              <a:t>Overgangsnormen 2 </a:t>
            </a:r>
            <a:r>
              <a:rPr lang="nl-NL" dirty="0">
                <a:sym typeface="Wingdings" panose="05000000000000000000" pitchFamily="2" charset="2"/>
              </a:rPr>
              <a:t> 3</a:t>
            </a:r>
            <a:endParaRPr lang="nl-NL" dirty="0"/>
          </a:p>
        </p:txBody>
      </p:sp>
      <p:sp>
        <p:nvSpPr>
          <p:cNvPr id="3" name="Tijdelijke aanduiding voor inhoud 2">
            <a:extLst>
              <a:ext uri="{FF2B5EF4-FFF2-40B4-BE49-F238E27FC236}">
                <a16:creationId xmlns:a16="http://schemas.microsoft.com/office/drawing/2014/main" id="{5B2B7F77-E374-8546-B005-BB82BF205836}"/>
              </a:ext>
            </a:extLst>
          </p:cNvPr>
          <p:cNvSpPr>
            <a:spLocks noGrp="1"/>
          </p:cNvSpPr>
          <p:nvPr>
            <p:ph sz="half" idx="1"/>
          </p:nvPr>
        </p:nvSpPr>
        <p:spPr/>
        <p:txBody>
          <a:bodyPr/>
          <a:lstStyle/>
          <a:p>
            <a:pPr marL="0" indent="0">
              <a:buNone/>
            </a:pPr>
            <a:endParaRPr lang="nl-NL" u="sng" dirty="0"/>
          </a:p>
          <a:p>
            <a:pPr marL="0" indent="0">
              <a:buNone/>
            </a:pPr>
            <a:r>
              <a:rPr lang="nl-NL" u="sng" dirty="0"/>
              <a:t>6 jarige route</a:t>
            </a:r>
            <a:endParaRPr lang="nl-NL" dirty="0"/>
          </a:p>
          <a:p>
            <a:pPr lvl="1"/>
            <a:r>
              <a:rPr lang="nl-NL" dirty="0"/>
              <a:t>Mogen 1 of 2 tekorten</a:t>
            </a:r>
          </a:p>
          <a:p>
            <a:pPr lvl="1"/>
            <a:r>
              <a:rPr lang="nl-NL" dirty="0"/>
              <a:t>3 of meer te korten = bespreekgeval</a:t>
            </a:r>
          </a:p>
          <a:p>
            <a:pPr lvl="1"/>
            <a:r>
              <a:rPr lang="nl-NL" dirty="0"/>
              <a:t>Iedere BW 1 herkansing</a:t>
            </a:r>
          </a:p>
          <a:p>
            <a:pPr lvl="1"/>
            <a:r>
              <a:rPr lang="nl-NL" dirty="0"/>
              <a:t>LO, KV en O&amp;O moeten voldoende afgesloten worden</a:t>
            </a:r>
          </a:p>
          <a:p>
            <a:pPr lvl="1"/>
            <a:r>
              <a:rPr lang="nl-NL" dirty="0"/>
              <a:t>Overtuiging docententeam</a:t>
            </a:r>
          </a:p>
        </p:txBody>
      </p:sp>
    </p:spTree>
    <p:extLst>
      <p:ext uri="{BB962C8B-B14F-4D97-AF65-F5344CB8AC3E}">
        <p14:creationId xmlns:p14="http://schemas.microsoft.com/office/powerpoint/2010/main" val="3726578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496D13-49B3-BC7C-D092-888234D7DF13}"/>
              </a:ext>
            </a:extLst>
          </p:cNvPr>
          <p:cNvSpPr>
            <a:spLocks noGrp="1"/>
          </p:cNvSpPr>
          <p:nvPr>
            <p:ph type="title"/>
          </p:nvPr>
        </p:nvSpPr>
        <p:spPr/>
        <p:txBody>
          <a:bodyPr/>
          <a:lstStyle/>
          <a:p>
            <a:r>
              <a:rPr lang="nl-NL" dirty="0"/>
              <a:t>Overgangsnormen 2 </a:t>
            </a:r>
            <a:r>
              <a:rPr lang="nl-NL" dirty="0">
                <a:sym typeface="Wingdings" panose="05000000000000000000" pitchFamily="2" charset="2"/>
              </a:rPr>
              <a:t> 3</a:t>
            </a:r>
            <a:endParaRPr lang="nl-NL" dirty="0"/>
          </a:p>
        </p:txBody>
      </p:sp>
      <p:sp>
        <p:nvSpPr>
          <p:cNvPr id="3" name="Tijdelijke aanduiding voor inhoud 2">
            <a:extLst>
              <a:ext uri="{FF2B5EF4-FFF2-40B4-BE49-F238E27FC236}">
                <a16:creationId xmlns:a16="http://schemas.microsoft.com/office/drawing/2014/main" id="{5B2B7F77-E374-8546-B005-BB82BF205836}"/>
              </a:ext>
            </a:extLst>
          </p:cNvPr>
          <p:cNvSpPr>
            <a:spLocks noGrp="1"/>
          </p:cNvSpPr>
          <p:nvPr>
            <p:ph sz="half" idx="1"/>
          </p:nvPr>
        </p:nvSpPr>
        <p:spPr/>
        <p:txBody>
          <a:bodyPr/>
          <a:lstStyle/>
          <a:p>
            <a:pPr marL="0" indent="0">
              <a:buNone/>
            </a:pPr>
            <a:endParaRPr lang="nl-NL" u="sng" dirty="0"/>
          </a:p>
          <a:p>
            <a:pPr marL="0" indent="0">
              <a:buNone/>
            </a:pPr>
            <a:r>
              <a:rPr lang="nl-NL" u="sng" dirty="0"/>
              <a:t>5 jarige route</a:t>
            </a:r>
            <a:endParaRPr lang="nl-NL" dirty="0"/>
          </a:p>
          <a:p>
            <a:pPr lvl="1"/>
            <a:r>
              <a:rPr lang="nl-NL" dirty="0"/>
              <a:t>Alle vakken een 6 of hoger</a:t>
            </a:r>
          </a:p>
          <a:p>
            <a:pPr lvl="1"/>
            <a:r>
              <a:rPr lang="nl-NL" dirty="0"/>
              <a:t>1 of meerdere te kortpunten = bespreekgeval</a:t>
            </a:r>
          </a:p>
          <a:p>
            <a:pPr lvl="1"/>
            <a:r>
              <a:rPr lang="nl-NL" dirty="0"/>
              <a:t>Iedere BW 1 herkansing</a:t>
            </a:r>
          </a:p>
          <a:p>
            <a:pPr lvl="1"/>
            <a:r>
              <a:rPr lang="nl-NL" dirty="0"/>
              <a:t>LO, KV en O&amp;O moeten voldoende afgesloten worden</a:t>
            </a:r>
          </a:p>
          <a:p>
            <a:pPr lvl="1"/>
            <a:r>
              <a:rPr lang="nl-NL" dirty="0"/>
              <a:t>Overtuiging docententeam</a:t>
            </a:r>
          </a:p>
          <a:p>
            <a:pPr lvl="1"/>
            <a:r>
              <a:rPr lang="nl-NL" dirty="0"/>
              <a:t>Voor iedere leerling wordt er per schooljaar bepaald in welk versneld traject hij/zij wordt geplaatst.</a:t>
            </a:r>
          </a:p>
        </p:txBody>
      </p:sp>
    </p:spTree>
    <p:extLst>
      <p:ext uri="{BB962C8B-B14F-4D97-AF65-F5344CB8AC3E}">
        <p14:creationId xmlns:p14="http://schemas.microsoft.com/office/powerpoint/2010/main" val="410070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7B8D-B086-C349-D380-1E93D5A64A7E}"/>
              </a:ext>
            </a:extLst>
          </p:cNvPr>
          <p:cNvSpPr>
            <a:spLocks noGrp="1"/>
          </p:cNvSpPr>
          <p:nvPr>
            <p:ph type="title"/>
          </p:nvPr>
        </p:nvSpPr>
        <p:spPr/>
        <p:txBody>
          <a:bodyPr/>
          <a:lstStyle/>
          <a:p>
            <a:r>
              <a:rPr lang="nl-NL" dirty="0"/>
              <a:t>Ziek/dokter/</a:t>
            </a:r>
            <a:r>
              <a:rPr lang="nl-NL" dirty="0" err="1"/>
              <a:t>ortho</a:t>
            </a:r>
            <a:endParaRPr lang="nl-NL" dirty="0"/>
          </a:p>
        </p:txBody>
      </p:sp>
      <p:sp>
        <p:nvSpPr>
          <p:cNvPr id="3" name="Tijdelijke aanduiding voor inhoud 2">
            <a:extLst>
              <a:ext uri="{FF2B5EF4-FFF2-40B4-BE49-F238E27FC236}">
                <a16:creationId xmlns:a16="http://schemas.microsoft.com/office/drawing/2014/main" id="{90172758-B4B4-F978-04D2-83D9FE6276F0}"/>
              </a:ext>
            </a:extLst>
          </p:cNvPr>
          <p:cNvSpPr>
            <a:spLocks noGrp="1"/>
          </p:cNvSpPr>
          <p:nvPr>
            <p:ph sz="half" idx="1"/>
          </p:nvPr>
        </p:nvSpPr>
        <p:spPr/>
        <p:txBody>
          <a:bodyPr/>
          <a:lstStyle/>
          <a:p>
            <a:pPr marL="0" indent="0">
              <a:buNone/>
            </a:pPr>
            <a:r>
              <a:rPr lang="nl-NL" sz="2800" dirty="0"/>
              <a:t>Bel even naar school, dan verwerken de conciërges dit direct in het systeem.</a:t>
            </a:r>
          </a:p>
          <a:p>
            <a:pPr lvl="1"/>
            <a:r>
              <a:rPr lang="nl-NL" dirty="0"/>
              <a:t>Van 07.30 – 16.30 uur bereikbaar</a:t>
            </a:r>
          </a:p>
          <a:p>
            <a:pPr lvl="1"/>
            <a:r>
              <a:rPr lang="nl-NL" dirty="0"/>
              <a:t>Of stuur een mailtje naar: </a:t>
            </a:r>
            <a:r>
              <a:rPr lang="nl-NL" u="sng" dirty="0">
                <a:hlinkClick r:id="rId2"/>
              </a:rPr>
              <a:t>absentie-dal@lentiz.nl</a:t>
            </a:r>
            <a:endParaRPr lang="nl-NL" dirty="0"/>
          </a:p>
          <a:p>
            <a:r>
              <a:rPr lang="nl-NL" sz="2800" dirty="0"/>
              <a:t>Of geef vooraf een briefje mee met de betreffende afspraak, inleveren bij de conciërges. </a:t>
            </a:r>
          </a:p>
          <a:p>
            <a:endParaRPr lang="nl-NL" sz="2800" dirty="0"/>
          </a:p>
          <a:p>
            <a:r>
              <a:rPr lang="nl-NL" sz="2800" dirty="0"/>
              <a:t>Leerling ziek naar huis? Even bellen dat de leerling veilig thuis is gekomen. </a:t>
            </a:r>
          </a:p>
          <a:p>
            <a:endParaRPr lang="nl-NL" dirty="0"/>
          </a:p>
          <a:p>
            <a:endParaRPr lang="nl-NL" sz="2800" dirty="0"/>
          </a:p>
          <a:p>
            <a:endParaRPr lang="nl-NL" dirty="0"/>
          </a:p>
        </p:txBody>
      </p:sp>
    </p:spTree>
    <p:extLst>
      <p:ext uri="{BB962C8B-B14F-4D97-AF65-F5344CB8AC3E}">
        <p14:creationId xmlns:p14="http://schemas.microsoft.com/office/powerpoint/2010/main" val="112592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D5293-CAA7-2A28-3BBB-C5859D92BA0B}"/>
              </a:ext>
            </a:extLst>
          </p:cNvPr>
          <p:cNvSpPr>
            <a:spLocks noGrp="1"/>
          </p:cNvSpPr>
          <p:nvPr>
            <p:ph type="title"/>
          </p:nvPr>
        </p:nvSpPr>
        <p:spPr/>
        <p:txBody>
          <a:bodyPr/>
          <a:lstStyle/>
          <a:p>
            <a:r>
              <a:rPr lang="nl-NL"/>
              <a:t>Verlofaanvragen</a:t>
            </a:r>
          </a:p>
        </p:txBody>
      </p:sp>
      <p:sp>
        <p:nvSpPr>
          <p:cNvPr id="3" name="Tijdelijke aanduiding voor inhoud 2">
            <a:extLst>
              <a:ext uri="{FF2B5EF4-FFF2-40B4-BE49-F238E27FC236}">
                <a16:creationId xmlns:a16="http://schemas.microsoft.com/office/drawing/2014/main" id="{5C4ABEAD-C175-4AC0-AD2A-B9CE4D303D74}"/>
              </a:ext>
            </a:extLst>
          </p:cNvPr>
          <p:cNvSpPr>
            <a:spLocks noGrp="1"/>
          </p:cNvSpPr>
          <p:nvPr>
            <p:ph sz="half" idx="1"/>
          </p:nvPr>
        </p:nvSpPr>
        <p:spPr/>
        <p:txBody>
          <a:bodyPr/>
          <a:lstStyle/>
          <a:p>
            <a:r>
              <a:rPr lang="nl-NL" dirty="0"/>
              <a:t> Alle informatie op de schoolsite, bij ouders.</a:t>
            </a:r>
          </a:p>
          <a:p>
            <a:endParaRPr lang="nl-NL" dirty="0"/>
          </a:p>
          <a:p>
            <a:pPr marL="0" indent="0">
              <a:buNone/>
            </a:pPr>
            <a:r>
              <a:rPr lang="nl-NL" dirty="0"/>
              <a:t>In het kort:</a:t>
            </a:r>
          </a:p>
          <a:p>
            <a:r>
              <a:rPr lang="nl-NL" dirty="0"/>
              <a:t>Check wanneer je ervoor in aanmerking komt</a:t>
            </a:r>
          </a:p>
          <a:p>
            <a:r>
              <a:rPr lang="nl-NL" dirty="0"/>
              <a:t>8 weken van te voren</a:t>
            </a:r>
          </a:p>
          <a:p>
            <a:r>
              <a:rPr lang="nl-NL" dirty="0"/>
              <a:t>Formulier invullen via de site</a:t>
            </a:r>
          </a:p>
          <a:p>
            <a:pPr lvl="1"/>
            <a:r>
              <a:rPr lang="nl-NL" dirty="0">
                <a:hlinkClick r:id="rId2"/>
              </a:rPr>
              <a:t>Vakantie en verlof - Lentiz | Dalton</a:t>
            </a:r>
            <a:endParaRPr lang="nl-NL" dirty="0"/>
          </a:p>
        </p:txBody>
      </p:sp>
    </p:spTree>
    <p:extLst>
      <p:ext uri="{BB962C8B-B14F-4D97-AF65-F5344CB8AC3E}">
        <p14:creationId xmlns:p14="http://schemas.microsoft.com/office/powerpoint/2010/main" val="120172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4C3AE-43BE-9DBE-911B-DFF94189B774}"/>
              </a:ext>
            </a:extLst>
          </p:cNvPr>
          <p:cNvSpPr>
            <a:spLocks noGrp="1"/>
          </p:cNvSpPr>
          <p:nvPr>
            <p:ph type="title"/>
          </p:nvPr>
        </p:nvSpPr>
        <p:spPr/>
        <p:txBody>
          <a:bodyPr/>
          <a:lstStyle/>
          <a:p>
            <a:r>
              <a:rPr lang="nl-NL" dirty="0"/>
              <a:t>Schoolgeld</a:t>
            </a:r>
          </a:p>
        </p:txBody>
      </p:sp>
      <p:sp>
        <p:nvSpPr>
          <p:cNvPr id="3" name="Tijdelijke aanduiding voor inhoud 2">
            <a:extLst>
              <a:ext uri="{FF2B5EF4-FFF2-40B4-BE49-F238E27FC236}">
                <a16:creationId xmlns:a16="http://schemas.microsoft.com/office/drawing/2014/main" id="{8ADC1B0A-C02F-B9E9-5DDB-57A13C468D40}"/>
              </a:ext>
            </a:extLst>
          </p:cNvPr>
          <p:cNvSpPr>
            <a:spLocks noGrp="1"/>
          </p:cNvSpPr>
          <p:nvPr>
            <p:ph sz="half" idx="1"/>
          </p:nvPr>
        </p:nvSpPr>
        <p:spPr/>
        <p:txBody>
          <a:bodyPr/>
          <a:lstStyle/>
          <a:p>
            <a:r>
              <a:rPr lang="nl-NL" dirty="0"/>
              <a:t>Inmiddels brief met info ontvangen. </a:t>
            </a:r>
          </a:p>
          <a:p>
            <a:endParaRPr lang="nl-NL" dirty="0"/>
          </a:p>
          <a:p>
            <a:r>
              <a:rPr lang="nl-NL" dirty="0"/>
              <a:t>Directe betaling mogelijk.</a:t>
            </a:r>
          </a:p>
          <a:p>
            <a:endParaRPr lang="nl-NL" dirty="0"/>
          </a:p>
          <a:p>
            <a:r>
              <a:rPr lang="nl-NL" dirty="0"/>
              <a:t>Voor meer informatie verwijzen wij u naar </a:t>
            </a:r>
            <a:r>
              <a:rPr lang="nl-NL" dirty="0">
                <a:hlinkClick r:id="rId2"/>
              </a:rPr>
              <a:t>www.wis.nl/ouders</a:t>
            </a:r>
            <a:r>
              <a:rPr lang="nl-NL" dirty="0"/>
              <a:t> .</a:t>
            </a:r>
          </a:p>
          <a:p>
            <a:endParaRPr lang="nl-NL" dirty="0"/>
          </a:p>
        </p:txBody>
      </p:sp>
    </p:spTree>
    <p:extLst>
      <p:ext uri="{BB962C8B-B14F-4D97-AF65-F5344CB8AC3E}">
        <p14:creationId xmlns:p14="http://schemas.microsoft.com/office/powerpoint/2010/main" val="375076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61E22-295B-FEE9-1793-8B92E92DB67F}"/>
              </a:ext>
            </a:extLst>
          </p:cNvPr>
          <p:cNvSpPr>
            <a:spLocks noGrp="1"/>
          </p:cNvSpPr>
          <p:nvPr>
            <p:ph type="title"/>
          </p:nvPr>
        </p:nvSpPr>
        <p:spPr/>
        <p:txBody>
          <a:bodyPr/>
          <a:lstStyle/>
          <a:p>
            <a:r>
              <a:rPr lang="nl-NL" dirty="0"/>
              <a:t>Financiële ondersteuning voor schoolzaken</a:t>
            </a:r>
          </a:p>
        </p:txBody>
      </p:sp>
      <p:sp>
        <p:nvSpPr>
          <p:cNvPr id="3" name="Tijdelijke aanduiding voor inhoud 2">
            <a:extLst>
              <a:ext uri="{FF2B5EF4-FFF2-40B4-BE49-F238E27FC236}">
                <a16:creationId xmlns:a16="http://schemas.microsoft.com/office/drawing/2014/main" id="{FE812B38-C215-980A-A46B-27F01AF6D151}"/>
              </a:ext>
            </a:extLst>
          </p:cNvPr>
          <p:cNvSpPr>
            <a:spLocks noGrp="1"/>
          </p:cNvSpPr>
          <p:nvPr>
            <p:ph sz="half" idx="1"/>
          </p:nvPr>
        </p:nvSpPr>
        <p:spPr/>
        <p:txBody>
          <a:bodyPr lIns="91440" tIns="45720" rIns="91440" bIns="45720" anchor="t"/>
          <a:lstStyle/>
          <a:p>
            <a:pPr marL="0" indent="0">
              <a:buNone/>
            </a:pPr>
            <a:endParaRPr lang="nl-NL" dirty="0"/>
          </a:p>
          <a:p>
            <a:pPr marL="0" indent="0">
              <a:buNone/>
            </a:pPr>
            <a:r>
              <a:rPr lang="nl-NL" sz="2800" dirty="0"/>
              <a:t>Indien u gebruik maakt van de Voedselbank en/of van de Westlandpas</a:t>
            </a:r>
          </a:p>
          <a:p>
            <a:pPr marL="342900" indent="-342900">
              <a:buFont typeface="Arial" panose="020B0604020202020204" pitchFamily="34" charset="0"/>
              <a:buChar char="•"/>
            </a:pPr>
            <a:endParaRPr lang="nl-NL" sz="2800" dirty="0"/>
          </a:p>
          <a:p>
            <a:pPr marL="0" indent="0">
              <a:buNone/>
            </a:pPr>
            <a:r>
              <a:rPr lang="nl-NL" sz="2800" dirty="0"/>
              <a:t>Neem contact op met </a:t>
            </a:r>
            <a:r>
              <a:rPr lang="nl-NL" sz="2800" dirty="0" err="1"/>
              <a:t>aandachtsfuntionaris</a:t>
            </a:r>
            <a:r>
              <a:rPr lang="nl-NL" sz="2800" dirty="0"/>
              <a:t>: Mw. van Rest</a:t>
            </a:r>
          </a:p>
          <a:p>
            <a:pPr lvl="1"/>
            <a:r>
              <a:rPr lang="nl-NL" dirty="0">
                <a:latin typeface="Avenir Next"/>
                <a:hlinkClick r:id="rId2"/>
              </a:rPr>
              <a:t>uvrest@lentiz.nl</a:t>
            </a:r>
            <a:r>
              <a:rPr lang="nl-NL" dirty="0">
                <a:latin typeface="Avenir Next"/>
              </a:rPr>
              <a:t> </a:t>
            </a:r>
            <a:endParaRPr lang="nl-NL" dirty="0"/>
          </a:p>
          <a:p>
            <a:endParaRPr lang="nl-NL" dirty="0"/>
          </a:p>
        </p:txBody>
      </p:sp>
    </p:spTree>
    <p:extLst>
      <p:ext uri="{BB962C8B-B14F-4D97-AF65-F5344CB8AC3E}">
        <p14:creationId xmlns:p14="http://schemas.microsoft.com/office/powerpoint/2010/main" val="325798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www.dael.com/image/nieuws/Westland-on-stage/westland-on-stage-2013.jpg">
            <a:extLst>
              <a:ext uri="{FF2B5EF4-FFF2-40B4-BE49-F238E27FC236}">
                <a16:creationId xmlns:a16="http://schemas.microsoft.com/office/drawing/2014/main" id="{5BC81665-E96F-E342-9C08-D720DE339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396" y="1568251"/>
            <a:ext cx="5582247" cy="37214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sob-westland.nl/wp-content/uploads/2014/10/On-Stage-logo-Westland.jpg">
            <a:extLst>
              <a:ext uri="{FF2B5EF4-FFF2-40B4-BE49-F238E27FC236}">
                <a16:creationId xmlns:a16="http://schemas.microsoft.com/office/drawing/2014/main" id="{5D6236B9-F55B-7AD6-901A-BD8531A34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12981">
            <a:off x="451386" y="1180126"/>
            <a:ext cx="2638017" cy="94689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272AF9F7-F4CF-6DA1-0782-F644AA66281D}"/>
              </a:ext>
            </a:extLst>
          </p:cNvPr>
          <p:cNvSpPr txBox="1"/>
          <p:nvPr/>
        </p:nvSpPr>
        <p:spPr>
          <a:xfrm>
            <a:off x="7727241" y="2413337"/>
            <a:ext cx="4095204" cy="2246769"/>
          </a:xfrm>
          <a:prstGeom prst="rect">
            <a:avLst/>
          </a:prstGeom>
          <a:ln w="57150"/>
        </p:spPr>
        <p:style>
          <a:lnRef idx="2">
            <a:schemeClr val="dk1"/>
          </a:lnRef>
          <a:fillRef idx="1">
            <a:schemeClr val="lt1"/>
          </a:fillRef>
          <a:effectRef idx="0">
            <a:schemeClr val="dk1"/>
          </a:effectRef>
          <a:fontRef idx="minor">
            <a:schemeClr val="dk1"/>
          </a:fontRef>
        </p:style>
        <p:txBody>
          <a:bodyPr wrap="square">
            <a:spAutoFit/>
          </a:bodyPr>
          <a:lstStyle/>
          <a:p>
            <a:r>
              <a:rPr lang="nl-NL" sz="2000" dirty="0">
                <a:solidFill>
                  <a:schemeClr val="accent1"/>
                </a:solidFill>
              </a:rPr>
              <a:t>Beroepenfeest</a:t>
            </a:r>
          </a:p>
          <a:p>
            <a:pPr marL="742950" lvl="1" indent="-285750">
              <a:buFont typeface="Arial" panose="020B0604020202020204" pitchFamily="34" charset="0"/>
              <a:buChar char="•"/>
            </a:pPr>
            <a:r>
              <a:rPr lang="nl-NL" sz="2000" dirty="0">
                <a:solidFill>
                  <a:schemeClr val="accent1"/>
                </a:solidFill>
              </a:rPr>
              <a:t>Oriëntering arbeidsmarkt en maken van afspraken</a:t>
            </a:r>
          </a:p>
          <a:p>
            <a:pPr marL="742950" lvl="1" indent="-285750">
              <a:buFont typeface="Arial" panose="020B0604020202020204" pitchFamily="34" charset="0"/>
              <a:buChar char="•"/>
            </a:pPr>
            <a:endParaRPr lang="nl-NL" sz="2000" dirty="0">
              <a:solidFill>
                <a:schemeClr val="accent1"/>
              </a:solidFill>
            </a:endParaRPr>
          </a:p>
          <a:p>
            <a:r>
              <a:rPr lang="nl-NL" sz="2000" dirty="0">
                <a:solidFill>
                  <a:schemeClr val="accent1"/>
                </a:solidFill>
              </a:rPr>
              <a:t>Doe-dag</a:t>
            </a:r>
          </a:p>
          <a:p>
            <a:pPr marL="742950" lvl="1" indent="-285750">
              <a:buFont typeface="Arial" panose="020B0604020202020204" pitchFamily="34" charset="0"/>
              <a:buChar char="•"/>
            </a:pPr>
            <a:r>
              <a:rPr lang="nl-NL" sz="2000" dirty="0">
                <a:solidFill>
                  <a:schemeClr val="accent1"/>
                </a:solidFill>
              </a:rPr>
              <a:t>Een dag langs om je verder te verdiepen in de bedrijven</a:t>
            </a:r>
          </a:p>
        </p:txBody>
      </p:sp>
    </p:spTree>
    <p:extLst>
      <p:ext uri="{BB962C8B-B14F-4D97-AF65-F5344CB8AC3E}">
        <p14:creationId xmlns:p14="http://schemas.microsoft.com/office/powerpoint/2010/main" val="169130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79B6A-F20D-7708-BB0D-1F69B5557479}"/>
              </a:ext>
            </a:extLst>
          </p:cNvPr>
          <p:cNvSpPr>
            <a:spLocks noGrp="1"/>
          </p:cNvSpPr>
          <p:nvPr>
            <p:ph type="title"/>
          </p:nvPr>
        </p:nvSpPr>
        <p:spPr/>
        <p:txBody>
          <a:bodyPr/>
          <a:lstStyle/>
          <a:p>
            <a:r>
              <a:rPr lang="nl-NL" dirty="0"/>
              <a:t>Kennismaken</a:t>
            </a:r>
          </a:p>
        </p:txBody>
      </p:sp>
      <p:sp>
        <p:nvSpPr>
          <p:cNvPr id="3" name="Tijdelijke aanduiding voor inhoud 2">
            <a:extLst>
              <a:ext uri="{FF2B5EF4-FFF2-40B4-BE49-F238E27FC236}">
                <a16:creationId xmlns:a16="http://schemas.microsoft.com/office/drawing/2014/main" id="{E62D24E8-DEE1-AA17-1E3E-71B33705C9D6}"/>
              </a:ext>
            </a:extLst>
          </p:cNvPr>
          <p:cNvSpPr>
            <a:spLocks noGrp="1"/>
          </p:cNvSpPr>
          <p:nvPr>
            <p:ph sz="half" idx="1"/>
          </p:nvPr>
        </p:nvSpPr>
        <p:spPr>
          <a:xfrm>
            <a:off x="585351" y="2438399"/>
            <a:ext cx="10498285" cy="3692843"/>
          </a:xfrm>
        </p:spPr>
        <p:txBody>
          <a:bodyPr/>
          <a:lstStyle/>
          <a:p>
            <a:r>
              <a:rPr lang="nl-NL" dirty="0"/>
              <a:t>Teamleider </a:t>
            </a:r>
            <a:r>
              <a:rPr lang="nl-NL" dirty="0">
                <a:sym typeface="Wingdings" panose="05000000000000000000" pitchFamily="2" charset="2"/>
              </a:rPr>
              <a:t> Ben Vrolijk</a:t>
            </a:r>
          </a:p>
          <a:p>
            <a:endParaRPr lang="nl-NL" dirty="0">
              <a:sym typeface="Wingdings" panose="05000000000000000000" pitchFamily="2" charset="2"/>
            </a:endParaRPr>
          </a:p>
          <a:p>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Teamcoördinator  Myrna Tanis</a:t>
            </a:r>
            <a:endParaRPr lang="nl-NL" dirty="0"/>
          </a:p>
        </p:txBody>
      </p:sp>
      <p:pic>
        <p:nvPicPr>
          <p:cNvPr id="5" name="Afbeelding 4" descr="Afbeelding met person, persoon, muur, bril&#10;&#10;Automatisch gegenereerde beschrijving">
            <a:extLst>
              <a:ext uri="{FF2B5EF4-FFF2-40B4-BE49-F238E27FC236}">
                <a16:creationId xmlns:a16="http://schemas.microsoft.com/office/drawing/2014/main" id="{34131A37-EB35-2719-C166-9CA0138E03D3}"/>
              </a:ext>
            </a:extLst>
          </p:cNvPr>
          <p:cNvPicPr>
            <a:picLocks noChangeAspect="1"/>
          </p:cNvPicPr>
          <p:nvPr/>
        </p:nvPicPr>
        <p:blipFill>
          <a:blip r:embed="rId2"/>
          <a:stretch>
            <a:fillRect/>
          </a:stretch>
        </p:blipFill>
        <p:spPr>
          <a:xfrm>
            <a:off x="6096000" y="471764"/>
            <a:ext cx="1966562" cy="2957236"/>
          </a:xfrm>
          <a:prstGeom prst="rect">
            <a:avLst/>
          </a:prstGeom>
        </p:spPr>
      </p:pic>
      <p:pic>
        <p:nvPicPr>
          <p:cNvPr id="7" name="Afbeelding 6" descr="Afbeelding met persoon, vrouw, glimlachen, dame&#10;&#10;Automatisch gegenereerde beschrijving">
            <a:extLst>
              <a:ext uri="{FF2B5EF4-FFF2-40B4-BE49-F238E27FC236}">
                <a16:creationId xmlns:a16="http://schemas.microsoft.com/office/drawing/2014/main" id="{222ADE51-740E-B03F-C9B3-50D378B265D1}"/>
              </a:ext>
            </a:extLst>
          </p:cNvPr>
          <p:cNvPicPr>
            <a:picLocks noChangeAspect="1"/>
          </p:cNvPicPr>
          <p:nvPr/>
        </p:nvPicPr>
        <p:blipFill>
          <a:blip r:embed="rId3"/>
          <a:stretch>
            <a:fillRect/>
          </a:stretch>
        </p:blipFill>
        <p:spPr>
          <a:xfrm>
            <a:off x="8946498" y="2603805"/>
            <a:ext cx="1966562" cy="2957236"/>
          </a:xfrm>
          <a:prstGeom prst="rect">
            <a:avLst/>
          </a:prstGeom>
        </p:spPr>
      </p:pic>
    </p:spTree>
    <p:extLst>
      <p:ext uri="{BB962C8B-B14F-4D97-AF65-F5344CB8AC3E}">
        <p14:creationId xmlns:p14="http://schemas.microsoft.com/office/powerpoint/2010/main" val="361945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5684C-5DFB-A157-87AA-261486F7E583}"/>
              </a:ext>
            </a:extLst>
          </p:cNvPr>
          <p:cNvSpPr>
            <a:spLocks noGrp="1"/>
          </p:cNvSpPr>
          <p:nvPr>
            <p:ph type="title"/>
          </p:nvPr>
        </p:nvSpPr>
        <p:spPr/>
        <p:txBody>
          <a:bodyPr/>
          <a:lstStyle/>
          <a:p>
            <a:r>
              <a:rPr lang="nl-NL" dirty="0"/>
              <a:t>Maatschappelijke stage</a:t>
            </a:r>
          </a:p>
        </p:txBody>
      </p:sp>
      <p:sp>
        <p:nvSpPr>
          <p:cNvPr id="3" name="Tijdelijke aanduiding voor inhoud 2">
            <a:extLst>
              <a:ext uri="{FF2B5EF4-FFF2-40B4-BE49-F238E27FC236}">
                <a16:creationId xmlns:a16="http://schemas.microsoft.com/office/drawing/2014/main" id="{22DA69D0-B065-5414-ABA3-6CE0372F1D6E}"/>
              </a:ext>
            </a:extLst>
          </p:cNvPr>
          <p:cNvSpPr>
            <a:spLocks noGrp="1"/>
          </p:cNvSpPr>
          <p:nvPr>
            <p:ph sz="half" idx="1"/>
          </p:nvPr>
        </p:nvSpPr>
        <p:spPr/>
        <p:txBody>
          <a:bodyPr/>
          <a:lstStyle/>
          <a:p>
            <a:r>
              <a:rPr lang="nl-NL" dirty="0"/>
              <a:t>Voor het eindexamen 30 uur.</a:t>
            </a:r>
          </a:p>
          <a:p>
            <a:r>
              <a:rPr lang="nl-NL" dirty="0"/>
              <a:t>Moet op vrijwillige basis zijn.</a:t>
            </a:r>
          </a:p>
          <a:p>
            <a:endParaRPr lang="nl-NL" dirty="0"/>
          </a:p>
          <a:p>
            <a:r>
              <a:rPr lang="nl-NL" dirty="0"/>
              <a:t>Denk aan:</a:t>
            </a:r>
          </a:p>
          <a:p>
            <a:pPr lvl="1"/>
            <a:r>
              <a:rPr lang="nl-NL" dirty="0"/>
              <a:t>Training geven</a:t>
            </a:r>
          </a:p>
          <a:p>
            <a:pPr lvl="1"/>
            <a:r>
              <a:rPr lang="nl-NL" dirty="0"/>
              <a:t>Wedstrijd fluiten</a:t>
            </a:r>
          </a:p>
          <a:p>
            <a:pPr lvl="1"/>
            <a:r>
              <a:rPr lang="nl-NL" dirty="0"/>
              <a:t>Koffie schenken bejaardentehuis</a:t>
            </a:r>
          </a:p>
          <a:p>
            <a:pPr lvl="1"/>
            <a:r>
              <a:rPr lang="nl-NL" dirty="0"/>
              <a:t>Sinterklaas activiteiten</a:t>
            </a:r>
          </a:p>
        </p:txBody>
      </p:sp>
    </p:spTree>
    <p:extLst>
      <p:ext uri="{BB962C8B-B14F-4D97-AF65-F5344CB8AC3E}">
        <p14:creationId xmlns:p14="http://schemas.microsoft.com/office/powerpoint/2010/main" val="376231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08C65-E520-6CFB-9F89-32FD8933B6DC}"/>
              </a:ext>
            </a:extLst>
          </p:cNvPr>
          <p:cNvSpPr>
            <a:spLocks noGrp="1"/>
          </p:cNvSpPr>
          <p:nvPr>
            <p:ph type="title"/>
          </p:nvPr>
        </p:nvSpPr>
        <p:spPr>
          <a:xfrm>
            <a:off x="585351" y="983456"/>
            <a:ext cx="10515600" cy="1325563"/>
          </a:xfrm>
        </p:spPr>
        <p:txBody>
          <a:bodyPr/>
          <a:lstStyle/>
          <a:p>
            <a:r>
              <a:rPr lang="nl-NL" dirty="0"/>
              <a:t>Belangrijke data</a:t>
            </a:r>
          </a:p>
        </p:txBody>
      </p:sp>
      <p:sp>
        <p:nvSpPr>
          <p:cNvPr id="3" name="Tijdelijke aanduiding voor inhoud 2">
            <a:extLst>
              <a:ext uri="{FF2B5EF4-FFF2-40B4-BE49-F238E27FC236}">
                <a16:creationId xmlns:a16="http://schemas.microsoft.com/office/drawing/2014/main" id="{B5A3829A-5CA6-BE70-C11D-2DBDD7625483}"/>
              </a:ext>
            </a:extLst>
          </p:cNvPr>
          <p:cNvSpPr>
            <a:spLocks noGrp="1"/>
          </p:cNvSpPr>
          <p:nvPr>
            <p:ph sz="half" idx="1"/>
          </p:nvPr>
        </p:nvSpPr>
        <p:spPr/>
        <p:txBody>
          <a:bodyPr/>
          <a:lstStyle/>
          <a:p>
            <a:r>
              <a:rPr lang="nl-NL" dirty="0"/>
              <a:t>19 september – halt voorlichting</a:t>
            </a:r>
          </a:p>
          <a:p>
            <a:r>
              <a:rPr lang="nl-NL" dirty="0"/>
              <a:t>26 september – studiemiddag 13.00 uur</a:t>
            </a:r>
          </a:p>
          <a:p>
            <a:r>
              <a:rPr lang="nl-NL" dirty="0"/>
              <a:t>1 oktober – publicatie </a:t>
            </a:r>
            <a:r>
              <a:rPr lang="nl-NL" dirty="0" err="1"/>
              <a:t>PVT’s</a:t>
            </a:r>
            <a:endParaRPr lang="nl-NL" dirty="0"/>
          </a:p>
          <a:p>
            <a:r>
              <a:rPr lang="nl-NL" dirty="0"/>
              <a:t>6 oktober – schoolfeest</a:t>
            </a:r>
          </a:p>
          <a:p>
            <a:r>
              <a:rPr lang="nl-NL" dirty="0"/>
              <a:t>17 t/m 21 oktober – beoordelingsweek A, alleen examenvakken</a:t>
            </a:r>
          </a:p>
          <a:p>
            <a:pPr lvl="1"/>
            <a:r>
              <a:rPr lang="nl-NL" dirty="0"/>
              <a:t>2 toetsen</a:t>
            </a:r>
          </a:p>
          <a:p>
            <a:r>
              <a:rPr lang="nl-NL" dirty="0"/>
              <a:t>22 oktober - herfstvakantie</a:t>
            </a:r>
          </a:p>
          <a:p>
            <a:endParaRPr lang="nl-NL" dirty="0"/>
          </a:p>
          <a:p>
            <a:r>
              <a:rPr lang="nl-NL" dirty="0"/>
              <a:t>Vanaf 7 t/m 25 november OKC gesprekken</a:t>
            </a:r>
          </a:p>
        </p:txBody>
      </p:sp>
    </p:spTree>
    <p:extLst>
      <p:ext uri="{BB962C8B-B14F-4D97-AF65-F5344CB8AC3E}">
        <p14:creationId xmlns:p14="http://schemas.microsoft.com/office/powerpoint/2010/main" val="26305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40F8F-A1EC-FB47-2C1D-FE8B3319B1FF}"/>
              </a:ext>
            </a:extLst>
          </p:cNvPr>
          <p:cNvSpPr>
            <a:spLocks noGrp="1"/>
          </p:cNvSpPr>
          <p:nvPr>
            <p:ph type="title"/>
          </p:nvPr>
        </p:nvSpPr>
        <p:spPr/>
        <p:txBody>
          <a:bodyPr/>
          <a:lstStyle/>
          <a:p>
            <a:r>
              <a:rPr lang="nl-NL" dirty="0"/>
              <a:t>Terugblik </a:t>
            </a:r>
            <a:r>
              <a:rPr lang="nl-NL"/>
              <a:t>start vragen</a:t>
            </a:r>
            <a:endParaRPr lang="nl-NL" dirty="0"/>
          </a:p>
        </p:txBody>
      </p:sp>
      <p:sp>
        <p:nvSpPr>
          <p:cNvPr id="3" name="Tijdelijke aanduiding voor inhoud 2">
            <a:extLst>
              <a:ext uri="{FF2B5EF4-FFF2-40B4-BE49-F238E27FC236}">
                <a16:creationId xmlns:a16="http://schemas.microsoft.com/office/drawing/2014/main" id="{46878655-7263-F10A-5068-4FBF0BB81AC0}"/>
              </a:ext>
            </a:extLst>
          </p:cNvPr>
          <p:cNvSpPr>
            <a:spLocks noGrp="1"/>
          </p:cNvSpPr>
          <p:nvPr>
            <p:ph sz="half" idx="1"/>
          </p:nvPr>
        </p:nvSpPr>
        <p:spPr/>
        <p:txBody>
          <a:bodyPr/>
          <a:lstStyle/>
          <a:p>
            <a:r>
              <a:rPr lang="nl-NL" dirty="0"/>
              <a:t>Vragen?</a:t>
            </a:r>
          </a:p>
        </p:txBody>
      </p:sp>
    </p:spTree>
    <p:extLst>
      <p:ext uri="{BB962C8B-B14F-4D97-AF65-F5344CB8AC3E}">
        <p14:creationId xmlns:p14="http://schemas.microsoft.com/office/powerpoint/2010/main" val="14930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03FB-43E6-89D5-EDC5-3655A3A940DD}"/>
              </a:ext>
            </a:extLst>
          </p:cNvPr>
          <p:cNvSpPr>
            <a:spLocks noGrp="1"/>
          </p:cNvSpPr>
          <p:nvPr>
            <p:ph type="title"/>
          </p:nvPr>
        </p:nvSpPr>
        <p:spPr/>
        <p:txBody>
          <a:bodyPr/>
          <a:lstStyle/>
          <a:p>
            <a:r>
              <a:rPr lang="nl-NL" dirty="0"/>
              <a:t>Coaches DG-2A</a:t>
            </a:r>
          </a:p>
        </p:txBody>
      </p:sp>
      <p:sp>
        <p:nvSpPr>
          <p:cNvPr id="3" name="Tijdelijke aanduiding voor inhoud 2">
            <a:extLst>
              <a:ext uri="{FF2B5EF4-FFF2-40B4-BE49-F238E27FC236}">
                <a16:creationId xmlns:a16="http://schemas.microsoft.com/office/drawing/2014/main" id="{81176ECA-EDBC-B72F-6FA8-1AC61A2CAF56}"/>
              </a:ext>
            </a:extLst>
          </p:cNvPr>
          <p:cNvSpPr>
            <a:spLocks noGrp="1"/>
          </p:cNvSpPr>
          <p:nvPr>
            <p:ph sz="half" idx="1"/>
          </p:nvPr>
        </p:nvSpPr>
        <p:spPr/>
        <p:txBody>
          <a:bodyPr/>
          <a:lstStyle/>
          <a:p>
            <a:pPr marL="0" indent="0">
              <a:buNone/>
            </a:pPr>
            <a:endParaRPr lang="nl-NL" dirty="0"/>
          </a:p>
          <a:p>
            <a:pPr marL="0" indent="0">
              <a:buNone/>
            </a:pPr>
            <a:r>
              <a:rPr lang="nl-NL" dirty="0"/>
              <a:t>Mevrouw Tas</a:t>
            </a:r>
          </a:p>
          <a:p>
            <a:pPr marL="0" indent="0">
              <a:buNone/>
            </a:pPr>
            <a:endParaRPr lang="nl-NL" dirty="0"/>
          </a:p>
          <a:p>
            <a:pPr marL="0" indent="0">
              <a:buNone/>
            </a:pPr>
            <a:endParaRPr lang="nl-NL" dirty="0"/>
          </a:p>
          <a:p>
            <a:pPr marL="0" indent="0">
              <a:buNone/>
            </a:pPr>
            <a:endParaRPr lang="nl-NL" dirty="0"/>
          </a:p>
          <a:p>
            <a:pPr marL="0" indent="0">
              <a:buNone/>
            </a:pPr>
            <a:r>
              <a:rPr lang="nl-NL" dirty="0"/>
              <a:t>Mevrouw Bömer</a:t>
            </a:r>
          </a:p>
          <a:p>
            <a:pPr marL="0" indent="0">
              <a:buNone/>
            </a:pPr>
            <a:endParaRPr lang="nl-NL" dirty="0"/>
          </a:p>
        </p:txBody>
      </p:sp>
      <p:pic>
        <p:nvPicPr>
          <p:cNvPr id="9" name="Afbeelding 8" descr="Afbeelding met persoon, muur, geel&#10;&#10;Automatisch gegenereerde beschrijving">
            <a:extLst>
              <a:ext uri="{FF2B5EF4-FFF2-40B4-BE49-F238E27FC236}">
                <a16:creationId xmlns:a16="http://schemas.microsoft.com/office/drawing/2014/main" id="{3A91F9F5-CF23-8FC2-5335-9238E3D38990}"/>
              </a:ext>
            </a:extLst>
          </p:cNvPr>
          <p:cNvPicPr>
            <a:picLocks noChangeAspect="1"/>
          </p:cNvPicPr>
          <p:nvPr/>
        </p:nvPicPr>
        <p:blipFill>
          <a:blip r:embed="rId2"/>
          <a:stretch>
            <a:fillRect/>
          </a:stretch>
        </p:blipFill>
        <p:spPr>
          <a:xfrm>
            <a:off x="8902741" y="3067582"/>
            <a:ext cx="1970262" cy="2962800"/>
          </a:xfrm>
          <a:prstGeom prst="rect">
            <a:avLst/>
          </a:prstGeom>
        </p:spPr>
      </p:pic>
      <p:pic>
        <p:nvPicPr>
          <p:cNvPr id="11" name="Afbeelding 10" descr="Afbeelding met persoon, muur, glimlachen, binnen&#10;&#10;Automatisch gegenereerde beschrijving">
            <a:extLst>
              <a:ext uri="{FF2B5EF4-FFF2-40B4-BE49-F238E27FC236}">
                <a16:creationId xmlns:a16="http://schemas.microsoft.com/office/drawing/2014/main" id="{8FB98A6B-2F0C-B7B3-58E4-71821D0E3D7B}"/>
              </a:ext>
            </a:extLst>
          </p:cNvPr>
          <p:cNvPicPr>
            <a:picLocks noChangeAspect="1"/>
          </p:cNvPicPr>
          <p:nvPr/>
        </p:nvPicPr>
        <p:blipFill>
          <a:blip r:embed="rId3"/>
          <a:stretch>
            <a:fillRect/>
          </a:stretch>
        </p:blipFill>
        <p:spPr>
          <a:xfrm>
            <a:off x="5938691" y="827619"/>
            <a:ext cx="1970262" cy="2962800"/>
          </a:xfrm>
          <a:prstGeom prst="rect">
            <a:avLst/>
          </a:prstGeom>
        </p:spPr>
      </p:pic>
    </p:spTree>
    <p:extLst>
      <p:ext uri="{BB962C8B-B14F-4D97-AF65-F5344CB8AC3E}">
        <p14:creationId xmlns:p14="http://schemas.microsoft.com/office/powerpoint/2010/main" val="1901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238E1-AA16-2183-23A6-0CD7AB94D1FF}"/>
              </a:ext>
            </a:extLst>
          </p:cNvPr>
          <p:cNvSpPr>
            <a:spLocks noGrp="1"/>
          </p:cNvSpPr>
          <p:nvPr>
            <p:ph type="title"/>
          </p:nvPr>
        </p:nvSpPr>
        <p:spPr/>
        <p:txBody>
          <a:bodyPr/>
          <a:lstStyle/>
          <a:p>
            <a:pPr marL="0" indent="0">
              <a:buNone/>
            </a:pPr>
            <a:r>
              <a:rPr lang="nl-NL" dirty="0"/>
              <a:t>Coaches DG-2Bv</a:t>
            </a:r>
          </a:p>
        </p:txBody>
      </p:sp>
      <p:sp>
        <p:nvSpPr>
          <p:cNvPr id="3" name="Tijdelijke aanduiding voor inhoud 2">
            <a:extLst>
              <a:ext uri="{FF2B5EF4-FFF2-40B4-BE49-F238E27FC236}">
                <a16:creationId xmlns:a16="http://schemas.microsoft.com/office/drawing/2014/main" id="{21921D12-EB66-9540-D669-B8DBDCB1690B}"/>
              </a:ext>
            </a:extLst>
          </p:cNvPr>
          <p:cNvSpPr>
            <a:spLocks noGrp="1"/>
          </p:cNvSpPr>
          <p:nvPr>
            <p:ph sz="half" idx="1"/>
          </p:nvPr>
        </p:nvSpPr>
        <p:spPr/>
        <p:txBody>
          <a:bodyPr/>
          <a:lstStyle/>
          <a:p>
            <a:pPr marL="0" indent="0">
              <a:buNone/>
            </a:pPr>
            <a:endParaRPr lang="nl-NL" dirty="0"/>
          </a:p>
          <a:p>
            <a:pPr marL="0" indent="0">
              <a:buNone/>
            </a:pPr>
            <a:endParaRPr lang="nl-NL" dirty="0"/>
          </a:p>
          <a:p>
            <a:pPr marL="0" indent="0">
              <a:buNone/>
            </a:pPr>
            <a:r>
              <a:rPr lang="nl-NL" dirty="0"/>
              <a:t>Mevrouw Tanis</a:t>
            </a:r>
          </a:p>
          <a:p>
            <a:pPr marL="0" indent="0">
              <a:buNone/>
            </a:pPr>
            <a:endParaRPr lang="nl-NL" dirty="0"/>
          </a:p>
          <a:p>
            <a:pPr marL="0" indent="0">
              <a:buNone/>
            </a:pPr>
            <a:endParaRPr lang="nl-NL" dirty="0"/>
          </a:p>
          <a:p>
            <a:pPr marL="0" indent="0">
              <a:buNone/>
            </a:pPr>
            <a:endParaRPr lang="nl-NL" dirty="0"/>
          </a:p>
          <a:p>
            <a:pPr marL="0" indent="0">
              <a:buNone/>
            </a:pPr>
            <a:r>
              <a:rPr lang="nl-NL" dirty="0"/>
              <a:t>Mevrouw Valstar</a:t>
            </a:r>
          </a:p>
          <a:p>
            <a:pPr marL="0" indent="0">
              <a:buNone/>
            </a:pPr>
            <a:endParaRPr lang="nl-NL" dirty="0"/>
          </a:p>
          <a:p>
            <a:pPr marL="0" indent="0">
              <a:buNone/>
            </a:pPr>
            <a:endParaRPr lang="nl-NL" dirty="0"/>
          </a:p>
        </p:txBody>
      </p:sp>
      <p:pic>
        <p:nvPicPr>
          <p:cNvPr id="5" name="Afbeelding 4" descr="Afbeelding met persoon, vrouw, glimlachen, dame&#10;&#10;Automatisch gegenereerde beschrijving">
            <a:extLst>
              <a:ext uri="{FF2B5EF4-FFF2-40B4-BE49-F238E27FC236}">
                <a16:creationId xmlns:a16="http://schemas.microsoft.com/office/drawing/2014/main" id="{8C123B3D-AFA0-6A97-9CA2-F370B09087BB}"/>
              </a:ext>
            </a:extLst>
          </p:cNvPr>
          <p:cNvPicPr>
            <a:picLocks noChangeAspect="1"/>
          </p:cNvPicPr>
          <p:nvPr/>
        </p:nvPicPr>
        <p:blipFill>
          <a:blip r:embed="rId2"/>
          <a:stretch>
            <a:fillRect/>
          </a:stretch>
        </p:blipFill>
        <p:spPr>
          <a:xfrm>
            <a:off x="5589270" y="435063"/>
            <a:ext cx="1970262" cy="2962800"/>
          </a:xfrm>
          <a:prstGeom prst="rect">
            <a:avLst/>
          </a:prstGeom>
        </p:spPr>
      </p:pic>
      <p:pic>
        <p:nvPicPr>
          <p:cNvPr id="7" name="Afbeelding 6" descr="Afbeelding met persoon, muur, glimlachen, binnen&#10;&#10;Automatisch gegenereerde beschrijving">
            <a:extLst>
              <a:ext uri="{FF2B5EF4-FFF2-40B4-BE49-F238E27FC236}">
                <a16:creationId xmlns:a16="http://schemas.microsoft.com/office/drawing/2014/main" id="{36B5274C-3F8B-C843-EB29-631C44FACCC7}"/>
              </a:ext>
            </a:extLst>
          </p:cNvPr>
          <p:cNvPicPr>
            <a:picLocks noChangeAspect="1"/>
          </p:cNvPicPr>
          <p:nvPr/>
        </p:nvPicPr>
        <p:blipFill>
          <a:blip r:embed="rId3"/>
          <a:stretch>
            <a:fillRect/>
          </a:stretch>
        </p:blipFill>
        <p:spPr>
          <a:xfrm>
            <a:off x="8587652" y="3105468"/>
            <a:ext cx="1970262" cy="2962800"/>
          </a:xfrm>
          <a:prstGeom prst="rect">
            <a:avLst/>
          </a:prstGeom>
        </p:spPr>
      </p:pic>
    </p:spTree>
    <p:extLst>
      <p:ext uri="{BB962C8B-B14F-4D97-AF65-F5344CB8AC3E}">
        <p14:creationId xmlns:p14="http://schemas.microsoft.com/office/powerpoint/2010/main" val="192315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AB490-80E7-8603-698E-C04DE5D8321A}"/>
              </a:ext>
            </a:extLst>
          </p:cNvPr>
          <p:cNvSpPr>
            <a:spLocks noGrp="1"/>
          </p:cNvSpPr>
          <p:nvPr>
            <p:ph type="title"/>
          </p:nvPr>
        </p:nvSpPr>
        <p:spPr/>
        <p:txBody>
          <a:bodyPr/>
          <a:lstStyle/>
          <a:p>
            <a:r>
              <a:rPr lang="nl-NL" dirty="0"/>
              <a:t>Kennismaken</a:t>
            </a:r>
          </a:p>
        </p:txBody>
      </p:sp>
      <p:sp>
        <p:nvSpPr>
          <p:cNvPr id="3" name="Tijdelijke aanduiding voor inhoud 2">
            <a:extLst>
              <a:ext uri="{FF2B5EF4-FFF2-40B4-BE49-F238E27FC236}">
                <a16:creationId xmlns:a16="http://schemas.microsoft.com/office/drawing/2014/main" id="{FCCC95D7-4105-7EAB-06E4-66D4FCA33B00}"/>
              </a:ext>
            </a:extLst>
          </p:cNvPr>
          <p:cNvSpPr>
            <a:spLocks noGrp="1"/>
          </p:cNvSpPr>
          <p:nvPr>
            <p:ph sz="half" idx="1"/>
          </p:nvPr>
        </p:nvSpPr>
        <p:spPr/>
        <p:txBody>
          <a:bodyPr/>
          <a:lstStyle/>
          <a:p>
            <a:r>
              <a:rPr lang="nl-NL" dirty="0"/>
              <a:t>Vier kleine briefjes met vragen.</a:t>
            </a:r>
          </a:p>
          <a:p>
            <a:pPr marL="914400" lvl="1" indent="-457200">
              <a:buFont typeface="+mj-lt"/>
              <a:buAutoNum type="arabicPeriod"/>
            </a:pPr>
            <a:r>
              <a:rPr lang="nl-NL" dirty="0"/>
              <a:t>Welke vraag wilt u aan mij, over mij of over dit schooljaar stellen?</a:t>
            </a:r>
          </a:p>
          <a:p>
            <a:pPr marL="914400" lvl="1" indent="-457200">
              <a:buFont typeface="+mj-lt"/>
              <a:buAutoNum type="arabicPeriod"/>
            </a:pPr>
            <a:r>
              <a:rPr lang="nl-NL" dirty="0"/>
              <a:t>Wat wilt u dat de coach over mijn zoon/dochter weet?</a:t>
            </a:r>
          </a:p>
          <a:p>
            <a:pPr marL="914400" lvl="1" indent="-457200">
              <a:buFont typeface="+mj-lt"/>
              <a:buAutoNum type="arabicPeriod"/>
            </a:pPr>
            <a:r>
              <a:rPr lang="nl-NL" dirty="0"/>
              <a:t>Complimentenbriefje voor uw zoon/dochter.</a:t>
            </a:r>
          </a:p>
          <a:p>
            <a:pPr marL="914400" lvl="1" indent="-457200">
              <a:buFont typeface="+mj-lt"/>
              <a:buAutoNum type="arabicPeriod"/>
            </a:pPr>
            <a:r>
              <a:rPr lang="nl-NL" dirty="0"/>
              <a:t>Heeft of weet u een bedrijf waar wij bij op bezoek mogen komen.</a:t>
            </a:r>
          </a:p>
          <a:p>
            <a:pPr marL="914400" lvl="1" indent="-457200">
              <a:buFont typeface="+mj-lt"/>
              <a:buAutoNum type="arabicPeriod"/>
            </a:pPr>
            <a:endParaRPr lang="nl-NL" dirty="0"/>
          </a:p>
          <a:p>
            <a:r>
              <a:rPr lang="nl-NL" dirty="0"/>
              <a:t>Vul het antwoord in</a:t>
            </a:r>
          </a:p>
          <a:p>
            <a:endParaRPr lang="nl-NL" dirty="0"/>
          </a:p>
          <a:p>
            <a:r>
              <a:rPr lang="nl-NL" dirty="0"/>
              <a:t>Vergeet niet de naam van de leerling te noteren.</a:t>
            </a:r>
          </a:p>
        </p:txBody>
      </p:sp>
    </p:spTree>
    <p:extLst>
      <p:ext uri="{BB962C8B-B14F-4D97-AF65-F5344CB8AC3E}">
        <p14:creationId xmlns:p14="http://schemas.microsoft.com/office/powerpoint/2010/main" val="119186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EB078-04B8-F325-D10D-1E6D0106C9EB}"/>
              </a:ext>
            </a:extLst>
          </p:cNvPr>
          <p:cNvSpPr>
            <a:spLocks noGrp="1"/>
          </p:cNvSpPr>
          <p:nvPr>
            <p:ph type="title"/>
          </p:nvPr>
        </p:nvSpPr>
        <p:spPr/>
        <p:txBody>
          <a:bodyPr/>
          <a:lstStyle/>
          <a:p>
            <a:r>
              <a:rPr lang="nl-NL" dirty="0"/>
              <a:t>De coach</a:t>
            </a:r>
          </a:p>
        </p:txBody>
      </p:sp>
      <p:sp>
        <p:nvSpPr>
          <p:cNvPr id="3" name="Tijdelijke aanduiding voor inhoud 2">
            <a:extLst>
              <a:ext uri="{FF2B5EF4-FFF2-40B4-BE49-F238E27FC236}">
                <a16:creationId xmlns:a16="http://schemas.microsoft.com/office/drawing/2014/main" id="{4D64DE0D-D9FC-777E-D724-C12D4CD51A6A}"/>
              </a:ext>
            </a:extLst>
          </p:cNvPr>
          <p:cNvSpPr>
            <a:spLocks noGrp="1"/>
          </p:cNvSpPr>
          <p:nvPr>
            <p:ph sz="half" idx="1"/>
          </p:nvPr>
        </p:nvSpPr>
        <p:spPr>
          <a:xfrm>
            <a:off x="585351" y="3616985"/>
            <a:ext cx="10498285" cy="2575268"/>
          </a:xfrm>
        </p:spPr>
        <p:txBody>
          <a:bodyPr lIns="91440" tIns="45720" rIns="91440" bIns="45720" anchor="t"/>
          <a:lstStyle/>
          <a:p>
            <a:r>
              <a:rPr lang="nl-NL">
                <a:latin typeface="Avenir Next"/>
              </a:rPr>
              <a:t>Eerste aanspreekpunt = de coach</a:t>
            </a:r>
          </a:p>
          <a:p>
            <a:r>
              <a:rPr lang="nl-NL">
                <a:latin typeface="Avenir Next"/>
              </a:rPr>
              <a:t>Coachgesprekken + ouder-kind-coachgesprekken</a:t>
            </a:r>
          </a:p>
          <a:p>
            <a:pPr lvl="1"/>
            <a:r>
              <a:rPr lang="nl-NL">
                <a:latin typeface="Avenir Next"/>
                <a:sym typeface="Wingdings" panose="05000000000000000000" pitchFamily="2" charset="2"/>
              </a:rPr>
              <a:t>Korte lijnen tussen ouders en coach</a:t>
            </a:r>
            <a:endParaRPr lang="nl-NL">
              <a:latin typeface="Avenir Next"/>
            </a:endParaRPr>
          </a:p>
          <a:p>
            <a:r>
              <a:rPr lang="nl-NL">
                <a:latin typeface="Avenir Next"/>
                <a:sym typeface="Wingdings" panose="05000000000000000000" pitchFamily="2" charset="2"/>
              </a:rPr>
              <a:t>Coachuur</a:t>
            </a:r>
            <a:endParaRPr lang="nl-NL"/>
          </a:p>
          <a:p>
            <a:pPr lvl="1"/>
            <a:r>
              <a:rPr lang="nl-NL">
                <a:latin typeface="Avenir Next"/>
                <a:sym typeface="Wingdings" panose="05000000000000000000" pitchFamily="2" charset="2"/>
              </a:rPr>
              <a:t>Aandacht voor individuele begeleiding en sfeer in de klas</a:t>
            </a:r>
            <a:endParaRPr lang="nl-NL">
              <a:latin typeface="Avenir Next"/>
            </a:endParaRPr>
          </a:p>
          <a:p>
            <a:endParaRPr lang="nl-NL" dirty="0"/>
          </a:p>
        </p:txBody>
      </p:sp>
      <p:graphicFrame>
        <p:nvGraphicFramePr>
          <p:cNvPr id="4" name="Diagram 3">
            <a:extLst>
              <a:ext uri="{FF2B5EF4-FFF2-40B4-BE49-F238E27FC236}">
                <a16:creationId xmlns:a16="http://schemas.microsoft.com/office/drawing/2014/main" id="{009AF240-3E91-5957-D43A-6F018E1B95C1}"/>
              </a:ext>
            </a:extLst>
          </p:cNvPr>
          <p:cNvGraphicFramePr/>
          <p:nvPr/>
        </p:nvGraphicFramePr>
        <p:xfrm>
          <a:off x="3048000" y="513347"/>
          <a:ext cx="8558649" cy="342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86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BAE1C-9C05-657B-49F1-75412DB2DADE}"/>
              </a:ext>
            </a:extLst>
          </p:cNvPr>
          <p:cNvSpPr>
            <a:spLocks noGrp="1"/>
          </p:cNvSpPr>
          <p:nvPr>
            <p:ph type="title"/>
          </p:nvPr>
        </p:nvSpPr>
        <p:spPr>
          <a:xfrm>
            <a:off x="585351" y="1400550"/>
            <a:ext cx="10515600" cy="1325563"/>
          </a:xfrm>
        </p:spPr>
        <p:txBody>
          <a:bodyPr/>
          <a:lstStyle/>
          <a:p>
            <a:r>
              <a:rPr lang="nl-NL" dirty="0"/>
              <a:t>Rol van de coach</a:t>
            </a:r>
          </a:p>
        </p:txBody>
      </p:sp>
      <p:sp>
        <p:nvSpPr>
          <p:cNvPr id="3" name="Tijdelijke aanduiding voor inhoud 2">
            <a:extLst>
              <a:ext uri="{FF2B5EF4-FFF2-40B4-BE49-F238E27FC236}">
                <a16:creationId xmlns:a16="http://schemas.microsoft.com/office/drawing/2014/main" id="{05844952-B9B9-7239-1E1F-793163B11831}"/>
              </a:ext>
            </a:extLst>
          </p:cNvPr>
          <p:cNvSpPr>
            <a:spLocks noGrp="1"/>
          </p:cNvSpPr>
          <p:nvPr>
            <p:ph sz="half" idx="1"/>
          </p:nvPr>
        </p:nvSpPr>
        <p:spPr>
          <a:xfrm>
            <a:off x="585351" y="2309019"/>
            <a:ext cx="10498285" cy="3822224"/>
          </a:xfrm>
        </p:spPr>
        <p:txBody>
          <a:bodyPr/>
          <a:lstStyle/>
          <a:p>
            <a:r>
              <a:rPr lang="nl-NL" dirty="0"/>
              <a:t>Volgen van de leerling</a:t>
            </a:r>
          </a:p>
          <a:p>
            <a:r>
              <a:rPr lang="nl-NL" dirty="0"/>
              <a:t>Doelen stellen samen met de leerling</a:t>
            </a:r>
          </a:p>
          <a:p>
            <a:r>
              <a:rPr lang="nl-NL" dirty="0"/>
              <a:t>Leerling uitdagen</a:t>
            </a:r>
          </a:p>
          <a:p>
            <a:r>
              <a:rPr lang="nl-NL" dirty="0"/>
              <a:t>Contact met ouders</a:t>
            </a:r>
          </a:p>
          <a:p>
            <a:endParaRPr lang="nl-NL" dirty="0"/>
          </a:p>
          <a:p>
            <a:endParaRPr lang="nl-NL" dirty="0"/>
          </a:p>
        </p:txBody>
      </p:sp>
    </p:spTree>
    <p:extLst>
      <p:ext uri="{BB962C8B-B14F-4D97-AF65-F5344CB8AC3E}">
        <p14:creationId xmlns:p14="http://schemas.microsoft.com/office/powerpoint/2010/main" val="70013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59E7A-51FD-C150-9C81-9C62776E3F69}"/>
              </a:ext>
            </a:extLst>
          </p:cNvPr>
          <p:cNvSpPr>
            <a:spLocks noGrp="1"/>
          </p:cNvSpPr>
          <p:nvPr>
            <p:ph type="title"/>
          </p:nvPr>
        </p:nvSpPr>
        <p:spPr>
          <a:xfrm>
            <a:off x="568036" y="983456"/>
            <a:ext cx="10515600" cy="668881"/>
          </a:xfrm>
        </p:spPr>
        <p:txBody>
          <a:bodyPr/>
          <a:lstStyle/>
          <a:p>
            <a:r>
              <a:rPr lang="nl-NL"/>
              <a:t>Ouders</a:t>
            </a:r>
          </a:p>
        </p:txBody>
      </p:sp>
      <p:sp>
        <p:nvSpPr>
          <p:cNvPr id="3" name="Tijdelijke aanduiding voor inhoud 2">
            <a:extLst>
              <a:ext uri="{FF2B5EF4-FFF2-40B4-BE49-F238E27FC236}">
                <a16:creationId xmlns:a16="http://schemas.microsoft.com/office/drawing/2014/main" id="{2E6BB9CE-0467-CF4A-8E7C-C4AB1692D89E}"/>
              </a:ext>
            </a:extLst>
          </p:cNvPr>
          <p:cNvSpPr>
            <a:spLocks noGrp="1"/>
          </p:cNvSpPr>
          <p:nvPr>
            <p:ph sz="half" idx="1"/>
          </p:nvPr>
        </p:nvSpPr>
        <p:spPr/>
        <p:txBody>
          <a:bodyPr/>
          <a:lstStyle/>
          <a:p>
            <a:endParaRPr lang="nl-NL" dirty="0"/>
          </a:p>
          <a:p>
            <a:r>
              <a:rPr lang="nl-NL" dirty="0"/>
              <a:t>Rol van de ouder:</a:t>
            </a:r>
          </a:p>
          <a:p>
            <a:pPr lvl="1"/>
            <a:r>
              <a:rPr lang="nl-NL" dirty="0"/>
              <a:t>Volgen van de leerling d.m.v. gesprekken en </a:t>
            </a:r>
            <a:r>
              <a:rPr lang="nl-NL" dirty="0" err="1"/>
              <a:t>SomToday</a:t>
            </a:r>
            <a:endParaRPr lang="nl-NL" dirty="0"/>
          </a:p>
          <a:p>
            <a:pPr lvl="2"/>
            <a:r>
              <a:rPr lang="nl-NL" dirty="0"/>
              <a:t>Resultaten</a:t>
            </a:r>
          </a:p>
          <a:p>
            <a:pPr lvl="2"/>
            <a:r>
              <a:rPr lang="nl-NL" dirty="0"/>
              <a:t>Huiswerk / planning</a:t>
            </a:r>
          </a:p>
          <a:p>
            <a:pPr lvl="2"/>
            <a:r>
              <a:rPr lang="nl-NL" dirty="0"/>
              <a:t>Absentie</a:t>
            </a:r>
          </a:p>
        </p:txBody>
      </p:sp>
    </p:spTree>
    <p:extLst>
      <p:ext uri="{BB962C8B-B14F-4D97-AF65-F5344CB8AC3E}">
        <p14:creationId xmlns:p14="http://schemas.microsoft.com/office/powerpoint/2010/main" val="2085055649"/>
      </p:ext>
    </p:extLst>
  </p:cSld>
  <p:clrMapOvr>
    <a:masterClrMapping/>
  </p:clrMapOvr>
</p:sld>
</file>

<file path=ppt/theme/theme1.xml><?xml version="1.0" encoding="utf-8"?>
<a:theme xmlns:a="http://schemas.openxmlformats.org/drawingml/2006/main" name="Kantoorthema">
  <a:themeElements>
    <a:clrScheme name="Aangepast 1">
      <a:dk1>
        <a:srgbClr val="78B8B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7" id="{58FAF69F-01CC-1648-9117-5F04D7A6D143}" vid="{743E75B3-9E29-3247-AB19-708D89734EB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F818AB8A2C5445803D920CF6C0BD6C" ma:contentTypeVersion="17" ma:contentTypeDescription="Een nieuw document maken." ma:contentTypeScope="" ma:versionID="69f8d69c71fb3d75912eb27ad960a26d">
  <xsd:schema xmlns:xsd="http://www.w3.org/2001/XMLSchema" xmlns:xs="http://www.w3.org/2001/XMLSchema" xmlns:p="http://schemas.microsoft.com/office/2006/metadata/properties" xmlns:ns2="5ef8a2f6-89c8-40d9-a734-bd34fa9acfa0" xmlns:ns3="6362caa5-4156-4c48-b879-cff9bba5517b" targetNamespace="http://schemas.microsoft.com/office/2006/metadata/properties" ma:root="true" ma:fieldsID="f7aded815589c00f74ae617c92590458" ns2:_="" ns3:_="">
    <xsd:import namespace="5ef8a2f6-89c8-40d9-a734-bd34fa9acfa0"/>
    <xsd:import namespace="6362caa5-4156-4c48-b879-cff9bba551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8a2f6-89c8-40d9-a734-bd34fa9acf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2d38bfe-724d-43c8-9f38-d5fd3398cd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62caa5-4156-4c48-b879-cff9bba5517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ce7844d3-efc1-4334-b90a-6b3ad25ede7a}" ma:internalName="TaxCatchAll" ma:showField="CatchAllData" ma:web="6362caa5-4156-4c48-b879-cff9bba55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362caa5-4156-4c48-b879-cff9bba5517b" xsi:nil="true"/>
    <lcf76f155ced4ddcb4097134ff3c332f xmlns="5ef8a2f6-89c8-40d9-a734-bd34fa9acf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B7BF20-217F-4E70-8D99-BFA2ACCE0976}">
  <ds:schemaRefs>
    <ds:schemaRef ds:uri="http://schemas.microsoft.com/sharepoint/v3/contenttype/forms"/>
  </ds:schemaRefs>
</ds:datastoreItem>
</file>

<file path=customXml/itemProps2.xml><?xml version="1.0" encoding="utf-8"?>
<ds:datastoreItem xmlns:ds="http://schemas.openxmlformats.org/officeDocument/2006/customXml" ds:itemID="{BF55DFD8-245D-422D-A58E-D14573B74CD2}">
  <ds:schemaRefs>
    <ds:schemaRef ds:uri="5ef8a2f6-89c8-40d9-a734-bd34fa9acfa0"/>
    <ds:schemaRef ds:uri="6362caa5-4156-4c48-b879-cff9bba55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9AFB1B-E737-4FCF-9468-641903AC9566}">
  <ds:schemaRefs>
    <ds:schemaRef ds:uri="5bc30b9d-dcbc-4d2f-93b0-2e9d7520201b"/>
    <ds:schemaRef ds:uri="5ef8a2f6-89c8-40d9-a734-bd34fa9acfa0"/>
    <ds:schemaRef ds:uri="6362caa5-4156-4c48-b879-cff9bba5517b"/>
    <ds:schemaRef ds:uri="b9a112fb-5c5d-4b95-9573-350dd5eb00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HGL-Presentatie-Template</Template>
  <TotalTime>478</TotalTime>
  <Words>1327</Words>
  <Application>Microsoft Office PowerPoint</Application>
  <PresentationFormat>Breedbeeld</PresentationFormat>
  <Paragraphs>204</Paragraphs>
  <Slides>32</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32</vt:i4>
      </vt:variant>
    </vt:vector>
  </HeadingPairs>
  <TitlesOfParts>
    <vt:vector size="36" baseType="lpstr">
      <vt:lpstr>Arial</vt:lpstr>
      <vt:lpstr>Avenir Next</vt:lpstr>
      <vt:lpstr>Calibri</vt:lpstr>
      <vt:lpstr>Kantoorthema</vt:lpstr>
      <vt:lpstr>Informatieavond</vt:lpstr>
      <vt:lpstr>Programma</vt:lpstr>
      <vt:lpstr>Kennismaken</vt:lpstr>
      <vt:lpstr>Coaches DG-2A</vt:lpstr>
      <vt:lpstr>Coaches DG-2Bv</vt:lpstr>
      <vt:lpstr>Kennismaken</vt:lpstr>
      <vt:lpstr>De coach</vt:lpstr>
      <vt:lpstr>Rol van de coach</vt:lpstr>
      <vt:lpstr>Ouders</vt:lpstr>
      <vt:lpstr>Examenprogramma</vt:lpstr>
      <vt:lpstr>Resultaten - PVT</vt:lpstr>
      <vt:lpstr>Werkhouding</vt:lpstr>
      <vt:lpstr>SomToday ouder</vt:lpstr>
      <vt:lpstr>Het inloggen gaat via gebruikersnaam (de cijferreeks) wat u kunt vinden in de mail vanuit SomToday.   Het wachtwoord kunt u eventueel wijzigen als u op ‘wachtwoord vergeten’ drukt.   Vergeet niet de juiste school aan te tikken in het vorige menu. </vt:lpstr>
      <vt:lpstr>AVG</vt:lpstr>
      <vt:lpstr>In het kopje nieuws staan er meldingen over berichten, resultaten e.d.   Dat kan over 1 of meerdere dagen</vt:lpstr>
      <vt:lpstr>In het 2e kopje ‘Rooster’ waarbij de roosters per week in te zien zijn.   Hierbij kunnen de leerlingen oa. het huiswerk zien per:  - Week  - Dag   - Les</vt:lpstr>
      <vt:lpstr>Hier zien de leerlingen het huiswerk in tekst uitgeschreven op chronologische volgorde    Ze kunnen per dag switchen en naar onderen scrollen voor meer info. </vt:lpstr>
      <vt:lpstr>Hierbij zie je de cijfers van de leerling  Het overzicht geeft een overzicht waar je alle cijfers kan zien.   Per vak zie je een gemiddelde en laatst gegeven cijfer (dat komt hier te staan) </vt:lpstr>
      <vt:lpstr>Hier ze je welke vakken de leerling volgt en ook welke docent de leerling heeft voor ieder vak.   De icoontjes geven aan dat er huiswerk en/of lesstof beschikbaar is.   Leerlingen kunnen ook via deze weg richting het digitale lesmateriaal.</vt:lpstr>
      <vt:lpstr>Hier ziet u de afwezigheid, te laat meldingen en andere zaken omtrent absentie van de leerling. </vt:lpstr>
      <vt:lpstr>Laatste informatie</vt:lpstr>
      <vt:lpstr>Overgangsnormen 2  3</vt:lpstr>
      <vt:lpstr>Overgangsnormen 2  3</vt:lpstr>
      <vt:lpstr>Ziek/dokter/ortho</vt:lpstr>
      <vt:lpstr>Verlofaanvragen</vt:lpstr>
      <vt:lpstr>Schoolgeld</vt:lpstr>
      <vt:lpstr>Financiële ondersteuning voor schoolzaken</vt:lpstr>
      <vt:lpstr>PowerPoint-presentatie</vt:lpstr>
      <vt:lpstr>Maatschappelijke stage</vt:lpstr>
      <vt:lpstr>Belangrijke data</vt:lpstr>
      <vt:lpstr>Terugblik start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Elsbeth Bouwhuis</dc:creator>
  <cp:lastModifiedBy>Myrna Tanis</cp:lastModifiedBy>
  <cp:revision>5</cp:revision>
  <dcterms:created xsi:type="dcterms:W3CDTF">2021-07-21T13:36:20Z</dcterms:created>
  <dcterms:modified xsi:type="dcterms:W3CDTF">2022-09-13T16:12:15Z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0x01010025F818AB8A2C5445803D920CF6C0BD6C</vt:lpwstr>
  </property>
  <property fmtid="{D5CDD505-2E9C-101B-9397-08002B2CF9AE}" pid="3" name="Documenttype">
    <vt:lpwstr/>
  </property>
  <property fmtid="{D5CDD505-2E9C-101B-9397-08002B2CF9AE}" pid="4" name="MediaServiceImageTags">
    <vt:lpwstr/>
  </property>
</Properties>
</file>