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56" r:id="rId5"/>
    <p:sldId id="260" r:id="rId6"/>
    <p:sldId id="300" r:id="rId7"/>
    <p:sldId id="263" r:id="rId8"/>
    <p:sldId id="264" r:id="rId9"/>
    <p:sldId id="266" r:id="rId10"/>
    <p:sldId id="267" r:id="rId11"/>
    <p:sldId id="301" r:id="rId12"/>
    <p:sldId id="268" r:id="rId13"/>
    <p:sldId id="302" r:id="rId14"/>
    <p:sldId id="294" r:id="rId15"/>
    <p:sldId id="347" r:id="rId16"/>
    <p:sldId id="316" r:id="rId17"/>
    <p:sldId id="295" r:id="rId18"/>
    <p:sldId id="296" r:id="rId19"/>
    <p:sldId id="349" r:id="rId20"/>
    <p:sldId id="303" r:id="rId21"/>
    <p:sldId id="304" r:id="rId22"/>
    <p:sldId id="305" r:id="rId23"/>
    <p:sldId id="306" r:id="rId24"/>
    <p:sldId id="307" r:id="rId25"/>
    <p:sldId id="308" r:id="rId26"/>
    <p:sldId id="309" r:id="rId27"/>
    <p:sldId id="310" r:id="rId28"/>
    <p:sldId id="311" r:id="rId29"/>
    <p:sldId id="312" r:id="rId30"/>
    <p:sldId id="348" r:id="rId31"/>
    <p:sldId id="259" r:id="rId32"/>
    <p:sldId id="346" r:id="rId33"/>
    <p:sldId id="293" r:id="rId34"/>
    <p:sldId id="278" r:id="rId35"/>
    <p:sldId id="313" r:id="rId36"/>
    <p:sldId id="298" r:id="rId37"/>
    <p:sldId id="315" r:id="rId38"/>
    <p:sldId id="291" r:id="rId39"/>
    <p:sldId id="299" r:id="rId4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797718AE-A007-403E-A328-02DF1FA88450}">
          <p14:sldIdLst>
            <p14:sldId id="256"/>
            <p14:sldId id="260"/>
            <p14:sldId id="300"/>
            <p14:sldId id="263"/>
            <p14:sldId id="264"/>
            <p14:sldId id="266"/>
            <p14:sldId id="267"/>
            <p14:sldId id="301"/>
            <p14:sldId id="268"/>
            <p14:sldId id="302"/>
            <p14:sldId id="294"/>
            <p14:sldId id="347"/>
            <p14:sldId id="316"/>
            <p14:sldId id="295"/>
            <p14:sldId id="296"/>
            <p14:sldId id="349"/>
            <p14:sldId id="303"/>
            <p14:sldId id="304"/>
            <p14:sldId id="305"/>
            <p14:sldId id="306"/>
            <p14:sldId id="307"/>
            <p14:sldId id="308"/>
            <p14:sldId id="309"/>
            <p14:sldId id="310"/>
            <p14:sldId id="311"/>
            <p14:sldId id="312"/>
            <p14:sldId id="348"/>
            <p14:sldId id="259"/>
            <p14:sldId id="346"/>
            <p14:sldId id="293"/>
            <p14:sldId id="278"/>
            <p14:sldId id="313"/>
            <p14:sldId id="298"/>
            <p14:sldId id="315"/>
            <p14:sldId id="291"/>
            <p14:sldId id="29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3B78D9-D5C4-7281-6248-32192D1008BC}" name="Myrna Tanis" initials="MT" userId="S::mtanis01@lentiz.nl::45b24861-9588-4d0f-8945-a49e3004aa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9B"/>
    <a:srgbClr val="934C94"/>
    <a:srgbClr val="7AB51D"/>
    <a:srgbClr val="F49E00"/>
    <a:srgbClr val="098DB6"/>
    <a:srgbClr val="8F73AE"/>
    <a:srgbClr val="428CAF"/>
    <a:srgbClr val="EC751A"/>
    <a:srgbClr val="007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9B73C-38C6-4D41-B33A-E843F514A346}" v="484" dt="2022-09-21T14:39:52.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do Eskinasi" userId="S::geskinasi@lentiz.nl::acf481cc-5b40-48b0-9481-315fa76266b8" providerId="AD" clId="Web-{C1CD6323-D2AB-3F12-609A-133C4A4BD508}"/>
    <pc:docChg chg="modSld">
      <pc:chgData name="Guido Eskinasi" userId="S::geskinasi@lentiz.nl::acf481cc-5b40-48b0-9481-315fa76266b8" providerId="AD" clId="Web-{C1CD6323-D2AB-3F12-609A-133C4A4BD508}" dt="2022-09-21T11:36:56.455" v="4" actId="1076"/>
      <pc:docMkLst>
        <pc:docMk/>
      </pc:docMkLst>
      <pc:sldChg chg="modSp">
        <pc:chgData name="Guido Eskinasi" userId="S::geskinasi@lentiz.nl::acf481cc-5b40-48b0-9481-315fa76266b8" providerId="AD" clId="Web-{C1CD6323-D2AB-3F12-609A-133C4A4BD508}" dt="2022-09-21T11:36:56.455" v="4" actId="1076"/>
        <pc:sldMkLst>
          <pc:docMk/>
          <pc:sldMk cId="1750923723" sldId="307"/>
        </pc:sldMkLst>
        <pc:cxnChg chg="mod">
          <ac:chgData name="Guido Eskinasi" userId="S::geskinasi@lentiz.nl::acf481cc-5b40-48b0-9481-315fa76266b8" providerId="AD" clId="Web-{C1CD6323-D2AB-3F12-609A-133C4A4BD508}" dt="2022-09-21T11:36:39.188" v="1" actId="1076"/>
          <ac:cxnSpMkLst>
            <pc:docMk/>
            <pc:sldMk cId="1750923723" sldId="307"/>
            <ac:cxnSpMk id="12" creationId="{6A6D70E8-BFDD-B8B3-91DB-58903BB98EB0}"/>
          </ac:cxnSpMkLst>
        </pc:cxnChg>
        <pc:cxnChg chg="mod">
          <ac:chgData name="Guido Eskinasi" userId="S::geskinasi@lentiz.nl::acf481cc-5b40-48b0-9481-315fa76266b8" providerId="AD" clId="Web-{C1CD6323-D2AB-3F12-609A-133C4A4BD508}" dt="2022-09-21T11:36:56.455" v="4" actId="1076"/>
          <ac:cxnSpMkLst>
            <pc:docMk/>
            <pc:sldMk cId="1750923723" sldId="307"/>
            <ac:cxnSpMk id="13" creationId="{31EBF60E-764E-690E-60CF-FFE9AB5D2A57}"/>
          </ac:cxnSpMkLst>
        </pc:cxnChg>
      </pc:sldChg>
    </pc:docChg>
  </pc:docChgLst>
  <pc:docChgLst>
    <pc:chgData name="Juul de Backer" userId="S::jdbacker@lentiz.nl::93927e26-3f4f-4a11-a56c-5e47e089a5e4" providerId="AD" clId="Web-{EC8411A8-F68B-775E-AE19-4E625330AC40}"/>
    <pc:docChg chg="modSld">
      <pc:chgData name="Juul de Backer" userId="S::jdbacker@lentiz.nl::93927e26-3f4f-4a11-a56c-5e47e089a5e4" providerId="AD" clId="Web-{EC8411A8-F68B-775E-AE19-4E625330AC40}" dt="2022-09-15T14:14:03.183" v="3" actId="1076"/>
      <pc:docMkLst>
        <pc:docMk/>
      </pc:docMkLst>
      <pc:sldChg chg="addSp modSp">
        <pc:chgData name="Juul de Backer" userId="S::jdbacker@lentiz.nl::93927e26-3f4f-4a11-a56c-5e47e089a5e4" providerId="AD" clId="Web-{EC8411A8-F68B-775E-AE19-4E625330AC40}" dt="2022-09-15T14:14:03.183" v="3" actId="1076"/>
        <pc:sldMkLst>
          <pc:docMk/>
          <pc:sldMk cId="756960382" sldId="347"/>
        </pc:sldMkLst>
        <pc:picChg chg="add mod">
          <ac:chgData name="Juul de Backer" userId="S::jdbacker@lentiz.nl::93927e26-3f4f-4a11-a56c-5e47e089a5e4" providerId="AD" clId="Web-{EC8411A8-F68B-775E-AE19-4E625330AC40}" dt="2022-09-15T14:14:03.183" v="3" actId="1076"/>
          <ac:picMkLst>
            <pc:docMk/>
            <pc:sldMk cId="756960382" sldId="347"/>
            <ac:picMk id="2" creationId="{BD9768A7-A5F2-865F-C6FE-63B94D399DFA}"/>
          </ac:picMkLst>
        </pc:picChg>
      </pc:sldChg>
    </pc:docChg>
  </pc:docChgLst>
  <pc:docChgLst>
    <pc:chgData name="Lennard van Gilst" userId="842ff535-e96f-4654-a5b1-0c022bcd834b" providerId="ADAL" clId="{E356445E-6EFF-430C-ACB8-FB54458342A9}"/>
    <pc:docChg chg="custSel addSld delSld modSld sldOrd modSection">
      <pc:chgData name="Lennard van Gilst" userId="842ff535-e96f-4654-a5b1-0c022bcd834b" providerId="ADAL" clId="{E356445E-6EFF-430C-ACB8-FB54458342A9}" dt="2022-09-21T17:36:51.608" v="626" actId="20577"/>
      <pc:docMkLst>
        <pc:docMk/>
      </pc:docMkLst>
      <pc:sldChg chg="addSp delSp modSp add mod ord setBg">
        <pc:chgData name="Lennard van Gilst" userId="842ff535-e96f-4654-a5b1-0c022bcd834b" providerId="ADAL" clId="{E356445E-6EFF-430C-ACB8-FB54458342A9}" dt="2022-09-15T14:17:03.410" v="600" actId="1076"/>
        <pc:sldMkLst>
          <pc:docMk/>
          <pc:sldMk cId="3870707722" sldId="259"/>
        </pc:sldMkLst>
        <pc:spChg chg="del mod">
          <ac:chgData name="Lennard van Gilst" userId="842ff535-e96f-4654-a5b1-0c022bcd834b" providerId="ADAL" clId="{E356445E-6EFF-430C-ACB8-FB54458342A9}" dt="2022-09-15T14:07:53.361" v="498" actId="478"/>
          <ac:spMkLst>
            <pc:docMk/>
            <pc:sldMk cId="3870707722" sldId="259"/>
            <ac:spMk id="2" creationId="{00000000-0000-0000-0000-000000000000}"/>
          </ac:spMkLst>
        </pc:spChg>
        <pc:spChg chg="mod">
          <ac:chgData name="Lennard van Gilst" userId="842ff535-e96f-4654-a5b1-0c022bcd834b" providerId="ADAL" clId="{E356445E-6EFF-430C-ACB8-FB54458342A9}" dt="2022-09-15T14:07:48.791" v="497" actId="207"/>
          <ac:spMkLst>
            <pc:docMk/>
            <pc:sldMk cId="3870707722" sldId="259"/>
            <ac:spMk id="3" creationId="{00000000-0000-0000-0000-000000000000}"/>
          </ac:spMkLst>
        </pc:spChg>
        <pc:spChg chg="add mod">
          <ac:chgData name="Lennard van Gilst" userId="842ff535-e96f-4654-a5b1-0c022bcd834b" providerId="ADAL" clId="{E356445E-6EFF-430C-ACB8-FB54458342A9}" dt="2022-09-15T14:07:53.361" v="498" actId="478"/>
          <ac:spMkLst>
            <pc:docMk/>
            <pc:sldMk cId="3870707722" sldId="259"/>
            <ac:spMk id="6" creationId="{A6848AD1-9976-AB7A-FCA8-483F2883CF22}"/>
          </ac:spMkLst>
        </pc:spChg>
        <pc:picChg chg="mod">
          <ac:chgData name="Lennard van Gilst" userId="842ff535-e96f-4654-a5b1-0c022bcd834b" providerId="ADAL" clId="{E356445E-6EFF-430C-ACB8-FB54458342A9}" dt="2022-09-15T14:17:03.410" v="600" actId="1076"/>
          <ac:picMkLst>
            <pc:docMk/>
            <pc:sldMk cId="3870707722" sldId="259"/>
            <ac:picMk id="4" creationId="{00000000-0000-0000-0000-000000000000}"/>
          </ac:picMkLst>
        </pc:picChg>
        <pc:picChg chg="del">
          <ac:chgData name="Lennard van Gilst" userId="842ff535-e96f-4654-a5b1-0c022bcd834b" providerId="ADAL" clId="{E356445E-6EFF-430C-ACB8-FB54458342A9}" dt="2022-09-15T14:07:14.940" v="491" actId="478"/>
          <ac:picMkLst>
            <pc:docMk/>
            <pc:sldMk cId="3870707722" sldId="259"/>
            <ac:picMk id="8" creationId="{04509674-F5A4-48B5-B508-F430920CB7FB}"/>
          </ac:picMkLst>
        </pc:picChg>
      </pc:sldChg>
      <pc:sldChg chg="del">
        <pc:chgData name="Lennard van Gilst" userId="842ff535-e96f-4654-a5b1-0c022bcd834b" providerId="ADAL" clId="{E356445E-6EFF-430C-ACB8-FB54458342A9}" dt="2022-09-15T13:39:27.097" v="0" actId="47"/>
        <pc:sldMkLst>
          <pc:docMk/>
          <pc:sldMk cId="1331961542" sldId="262"/>
        </pc:sldMkLst>
      </pc:sldChg>
      <pc:sldChg chg="modSp mod">
        <pc:chgData name="Lennard van Gilst" userId="842ff535-e96f-4654-a5b1-0c022bcd834b" providerId="ADAL" clId="{E356445E-6EFF-430C-ACB8-FB54458342A9}" dt="2022-09-21T17:36:51.608" v="626" actId="20577"/>
        <pc:sldMkLst>
          <pc:docMk/>
          <pc:sldMk cId="19013721" sldId="263"/>
        </pc:sldMkLst>
        <pc:spChg chg="mod">
          <ac:chgData name="Lennard van Gilst" userId="842ff535-e96f-4654-a5b1-0c022bcd834b" providerId="ADAL" clId="{E356445E-6EFF-430C-ACB8-FB54458342A9}" dt="2022-09-21T17:36:51.608" v="626" actId="20577"/>
          <ac:spMkLst>
            <pc:docMk/>
            <pc:sldMk cId="19013721" sldId="263"/>
            <ac:spMk id="3" creationId="{81176ECA-EDBC-B72F-6FA8-1AC61A2CAF56}"/>
          </ac:spMkLst>
        </pc:spChg>
      </pc:sldChg>
      <pc:sldChg chg="modSp mod modNotesTx">
        <pc:chgData name="Lennard van Gilst" userId="842ff535-e96f-4654-a5b1-0c022bcd834b" providerId="ADAL" clId="{E356445E-6EFF-430C-ACB8-FB54458342A9}" dt="2022-09-15T13:47:29.642" v="182" actId="20577"/>
        <pc:sldMkLst>
          <pc:docMk/>
          <pc:sldMk cId="1191866687" sldId="267"/>
        </pc:sldMkLst>
        <pc:spChg chg="mod">
          <ac:chgData name="Lennard van Gilst" userId="842ff535-e96f-4654-a5b1-0c022bcd834b" providerId="ADAL" clId="{E356445E-6EFF-430C-ACB8-FB54458342A9}" dt="2022-09-15T13:47:29.642" v="182" actId="20577"/>
          <ac:spMkLst>
            <pc:docMk/>
            <pc:sldMk cId="1191866687" sldId="267"/>
            <ac:spMk id="3" creationId="{FCCC95D7-4105-7EAB-06E4-66D4FCA33B00}"/>
          </ac:spMkLst>
        </pc:spChg>
      </pc:sldChg>
      <pc:sldChg chg="addSp modSp mod modNotesTx">
        <pc:chgData name="Lennard van Gilst" userId="842ff535-e96f-4654-a5b1-0c022bcd834b" providerId="ADAL" clId="{E356445E-6EFF-430C-ACB8-FB54458342A9}" dt="2022-09-15T14:05:28.372" v="489" actId="20577"/>
        <pc:sldMkLst>
          <pc:docMk/>
          <pc:sldMk cId="3591163471" sldId="294"/>
        </pc:sldMkLst>
        <pc:spChg chg="mod">
          <ac:chgData name="Lennard van Gilst" userId="842ff535-e96f-4654-a5b1-0c022bcd834b" providerId="ADAL" clId="{E356445E-6EFF-430C-ACB8-FB54458342A9}" dt="2022-09-15T13:42:03.727" v="19" actId="1076"/>
          <ac:spMkLst>
            <pc:docMk/>
            <pc:sldMk cId="3591163471" sldId="294"/>
            <ac:spMk id="2" creationId="{9F43AD76-5CA7-FA2A-83E4-5673841483A9}"/>
          </ac:spMkLst>
        </pc:spChg>
        <pc:spChg chg="mod">
          <ac:chgData name="Lennard van Gilst" userId="842ff535-e96f-4654-a5b1-0c022bcd834b" providerId="ADAL" clId="{E356445E-6EFF-430C-ACB8-FB54458342A9}" dt="2022-09-15T13:41:47.290" v="15" actId="1076"/>
          <ac:spMkLst>
            <pc:docMk/>
            <pc:sldMk cId="3591163471" sldId="294"/>
            <ac:spMk id="3" creationId="{ABD37B61-65A3-84CE-55B2-63A193975157}"/>
          </ac:spMkLst>
        </pc:spChg>
        <pc:spChg chg="add mod">
          <ac:chgData name="Lennard van Gilst" userId="842ff535-e96f-4654-a5b1-0c022bcd834b" providerId="ADAL" clId="{E356445E-6EFF-430C-ACB8-FB54458342A9}" dt="2022-09-15T14:04:21.585" v="407" actId="1076"/>
          <ac:spMkLst>
            <pc:docMk/>
            <pc:sldMk cId="3591163471" sldId="294"/>
            <ac:spMk id="6" creationId="{96858DE9-1DC3-BEB0-ED7F-227F2348E6C4}"/>
          </ac:spMkLst>
        </pc:spChg>
        <pc:picChg chg="mod ord">
          <ac:chgData name="Lennard van Gilst" userId="842ff535-e96f-4654-a5b1-0c022bcd834b" providerId="ADAL" clId="{E356445E-6EFF-430C-ACB8-FB54458342A9}" dt="2022-09-15T14:04:48.706" v="408" actId="1076"/>
          <ac:picMkLst>
            <pc:docMk/>
            <pc:sldMk cId="3591163471" sldId="294"/>
            <ac:picMk id="5" creationId="{6EBCE546-9965-0124-E4FE-0A256403A198}"/>
          </ac:picMkLst>
        </pc:picChg>
      </pc:sldChg>
      <pc:sldChg chg="modNotesTx">
        <pc:chgData name="Lennard van Gilst" userId="842ff535-e96f-4654-a5b1-0c022bcd834b" providerId="ADAL" clId="{E356445E-6EFF-430C-ACB8-FB54458342A9}" dt="2022-09-15T13:40:48.048" v="7" actId="20577"/>
        <pc:sldMkLst>
          <pc:docMk/>
          <pc:sldMk cId="2581861870" sldId="301"/>
        </pc:sldMkLst>
      </pc:sldChg>
      <pc:sldChg chg="modSp mod">
        <pc:chgData name="Lennard van Gilst" userId="842ff535-e96f-4654-a5b1-0c022bcd834b" providerId="ADAL" clId="{E356445E-6EFF-430C-ACB8-FB54458342A9}" dt="2022-09-15T13:44:36.319" v="129" actId="20577"/>
        <pc:sldMkLst>
          <pc:docMk/>
          <pc:sldMk cId="2995055493" sldId="304"/>
        </pc:sldMkLst>
        <pc:spChg chg="mod">
          <ac:chgData name="Lennard van Gilst" userId="842ff535-e96f-4654-a5b1-0c022bcd834b" providerId="ADAL" clId="{E356445E-6EFF-430C-ACB8-FB54458342A9}" dt="2022-09-15T13:44:36.319" v="129" actId="20577"/>
          <ac:spMkLst>
            <pc:docMk/>
            <pc:sldMk cId="2995055493" sldId="304"/>
            <ac:spMk id="14" creationId="{6F3CCAA5-4925-060D-6471-43342F92C58B}"/>
          </ac:spMkLst>
        </pc:spChg>
      </pc:sldChg>
      <pc:sldChg chg="modSp mod">
        <pc:chgData name="Lennard van Gilst" userId="842ff535-e96f-4654-a5b1-0c022bcd834b" providerId="ADAL" clId="{E356445E-6EFF-430C-ACB8-FB54458342A9}" dt="2022-09-15T13:45:05.764" v="152" actId="20577"/>
        <pc:sldMkLst>
          <pc:docMk/>
          <pc:sldMk cId="1271372505" sldId="306"/>
        </pc:sldMkLst>
        <pc:spChg chg="mod">
          <ac:chgData name="Lennard van Gilst" userId="842ff535-e96f-4654-a5b1-0c022bcd834b" providerId="ADAL" clId="{E356445E-6EFF-430C-ACB8-FB54458342A9}" dt="2022-09-15T13:45:05.764" v="152" actId="20577"/>
          <ac:spMkLst>
            <pc:docMk/>
            <pc:sldMk cId="1271372505" sldId="306"/>
            <ac:spMk id="2" creationId="{9BEF0244-B268-BAEE-3B49-EBC61D25B106}"/>
          </ac:spMkLst>
        </pc:spChg>
      </pc:sldChg>
      <pc:sldChg chg="addSp delSp modSp mod">
        <pc:chgData name="Lennard van Gilst" userId="842ff535-e96f-4654-a5b1-0c022bcd834b" providerId="ADAL" clId="{E356445E-6EFF-430C-ACB8-FB54458342A9}" dt="2022-09-15T14:11:14.487" v="588" actId="20577"/>
        <pc:sldMkLst>
          <pc:docMk/>
          <pc:sldMk cId="186202063" sldId="316"/>
        </pc:sldMkLst>
        <pc:spChg chg="add mod">
          <ac:chgData name="Lennard van Gilst" userId="842ff535-e96f-4654-a5b1-0c022bcd834b" providerId="ADAL" clId="{E356445E-6EFF-430C-ACB8-FB54458342A9}" dt="2022-09-15T14:11:14.487" v="588" actId="20577"/>
          <ac:spMkLst>
            <pc:docMk/>
            <pc:sldMk cId="186202063" sldId="316"/>
            <ac:spMk id="4" creationId="{BF845511-A556-0942-DE04-7EAEC4BFB74E}"/>
          </ac:spMkLst>
        </pc:spChg>
        <pc:spChg chg="del">
          <ac:chgData name="Lennard van Gilst" userId="842ff535-e96f-4654-a5b1-0c022bcd834b" providerId="ADAL" clId="{E356445E-6EFF-430C-ACB8-FB54458342A9}" dt="2022-09-15T14:09:20.310" v="503"/>
          <ac:spMkLst>
            <pc:docMk/>
            <pc:sldMk cId="186202063" sldId="316"/>
            <ac:spMk id="6" creationId="{94F94960-0E99-74AF-5002-EF4F69A1F0BC}"/>
          </ac:spMkLst>
        </pc:spChg>
      </pc:sldChg>
      <pc:sldChg chg="del">
        <pc:chgData name="Lennard van Gilst" userId="842ff535-e96f-4654-a5b1-0c022bcd834b" providerId="ADAL" clId="{E356445E-6EFF-430C-ACB8-FB54458342A9}" dt="2022-09-15T14:17:23.211" v="601" actId="47"/>
        <pc:sldMkLst>
          <pc:docMk/>
          <pc:sldMk cId="1401090324" sldId="317"/>
        </pc:sldMkLst>
      </pc:sldChg>
      <pc:sldChg chg="addSp delSp modSp new mod modClrScheme chgLayout">
        <pc:chgData name="Lennard van Gilst" userId="842ff535-e96f-4654-a5b1-0c022bcd834b" providerId="ADAL" clId="{E356445E-6EFF-430C-ACB8-FB54458342A9}" dt="2022-09-15T14:12:29.222" v="599" actId="403"/>
        <pc:sldMkLst>
          <pc:docMk/>
          <pc:sldMk cId="756960382" sldId="347"/>
        </pc:sldMkLst>
        <pc:spChg chg="del mod ord">
          <ac:chgData name="Lennard van Gilst" userId="842ff535-e96f-4654-a5b1-0c022bcd834b" providerId="ADAL" clId="{E356445E-6EFF-430C-ACB8-FB54458342A9}" dt="2022-09-15T13:50:01.991" v="230" actId="700"/>
          <ac:spMkLst>
            <pc:docMk/>
            <pc:sldMk cId="756960382" sldId="347"/>
            <ac:spMk id="2" creationId="{0627C967-AD6A-5398-3678-C48DC0E89195}"/>
          </ac:spMkLst>
        </pc:spChg>
        <pc:spChg chg="del mod ord">
          <ac:chgData name="Lennard van Gilst" userId="842ff535-e96f-4654-a5b1-0c022bcd834b" providerId="ADAL" clId="{E356445E-6EFF-430C-ACB8-FB54458342A9}" dt="2022-09-15T13:50:01.991" v="230" actId="700"/>
          <ac:spMkLst>
            <pc:docMk/>
            <pc:sldMk cId="756960382" sldId="347"/>
            <ac:spMk id="3" creationId="{8D384370-756F-A23D-2D83-1BE4F7B6C24C}"/>
          </ac:spMkLst>
        </pc:spChg>
        <pc:spChg chg="add mod ord">
          <ac:chgData name="Lennard van Gilst" userId="842ff535-e96f-4654-a5b1-0c022bcd834b" providerId="ADAL" clId="{E356445E-6EFF-430C-ACB8-FB54458342A9}" dt="2022-09-15T14:12:29.222" v="599" actId="403"/>
          <ac:spMkLst>
            <pc:docMk/>
            <pc:sldMk cId="756960382" sldId="347"/>
            <ac:spMk id="4" creationId="{13624D1C-79EC-FE0C-626D-771A66978A62}"/>
          </ac:spMkLst>
        </pc:spChg>
        <pc:spChg chg="add del mod ord">
          <ac:chgData name="Lennard van Gilst" userId="842ff535-e96f-4654-a5b1-0c022bcd834b" providerId="ADAL" clId="{E356445E-6EFF-430C-ACB8-FB54458342A9}" dt="2022-09-15T13:50:17.072" v="231" actId="478"/>
          <ac:spMkLst>
            <pc:docMk/>
            <pc:sldMk cId="756960382" sldId="347"/>
            <ac:spMk id="5" creationId="{94414291-2BB6-CC84-1BBA-E9C8BD980918}"/>
          </ac:spMkLst>
        </pc:spChg>
        <pc:spChg chg="add del mod">
          <ac:chgData name="Lennard van Gilst" userId="842ff535-e96f-4654-a5b1-0c022bcd834b" providerId="ADAL" clId="{E356445E-6EFF-430C-ACB8-FB54458342A9}" dt="2022-09-15T14:11:58.861" v="589" actId="478"/>
          <ac:spMkLst>
            <pc:docMk/>
            <pc:sldMk cId="756960382" sldId="347"/>
            <ac:spMk id="6" creationId="{AC3A7DA7-89B2-D84F-3C74-8D6A045723B9}"/>
          </ac:spMkLst>
        </pc:spChg>
      </pc:sldChg>
      <pc:sldChg chg="modSp new mod">
        <pc:chgData name="Lennard van Gilst" userId="842ff535-e96f-4654-a5b1-0c022bcd834b" providerId="ADAL" clId="{E356445E-6EFF-430C-ACB8-FB54458342A9}" dt="2022-09-15T14:02:14.041" v="385" actId="207"/>
        <pc:sldMkLst>
          <pc:docMk/>
          <pc:sldMk cId="985167743" sldId="348"/>
        </pc:sldMkLst>
        <pc:spChg chg="mod">
          <ac:chgData name="Lennard van Gilst" userId="842ff535-e96f-4654-a5b1-0c022bcd834b" providerId="ADAL" clId="{E356445E-6EFF-430C-ACB8-FB54458342A9}" dt="2022-09-15T14:00:09.167" v="376" actId="20577"/>
          <ac:spMkLst>
            <pc:docMk/>
            <pc:sldMk cId="985167743" sldId="348"/>
            <ac:spMk id="2" creationId="{11933014-277B-532F-ABB6-D1C6D83C981B}"/>
          </ac:spMkLst>
        </pc:spChg>
        <pc:spChg chg="mod">
          <ac:chgData name="Lennard van Gilst" userId="842ff535-e96f-4654-a5b1-0c022bcd834b" providerId="ADAL" clId="{E356445E-6EFF-430C-ACB8-FB54458342A9}" dt="2022-09-15T14:02:14.041" v="385" actId="207"/>
          <ac:spMkLst>
            <pc:docMk/>
            <pc:sldMk cId="985167743" sldId="348"/>
            <ac:spMk id="3" creationId="{E240B31B-E3D2-17A0-3F64-61FEFBAA51EF}"/>
          </ac:spMkLst>
        </pc:spChg>
      </pc:sldChg>
    </pc:docChg>
  </pc:docChgLst>
  <pc:docChgLst>
    <pc:chgData name="Myrna Tanis" userId="45b24861-9588-4d0f-8945-a49e3004aa2d" providerId="ADAL" clId="{9A69B73C-38C6-4D41-B33A-E843F514A346}"/>
    <pc:docChg chg="custSel addSld delSld modSld sldOrd modSection">
      <pc:chgData name="Myrna Tanis" userId="45b24861-9588-4d0f-8945-a49e3004aa2d" providerId="ADAL" clId="{9A69B73C-38C6-4D41-B33A-E843F514A346}" dt="2022-09-23T08:54:13.493" v="1531"/>
      <pc:docMkLst>
        <pc:docMk/>
      </pc:docMkLst>
      <pc:sldChg chg="modSp mod">
        <pc:chgData name="Myrna Tanis" userId="45b24861-9588-4d0f-8945-a49e3004aa2d" providerId="ADAL" clId="{9A69B73C-38C6-4D41-B33A-E843F514A346}" dt="2022-09-07T19:07:28.989" v="1" actId="20577"/>
        <pc:sldMkLst>
          <pc:docMk/>
          <pc:sldMk cId="1867864439" sldId="256"/>
        </pc:sldMkLst>
        <pc:spChg chg="mod">
          <ac:chgData name="Myrna Tanis" userId="45b24861-9588-4d0f-8945-a49e3004aa2d" providerId="ADAL" clId="{9A69B73C-38C6-4D41-B33A-E843F514A346}" dt="2022-09-07T19:07:28.989" v="1" actId="20577"/>
          <ac:spMkLst>
            <pc:docMk/>
            <pc:sldMk cId="1867864439" sldId="256"/>
            <ac:spMk id="3" creationId="{D1C09E62-260B-E043-A7F1-BD847C80949F}"/>
          </ac:spMkLst>
        </pc:spChg>
      </pc:sldChg>
      <pc:sldChg chg="delSp add mod">
        <pc:chgData name="Myrna Tanis" userId="45b24861-9588-4d0f-8945-a49e3004aa2d" providerId="ADAL" clId="{9A69B73C-38C6-4D41-B33A-E843F514A346}" dt="2022-09-21T13:20:22.039" v="1104" actId="478"/>
        <pc:sldMkLst>
          <pc:docMk/>
          <pc:sldMk cId="484104331" sldId="259"/>
        </pc:sldMkLst>
        <pc:spChg chg="del">
          <ac:chgData name="Myrna Tanis" userId="45b24861-9588-4d0f-8945-a49e3004aa2d" providerId="ADAL" clId="{9A69B73C-38C6-4D41-B33A-E843F514A346}" dt="2022-09-21T13:20:22.039" v="1104" actId="478"/>
          <ac:spMkLst>
            <pc:docMk/>
            <pc:sldMk cId="484104331" sldId="259"/>
            <ac:spMk id="6" creationId="{A6848AD1-9976-AB7A-FCA8-483F2883CF22}"/>
          </ac:spMkLst>
        </pc:spChg>
      </pc:sldChg>
      <pc:sldChg chg="del">
        <pc:chgData name="Myrna Tanis" userId="45b24861-9588-4d0f-8945-a49e3004aa2d" providerId="ADAL" clId="{9A69B73C-38C6-4D41-B33A-E843F514A346}" dt="2022-09-20T08:56:27.720" v="403" actId="2696"/>
        <pc:sldMkLst>
          <pc:docMk/>
          <pc:sldMk cId="3870707722" sldId="259"/>
        </pc:sldMkLst>
      </pc:sldChg>
      <pc:sldChg chg="modSp mod">
        <pc:chgData name="Myrna Tanis" userId="45b24861-9588-4d0f-8945-a49e3004aa2d" providerId="ADAL" clId="{9A69B73C-38C6-4D41-B33A-E843F514A346}" dt="2022-09-15T09:09:55.943" v="200" actId="20577"/>
        <pc:sldMkLst>
          <pc:docMk/>
          <pc:sldMk cId="1586858930" sldId="260"/>
        </pc:sldMkLst>
        <pc:spChg chg="mod">
          <ac:chgData name="Myrna Tanis" userId="45b24861-9588-4d0f-8945-a49e3004aa2d" providerId="ADAL" clId="{9A69B73C-38C6-4D41-B33A-E843F514A346}" dt="2022-09-15T09:09:55.943" v="200" actId="20577"/>
          <ac:spMkLst>
            <pc:docMk/>
            <pc:sldMk cId="1586858930" sldId="260"/>
            <ac:spMk id="15" creationId="{CBEB5713-6188-7F8E-B2E1-8005774B9B88}"/>
          </ac:spMkLst>
        </pc:spChg>
      </pc:sldChg>
      <pc:sldChg chg="del">
        <pc:chgData name="Myrna Tanis" userId="45b24861-9588-4d0f-8945-a49e3004aa2d" providerId="ADAL" clId="{9A69B73C-38C6-4D41-B33A-E843F514A346}" dt="2022-09-15T09:17:39.903" v="343" actId="47"/>
        <pc:sldMkLst>
          <pc:docMk/>
          <pc:sldMk cId="662909993" sldId="261"/>
        </pc:sldMkLst>
      </pc:sldChg>
      <pc:sldChg chg="modSp mod">
        <pc:chgData name="Myrna Tanis" userId="45b24861-9588-4d0f-8945-a49e3004aa2d" providerId="ADAL" clId="{9A69B73C-38C6-4D41-B33A-E843F514A346}" dt="2022-09-20T08:49:39.711" v="401" actId="20577"/>
        <pc:sldMkLst>
          <pc:docMk/>
          <pc:sldMk cId="19013721" sldId="263"/>
        </pc:sldMkLst>
        <pc:spChg chg="mod">
          <ac:chgData name="Myrna Tanis" userId="45b24861-9588-4d0f-8945-a49e3004aa2d" providerId="ADAL" clId="{9A69B73C-38C6-4D41-B33A-E843F514A346}" dt="2022-09-15T09:18:18.265" v="373"/>
          <ac:spMkLst>
            <pc:docMk/>
            <pc:sldMk cId="19013721" sldId="263"/>
            <ac:spMk id="2" creationId="{806303FB-43E6-89D5-EDC5-3655A3A940DD}"/>
          </ac:spMkLst>
        </pc:spChg>
        <pc:spChg chg="mod">
          <ac:chgData name="Myrna Tanis" userId="45b24861-9588-4d0f-8945-a49e3004aa2d" providerId="ADAL" clId="{9A69B73C-38C6-4D41-B33A-E843F514A346}" dt="2022-09-20T08:49:39.711" v="401" actId="20577"/>
          <ac:spMkLst>
            <pc:docMk/>
            <pc:sldMk cId="19013721" sldId="263"/>
            <ac:spMk id="3" creationId="{81176ECA-EDBC-B72F-6FA8-1AC61A2CAF56}"/>
          </ac:spMkLst>
        </pc:spChg>
      </pc:sldChg>
      <pc:sldChg chg="modSp mod">
        <pc:chgData name="Myrna Tanis" userId="45b24861-9588-4d0f-8945-a49e3004aa2d" providerId="ADAL" clId="{9A69B73C-38C6-4D41-B33A-E843F514A346}" dt="2022-09-15T09:18:07.397" v="369"/>
        <pc:sldMkLst>
          <pc:docMk/>
          <pc:sldMk cId="1923156566" sldId="264"/>
        </pc:sldMkLst>
        <pc:spChg chg="mod">
          <ac:chgData name="Myrna Tanis" userId="45b24861-9588-4d0f-8945-a49e3004aa2d" providerId="ADAL" clId="{9A69B73C-38C6-4D41-B33A-E843F514A346}" dt="2022-09-15T09:18:07.397" v="369"/>
          <ac:spMkLst>
            <pc:docMk/>
            <pc:sldMk cId="1923156566" sldId="264"/>
            <ac:spMk id="2" creationId="{102238E1-AA16-2183-23A6-0CD7AB94D1FF}"/>
          </ac:spMkLst>
        </pc:spChg>
        <pc:spChg chg="mod">
          <ac:chgData name="Myrna Tanis" userId="45b24861-9588-4d0f-8945-a49e3004aa2d" providerId="ADAL" clId="{9A69B73C-38C6-4D41-B33A-E843F514A346}" dt="2022-09-15T09:18:05.561" v="368" actId="21"/>
          <ac:spMkLst>
            <pc:docMk/>
            <pc:sldMk cId="1923156566" sldId="264"/>
            <ac:spMk id="3" creationId="{21921D12-EB66-9540-D669-B8DBDCB1690B}"/>
          </ac:spMkLst>
        </pc:spChg>
      </pc:sldChg>
      <pc:sldChg chg="add del">
        <pc:chgData name="Myrna Tanis" userId="45b24861-9588-4d0f-8945-a49e3004aa2d" providerId="ADAL" clId="{9A69B73C-38C6-4D41-B33A-E843F514A346}" dt="2022-09-20T08:55:58.925" v="402" actId="47"/>
        <pc:sldMkLst>
          <pc:docMk/>
          <pc:sldMk cId="2954645898" sldId="265"/>
        </pc:sldMkLst>
      </pc:sldChg>
      <pc:sldChg chg="modSp del mod">
        <pc:chgData name="Myrna Tanis" userId="45b24861-9588-4d0f-8945-a49e3004aa2d" providerId="ADAL" clId="{9A69B73C-38C6-4D41-B33A-E843F514A346}" dt="2022-09-15T09:18:52.261" v="376" actId="2696"/>
        <pc:sldMkLst>
          <pc:docMk/>
          <pc:sldMk cId="3667745422" sldId="265"/>
        </pc:sldMkLst>
        <pc:spChg chg="mod">
          <ac:chgData name="Myrna Tanis" userId="45b24861-9588-4d0f-8945-a49e3004aa2d" providerId="ADAL" clId="{9A69B73C-38C6-4D41-B33A-E843F514A346}" dt="2022-09-15T09:15:04.544" v="248" actId="20577"/>
          <ac:spMkLst>
            <pc:docMk/>
            <pc:sldMk cId="3667745422" sldId="265"/>
            <ac:spMk id="2" creationId="{BE4AB490-80E7-8603-698E-C04DE5D8321A}"/>
          </ac:spMkLst>
        </pc:spChg>
        <pc:spChg chg="mod">
          <ac:chgData name="Myrna Tanis" userId="45b24861-9588-4d0f-8945-a49e3004aa2d" providerId="ADAL" clId="{9A69B73C-38C6-4D41-B33A-E843F514A346}" dt="2022-09-15T09:15:25.831" v="318" actId="20577"/>
          <ac:spMkLst>
            <pc:docMk/>
            <pc:sldMk cId="3667745422" sldId="265"/>
            <ac:spMk id="3" creationId="{FCCC95D7-4105-7EAB-06E4-66D4FCA33B00}"/>
          </ac:spMkLst>
        </pc:spChg>
      </pc:sldChg>
      <pc:sldChg chg="modSp add mod">
        <pc:chgData name="Myrna Tanis" userId="45b24861-9588-4d0f-8945-a49e3004aa2d" providerId="ADAL" clId="{9A69B73C-38C6-4D41-B33A-E843F514A346}" dt="2022-09-15T09:18:13.212" v="371"/>
        <pc:sldMkLst>
          <pc:docMk/>
          <pc:sldMk cId="759654952" sldId="266"/>
        </pc:sldMkLst>
        <pc:spChg chg="mod">
          <ac:chgData name="Myrna Tanis" userId="45b24861-9588-4d0f-8945-a49e3004aa2d" providerId="ADAL" clId="{9A69B73C-38C6-4D41-B33A-E843F514A346}" dt="2022-09-15T09:18:13.212" v="371"/>
          <ac:spMkLst>
            <pc:docMk/>
            <pc:sldMk cId="759654952" sldId="266"/>
            <ac:spMk id="2" creationId="{102238E1-AA16-2183-23A6-0CD7AB94D1FF}"/>
          </ac:spMkLst>
        </pc:spChg>
        <pc:spChg chg="mod">
          <ac:chgData name="Myrna Tanis" userId="45b24861-9588-4d0f-8945-a49e3004aa2d" providerId="ADAL" clId="{9A69B73C-38C6-4D41-B33A-E843F514A346}" dt="2022-09-15T09:18:10.992" v="370" actId="21"/>
          <ac:spMkLst>
            <pc:docMk/>
            <pc:sldMk cId="759654952" sldId="266"/>
            <ac:spMk id="3" creationId="{21921D12-EB66-9540-D669-B8DBDCB1690B}"/>
          </ac:spMkLst>
        </pc:spChg>
      </pc:sldChg>
      <pc:sldChg chg="add">
        <pc:chgData name="Myrna Tanis" userId="45b24861-9588-4d0f-8945-a49e3004aa2d" providerId="ADAL" clId="{9A69B73C-38C6-4D41-B33A-E843F514A346}" dt="2022-09-15T09:09:20.997" v="101"/>
        <pc:sldMkLst>
          <pc:docMk/>
          <pc:sldMk cId="1191866687" sldId="267"/>
        </pc:sldMkLst>
      </pc:sldChg>
      <pc:sldChg chg="add">
        <pc:chgData name="Myrna Tanis" userId="45b24861-9588-4d0f-8945-a49e3004aa2d" providerId="ADAL" clId="{9A69B73C-38C6-4D41-B33A-E843F514A346}" dt="2022-09-15T09:13:49.630" v="202"/>
        <pc:sldMkLst>
          <pc:docMk/>
          <pc:sldMk cId="700133045" sldId="268"/>
        </pc:sldMkLst>
      </pc:sldChg>
      <pc:sldChg chg="add">
        <pc:chgData name="Myrna Tanis" userId="45b24861-9588-4d0f-8945-a49e3004aa2d" providerId="ADAL" clId="{9A69B73C-38C6-4D41-B33A-E843F514A346}" dt="2022-09-15T09:23:34.272" v="386"/>
        <pc:sldMkLst>
          <pc:docMk/>
          <pc:sldMk cId="112592623" sldId="278"/>
        </pc:sldMkLst>
      </pc:sldChg>
      <pc:sldChg chg="addSp modSp add mod">
        <pc:chgData name="Myrna Tanis" userId="45b24861-9588-4d0f-8945-a49e3004aa2d" providerId="ADAL" clId="{9A69B73C-38C6-4D41-B33A-E843F514A346}" dt="2022-09-23T08:53:34.357" v="1529" actId="20577"/>
        <pc:sldMkLst>
          <pc:docMk/>
          <pc:sldMk cId="263053569" sldId="291"/>
        </pc:sldMkLst>
        <pc:spChg chg="mod">
          <ac:chgData name="Myrna Tanis" userId="45b24861-9588-4d0f-8945-a49e3004aa2d" providerId="ADAL" clId="{9A69B73C-38C6-4D41-B33A-E843F514A346}" dt="2022-09-23T08:53:34.357" v="1529" actId="20577"/>
          <ac:spMkLst>
            <pc:docMk/>
            <pc:sldMk cId="263053569" sldId="291"/>
            <ac:spMk id="3" creationId="{B5A3829A-5CA6-BE70-C11D-2DBDD7625483}"/>
          </ac:spMkLst>
        </pc:spChg>
        <pc:spChg chg="add mod">
          <ac:chgData name="Myrna Tanis" userId="45b24861-9588-4d0f-8945-a49e3004aa2d" providerId="ADAL" clId="{9A69B73C-38C6-4D41-B33A-E843F514A346}" dt="2022-09-21T13:25:25.053" v="1134" actId="1076"/>
          <ac:spMkLst>
            <pc:docMk/>
            <pc:sldMk cId="263053569" sldId="291"/>
            <ac:spMk id="4" creationId="{765D629D-D779-66BE-DFF8-E48A59CF179E}"/>
          </ac:spMkLst>
        </pc:spChg>
      </pc:sldChg>
      <pc:sldChg chg="add ord">
        <pc:chgData name="Myrna Tanis" userId="45b24861-9588-4d0f-8945-a49e3004aa2d" providerId="ADAL" clId="{9A69B73C-38C6-4D41-B33A-E843F514A346}" dt="2022-09-15T09:22:36.088" v="379"/>
        <pc:sldMkLst>
          <pc:docMk/>
          <pc:sldMk cId="3762313188" sldId="293"/>
        </pc:sldMkLst>
      </pc:sldChg>
      <pc:sldChg chg="modSp add mod">
        <pc:chgData name="Myrna Tanis" userId="45b24861-9588-4d0f-8945-a49e3004aa2d" providerId="ADAL" clId="{9A69B73C-38C6-4D41-B33A-E843F514A346}" dt="2022-09-15T09:14:45.719" v="236" actId="20577"/>
        <pc:sldMkLst>
          <pc:docMk/>
          <pc:sldMk cId="3591163471" sldId="294"/>
        </pc:sldMkLst>
        <pc:spChg chg="mod">
          <ac:chgData name="Myrna Tanis" userId="45b24861-9588-4d0f-8945-a49e3004aa2d" providerId="ADAL" clId="{9A69B73C-38C6-4D41-B33A-E843F514A346}" dt="2022-09-15T09:14:45.719" v="236" actId="20577"/>
          <ac:spMkLst>
            <pc:docMk/>
            <pc:sldMk cId="3591163471" sldId="294"/>
            <ac:spMk id="3" creationId="{ABD37B61-65A3-84CE-55B2-63A193975157}"/>
          </ac:spMkLst>
        </pc:spChg>
        <pc:picChg chg="mod">
          <ac:chgData name="Myrna Tanis" userId="45b24861-9588-4d0f-8945-a49e3004aa2d" providerId="ADAL" clId="{9A69B73C-38C6-4D41-B33A-E843F514A346}" dt="2022-09-15T09:14:33.995" v="232" actId="1076"/>
          <ac:picMkLst>
            <pc:docMk/>
            <pc:sldMk cId="3591163471" sldId="294"/>
            <ac:picMk id="5" creationId="{6EBCE546-9965-0124-E4FE-0A256403A198}"/>
          </ac:picMkLst>
        </pc:picChg>
      </pc:sldChg>
      <pc:sldChg chg="modSp add mod">
        <pc:chgData name="Myrna Tanis" userId="45b24861-9588-4d0f-8945-a49e3004aa2d" providerId="ADAL" clId="{9A69B73C-38C6-4D41-B33A-E843F514A346}" dt="2022-09-20T09:10:43.661" v="1026" actId="20577"/>
        <pc:sldMkLst>
          <pc:docMk/>
          <pc:sldMk cId="1849343565" sldId="295"/>
        </pc:sldMkLst>
        <pc:spChg chg="mod">
          <ac:chgData name="Myrna Tanis" userId="45b24861-9588-4d0f-8945-a49e3004aa2d" providerId="ADAL" clId="{9A69B73C-38C6-4D41-B33A-E843F514A346}" dt="2022-09-20T09:10:43.661" v="1026" actId="20577"/>
          <ac:spMkLst>
            <pc:docMk/>
            <pc:sldMk cId="1849343565" sldId="295"/>
            <ac:spMk id="3" creationId="{D0DEA7FD-FB8C-1D51-3FCE-214EC1EDF8ED}"/>
          </ac:spMkLst>
        </pc:spChg>
      </pc:sldChg>
      <pc:sldChg chg="add">
        <pc:chgData name="Myrna Tanis" userId="45b24861-9588-4d0f-8945-a49e3004aa2d" providerId="ADAL" clId="{9A69B73C-38C6-4D41-B33A-E843F514A346}" dt="2022-09-20T09:07:57.099" v="897"/>
        <pc:sldMkLst>
          <pc:docMk/>
          <pc:sldMk cId="2556657433" sldId="296"/>
        </pc:sldMkLst>
      </pc:sldChg>
      <pc:sldChg chg="modSp add mod">
        <pc:chgData name="Myrna Tanis" userId="45b24861-9588-4d0f-8945-a49e3004aa2d" providerId="ADAL" clId="{9A69B73C-38C6-4D41-B33A-E843F514A346}" dt="2022-09-15T09:17:25.663" v="342" actId="20577"/>
        <pc:sldMkLst>
          <pc:docMk/>
          <pc:sldMk cId="3750765116" sldId="298"/>
        </pc:sldMkLst>
        <pc:spChg chg="mod">
          <ac:chgData name="Myrna Tanis" userId="45b24861-9588-4d0f-8945-a49e3004aa2d" providerId="ADAL" clId="{9A69B73C-38C6-4D41-B33A-E843F514A346}" dt="2022-09-15T09:17:25.663" v="342" actId="20577"/>
          <ac:spMkLst>
            <pc:docMk/>
            <pc:sldMk cId="3750765116" sldId="298"/>
            <ac:spMk id="3" creationId="{8ADC1B0A-C02F-B9E9-5DDB-57A13C468D40}"/>
          </ac:spMkLst>
        </pc:spChg>
      </pc:sldChg>
      <pc:sldChg chg="add">
        <pc:chgData name="Myrna Tanis" userId="45b24861-9588-4d0f-8945-a49e3004aa2d" providerId="ADAL" clId="{9A69B73C-38C6-4D41-B33A-E843F514A346}" dt="2022-09-15T09:16:58.567" v="321"/>
        <pc:sldMkLst>
          <pc:docMk/>
          <pc:sldMk cId="149308163" sldId="299"/>
        </pc:sldMkLst>
      </pc:sldChg>
      <pc:sldChg chg="add">
        <pc:chgData name="Myrna Tanis" userId="45b24861-9588-4d0f-8945-a49e3004aa2d" providerId="ADAL" clId="{9A69B73C-38C6-4D41-B33A-E843F514A346}" dt="2022-09-15T09:11:35.551" v="201"/>
        <pc:sldMkLst>
          <pc:docMk/>
          <pc:sldMk cId="3619452762" sldId="300"/>
        </pc:sldMkLst>
      </pc:sldChg>
      <pc:sldChg chg="add">
        <pc:chgData name="Myrna Tanis" userId="45b24861-9588-4d0f-8945-a49e3004aa2d" providerId="ADAL" clId="{9A69B73C-38C6-4D41-B33A-E843F514A346}" dt="2022-09-15T09:13:49.630" v="202"/>
        <pc:sldMkLst>
          <pc:docMk/>
          <pc:sldMk cId="2581861870" sldId="301"/>
        </pc:sldMkLst>
      </pc:sldChg>
      <pc:sldChg chg="add">
        <pc:chgData name="Myrna Tanis" userId="45b24861-9588-4d0f-8945-a49e3004aa2d" providerId="ADAL" clId="{9A69B73C-38C6-4D41-B33A-E843F514A346}" dt="2022-09-15T09:13:49.630" v="202"/>
        <pc:sldMkLst>
          <pc:docMk/>
          <pc:sldMk cId="2085055649" sldId="302"/>
        </pc:sldMkLst>
      </pc:sldChg>
      <pc:sldChg chg="add">
        <pc:chgData name="Myrna Tanis" userId="45b24861-9588-4d0f-8945-a49e3004aa2d" providerId="ADAL" clId="{9A69B73C-38C6-4D41-B33A-E843F514A346}" dt="2022-09-15T09:16:00.835" v="319"/>
        <pc:sldMkLst>
          <pc:docMk/>
          <pc:sldMk cId="2048566627" sldId="303"/>
        </pc:sldMkLst>
      </pc:sldChg>
      <pc:sldChg chg="modSp add mod">
        <pc:chgData name="Myrna Tanis" userId="45b24861-9588-4d0f-8945-a49e3004aa2d" providerId="ADAL" clId="{9A69B73C-38C6-4D41-B33A-E843F514A346}" dt="2022-09-20T09:15:22.816" v="1059" actId="6549"/>
        <pc:sldMkLst>
          <pc:docMk/>
          <pc:sldMk cId="2995055493" sldId="304"/>
        </pc:sldMkLst>
        <pc:spChg chg="mod">
          <ac:chgData name="Myrna Tanis" userId="45b24861-9588-4d0f-8945-a49e3004aa2d" providerId="ADAL" clId="{9A69B73C-38C6-4D41-B33A-E843F514A346}" dt="2022-09-20T09:15:22.816" v="1059" actId="6549"/>
          <ac:spMkLst>
            <pc:docMk/>
            <pc:sldMk cId="2995055493" sldId="304"/>
            <ac:spMk id="14" creationId="{6F3CCAA5-4925-060D-6471-43342F92C58B}"/>
          </ac:spMkLst>
        </pc:spChg>
      </pc:sldChg>
      <pc:sldChg chg="add">
        <pc:chgData name="Myrna Tanis" userId="45b24861-9588-4d0f-8945-a49e3004aa2d" providerId="ADAL" clId="{9A69B73C-38C6-4D41-B33A-E843F514A346}" dt="2022-09-15T09:16:00.835" v="319"/>
        <pc:sldMkLst>
          <pc:docMk/>
          <pc:sldMk cId="3712195719" sldId="305"/>
        </pc:sldMkLst>
      </pc:sldChg>
      <pc:sldChg chg="add">
        <pc:chgData name="Myrna Tanis" userId="45b24861-9588-4d0f-8945-a49e3004aa2d" providerId="ADAL" clId="{9A69B73C-38C6-4D41-B33A-E843F514A346}" dt="2022-09-15T09:16:00.835" v="319"/>
        <pc:sldMkLst>
          <pc:docMk/>
          <pc:sldMk cId="1271372505" sldId="306"/>
        </pc:sldMkLst>
      </pc:sldChg>
      <pc:sldChg chg="add">
        <pc:chgData name="Myrna Tanis" userId="45b24861-9588-4d0f-8945-a49e3004aa2d" providerId="ADAL" clId="{9A69B73C-38C6-4D41-B33A-E843F514A346}" dt="2022-09-15T09:16:00.835" v="319"/>
        <pc:sldMkLst>
          <pc:docMk/>
          <pc:sldMk cId="1750923723" sldId="307"/>
        </pc:sldMkLst>
      </pc:sldChg>
      <pc:sldChg chg="add">
        <pc:chgData name="Myrna Tanis" userId="45b24861-9588-4d0f-8945-a49e3004aa2d" providerId="ADAL" clId="{9A69B73C-38C6-4D41-B33A-E843F514A346}" dt="2022-09-15T09:16:00.835" v="319"/>
        <pc:sldMkLst>
          <pc:docMk/>
          <pc:sldMk cId="271851256" sldId="308"/>
        </pc:sldMkLst>
      </pc:sldChg>
      <pc:sldChg chg="add">
        <pc:chgData name="Myrna Tanis" userId="45b24861-9588-4d0f-8945-a49e3004aa2d" providerId="ADAL" clId="{9A69B73C-38C6-4D41-B33A-E843F514A346}" dt="2022-09-15T09:16:00.835" v="319"/>
        <pc:sldMkLst>
          <pc:docMk/>
          <pc:sldMk cId="973968951" sldId="309"/>
        </pc:sldMkLst>
      </pc:sldChg>
      <pc:sldChg chg="add">
        <pc:chgData name="Myrna Tanis" userId="45b24861-9588-4d0f-8945-a49e3004aa2d" providerId="ADAL" clId="{9A69B73C-38C6-4D41-B33A-E843F514A346}" dt="2022-09-15T09:16:00.835" v="319"/>
        <pc:sldMkLst>
          <pc:docMk/>
          <pc:sldMk cId="2670112966" sldId="310"/>
        </pc:sldMkLst>
      </pc:sldChg>
      <pc:sldChg chg="add">
        <pc:chgData name="Myrna Tanis" userId="45b24861-9588-4d0f-8945-a49e3004aa2d" providerId="ADAL" clId="{9A69B73C-38C6-4D41-B33A-E843F514A346}" dt="2022-09-15T09:16:00.835" v="319"/>
        <pc:sldMkLst>
          <pc:docMk/>
          <pc:sldMk cId="505103197" sldId="311"/>
        </pc:sldMkLst>
      </pc:sldChg>
      <pc:sldChg chg="add">
        <pc:chgData name="Myrna Tanis" userId="45b24861-9588-4d0f-8945-a49e3004aa2d" providerId="ADAL" clId="{9A69B73C-38C6-4D41-B33A-E843F514A346}" dt="2022-09-15T09:16:21.975" v="320"/>
        <pc:sldMkLst>
          <pc:docMk/>
          <pc:sldMk cId="1944584990" sldId="312"/>
        </pc:sldMkLst>
      </pc:sldChg>
      <pc:sldChg chg="add">
        <pc:chgData name="Myrna Tanis" userId="45b24861-9588-4d0f-8945-a49e3004aa2d" providerId="ADAL" clId="{9A69B73C-38C6-4D41-B33A-E843F514A346}" dt="2022-09-15T09:23:34.272" v="386"/>
        <pc:sldMkLst>
          <pc:docMk/>
          <pc:sldMk cId="1201723305" sldId="313"/>
        </pc:sldMkLst>
      </pc:sldChg>
      <pc:sldChg chg="add">
        <pc:chgData name="Myrna Tanis" userId="45b24861-9588-4d0f-8945-a49e3004aa2d" providerId="ADAL" clId="{9A69B73C-38C6-4D41-B33A-E843F514A346}" dt="2022-09-15T09:16:58.567" v="321"/>
        <pc:sldMkLst>
          <pc:docMk/>
          <pc:sldMk cId="3257985594" sldId="315"/>
        </pc:sldMkLst>
      </pc:sldChg>
      <pc:sldChg chg="add addCm delCm modCm modNotesTx">
        <pc:chgData name="Myrna Tanis" userId="45b24861-9588-4d0f-8945-a49e3004aa2d" providerId="ADAL" clId="{9A69B73C-38C6-4D41-B33A-E843F514A346}" dt="2022-09-23T08:54:07.705" v="1530"/>
        <pc:sldMkLst>
          <pc:docMk/>
          <pc:sldMk cId="186202063" sldId="316"/>
        </pc:sldMkLst>
      </pc:sldChg>
      <pc:sldChg chg="addSp delSp modSp new del mod modClrScheme chgLayout">
        <pc:chgData name="Myrna Tanis" userId="45b24861-9588-4d0f-8945-a49e3004aa2d" providerId="ADAL" clId="{9A69B73C-38C6-4D41-B33A-E843F514A346}" dt="2022-09-15T09:18:44.795" v="374" actId="2696"/>
        <pc:sldMkLst>
          <pc:docMk/>
          <pc:sldMk cId="637475948" sldId="316"/>
        </pc:sldMkLst>
        <pc:spChg chg="del">
          <ac:chgData name="Myrna Tanis" userId="45b24861-9588-4d0f-8945-a49e3004aa2d" providerId="ADAL" clId="{9A69B73C-38C6-4D41-B33A-E843F514A346}" dt="2022-09-15T09:17:46.575" v="345" actId="700"/>
          <ac:spMkLst>
            <pc:docMk/>
            <pc:sldMk cId="637475948" sldId="316"/>
            <ac:spMk id="2" creationId="{8B05750C-EEB3-2C5F-B0F1-0295B9DCB971}"/>
          </ac:spMkLst>
        </pc:spChg>
        <pc:spChg chg="del mod ord">
          <ac:chgData name="Myrna Tanis" userId="45b24861-9588-4d0f-8945-a49e3004aa2d" providerId="ADAL" clId="{9A69B73C-38C6-4D41-B33A-E843F514A346}" dt="2022-09-15T09:17:46.575" v="345" actId="700"/>
          <ac:spMkLst>
            <pc:docMk/>
            <pc:sldMk cId="637475948" sldId="316"/>
            <ac:spMk id="3" creationId="{3FCAA2AB-4CF5-DB31-651F-4214DC4FCC6C}"/>
          </ac:spMkLst>
        </pc:spChg>
        <pc:spChg chg="del mod ord">
          <ac:chgData name="Myrna Tanis" userId="45b24861-9588-4d0f-8945-a49e3004aa2d" providerId="ADAL" clId="{9A69B73C-38C6-4D41-B33A-E843F514A346}" dt="2022-09-15T09:17:46.575" v="345" actId="700"/>
          <ac:spMkLst>
            <pc:docMk/>
            <pc:sldMk cId="637475948" sldId="316"/>
            <ac:spMk id="4" creationId="{D7005CF8-A072-B2A9-0EBD-4FB712C02D5F}"/>
          </ac:spMkLst>
        </pc:spChg>
        <pc:spChg chg="add mod ord">
          <ac:chgData name="Myrna Tanis" userId="45b24861-9588-4d0f-8945-a49e3004aa2d" providerId="ADAL" clId="{9A69B73C-38C6-4D41-B33A-E843F514A346}" dt="2022-09-15T09:17:56.233" v="367" actId="20577"/>
          <ac:spMkLst>
            <pc:docMk/>
            <pc:sldMk cId="637475948" sldId="316"/>
            <ac:spMk id="5" creationId="{6373C793-F10A-D888-323C-94EA54B96EA0}"/>
          </ac:spMkLst>
        </pc:spChg>
        <pc:spChg chg="add mod ord">
          <ac:chgData name="Myrna Tanis" userId="45b24861-9588-4d0f-8945-a49e3004aa2d" providerId="ADAL" clId="{9A69B73C-38C6-4D41-B33A-E843F514A346}" dt="2022-09-15T09:17:46.575" v="345" actId="700"/>
          <ac:spMkLst>
            <pc:docMk/>
            <pc:sldMk cId="637475948" sldId="316"/>
            <ac:spMk id="6" creationId="{94F94960-0E99-74AF-5002-EF4F69A1F0BC}"/>
          </ac:spMkLst>
        </pc:spChg>
      </pc:sldChg>
      <pc:sldChg chg="add del">
        <pc:chgData name="Myrna Tanis" userId="45b24861-9588-4d0f-8945-a49e3004aa2d" providerId="ADAL" clId="{9A69B73C-38C6-4D41-B33A-E843F514A346}" dt="2022-09-15T09:23:05.511" v="381" actId="47"/>
        <pc:sldMkLst>
          <pc:docMk/>
          <pc:sldMk cId="530435910" sldId="317"/>
        </pc:sldMkLst>
      </pc:sldChg>
      <pc:sldChg chg="addSp delSp modSp new mod modClrScheme chgLayout">
        <pc:chgData name="Myrna Tanis" userId="45b24861-9588-4d0f-8945-a49e3004aa2d" providerId="ADAL" clId="{9A69B73C-38C6-4D41-B33A-E843F514A346}" dt="2022-09-15T09:24:17.166" v="389" actId="700"/>
        <pc:sldMkLst>
          <pc:docMk/>
          <pc:sldMk cId="1401090324" sldId="317"/>
        </pc:sldMkLst>
        <pc:spChg chg="del mod ord">
          <ac:chgData name="Myrna Tanis" userId="45b24861-9588-4d0f-8945-a49e3004aa2d" providerId="ADAL" clId="{9A69B73C-38C6-4D41-B33A-E843F514A346}" dt="2022-09-15T09:24:14.244" v="388" actId="700"/>
          <ac:spMkLst>
            <pc:docMk/>
            <pc:sldMk cId="1401090324" sldId="317"/>
            <ac:spMk id="2" creationId="{229B5CD7-7F18-0A8A-9600-AB27A601C49A}"/>
          </ac:spMkLst>
        </pc:spChg>
        <pc:spChg chg="del mod ord">
          <ac:chgData name="Myrna Tanis" userId="45b24861-9588-4d0f-8945-a49e3004aa2d" providerId="ADAL" clId="{9A69B73C-38C6-4D41-B33A-E843F514A346}" dt="2022-09-15T09:24:14.244" v="388" actId="700"/>
          <ac:spMkLst>
            <pc:docMk/>
            <pc:sldMk cId="1401090324" sldId="317"/>
            <ac:spMk id="3" creationId="{68EA8B96-2727-049A-28FA-99F39A659730}"/>
          </ac:spMkLst>
        </pc:spChg>
        <pc:spChg chg="del mod ord">
          <ac:chgData name="Myrna Tanis" userId="45b24861-9588-4d0f-8945-a49e3004aa2d" providerId="ADAL" clId="{9A69B73C-38C6-4D41-B33A-E843F514A346}" dt="2022-09-15T09:24:14.244" v="388" actId="700"/>
          <ac:spMkLst>
            <pc:docMk/>
            <pc:sldMk cId="1401090324" sldId="317"/>
            <ac:spMk id="4" creationId="{680F9A67-902F-B8B1-C7BE-414FC4FDFC18}"/>
          </ac:spMkLst>
        </pc:spChg>
        <pc:spChg chg="add del mod ord">
          <ac:chgData name="Myrna Tanis" userId="45b24861-9588-4d0f-8945-a49e3004aa2d" providerId="ADAL" clId="{9A69B73C-38C6-4D41-B33A-E843F514A346}" dt="2022-09-15T09:24:17.166" v="389" actId="700"/>
          <ac:spMkLst>
            <pc:docMk/>
            <pc:sldMk cId="1401090324" sldId="317"/>
            <ac:spMk id="5" creationId="{D0832132-654B-3695-C530-1115DED077F5}"/>
          </ac:spMkLst>
        </pc:spChg>
        <pc:spChg chg="add del mod ord">
          <ac:chgData name="Myrna Tanis" userId="45b24861-9588-4d0f-8945-a49e3004aa2d" providerId="ADAL" clId="{9A69B73C-38C6-4D41-B33A-E843F514A346}" dt="2022-09-15T09:24:17.166" v="389" actId="700"/>
          <ac:spMkLst>
            <pc:docMk/>
            <pc:sldMk cId="1401090324" sldId="317"/>
            <ac:spMk id="6" creationId="{0AFA4B15-54A1-A48D-322F-7A773741C1A5}"/>
          </ac:spMkLst>
        </pc:spChg>
        <pc:spChg chg="add del mod ord">
          <ac:chgData name="Myrna Tanis" userId="45b24861-9588-4d0f-8945-a49e3004aa2d" providerId="ADAL" clId="{9A69B73C-38C6-4D41-B33A-E843F514A346}" dt="2022-09-15T09:24:17.166" v="389" actId="700"/>
          <ac:spMkLst>
            <pc:docMk/>
            <pc:sldMk cId="1401090324" sldId="317"/>
            <ac:spMk id="7" creationId="{0B2D2F58-CB77-09E0-FFB5-413532AAB008}"/>
          </ac:spMkLst>
        </pc:spChg>
        <pc:spChg chg="add mod ord">
          <ac:chgData name="Myrna Tanis" userId="45b24861-9588-4d0f-8945-a49e3004aa2d" providerId="ADAL" clId="{9A69B73C-38C6-4D41-B33A-E843F514A346}" dt="2022-09-15T09:24:17.166" v="389" actId="700"/>
          <ac:spMkLst>
            <pc:docMk/>
            <pc:sldMk cId="1401090324" sldId="317"/>
            <ac:spMk id="8" creationId="{B33B9FD2-2072-B3B2-7CF9-1BFF0CC35AB1}"/>
          </ac:spMkLst>
        </pc:spChg>
        <pc:spChg chg="add mod ord">
          <ac:chgData name="Myrna Tanis" userId="45b24861-9588-4d0f-8945-a49e3004aa2d" providerId="ADAL" clId="{9A69B73C-38C6-4D41-B33A-E843F514A346}" dt="2022-09-15T09:24:17.166" v="389" actId="700"/>
          <ac:spMkLst>
            <pc:docMk/>
            <pc:sldMk cId="1401090324" sldId="317"/>
            <ac:spMk id="9" creationId="{8BB8E298-2591-AA82-591F-81EF9341B468}"/>
          </ac:spMkLst>
        </pc:spChg>
      </pc:sldChg>
      <pc:sldChg chg="add del">
        <pc:chgData name="Myrna Tanis" userId="45b24861-9588-4d0f-8945-a49e3004aa2d" providerId="ADAL" clId="{9A69B73C-38C6-4D41-B33A-E843F514A346}" dt="2022-09-15T09:23:06.306" v="382" actId="47"/>
        <pc:sldMkLst>
          <pc:docMk/>
          <pc:sldMk cId="2233434257" sldId="318"/>
        </pc:sldMkLst>
      </pc:sldChg>
      <pc:sldChg chg="add del">
        <pc:chgData name="Myrna Tanis" userId="45b24861-9588-4d0f-8945-a49e3004aa2d" providerId="ADAL" clId="{9A69B73C-38C6-4D41-B33A-E843F514A346}" dt="2022-09-15T09:23:13.203" v="383" actId="47"/>
        <pc:sldMkLst>
          <pc:docMk/>
          <pc:sldMk cId="3712681119" sldId="319"/>
        </pc:sldMkLst>
      </pc:sldChg>
      <pc:sldChg chg="add del">
        <pc:chgData name="Myrna Tanis" userId="45b24861-9588-4d0f-8945-a49e3004aa2d" providerId="ADAL" clId="{9A69B73C-38C6-4D41-B33A-E843F514A346}" dt="2022-09-15T09:23:16.481" v="384" actId="47"/>
        <pc:sldMkLst>
          <pc:docMk/>
          <pc:sldMk cId="2961500377" sldId="320"/>
        </pc:sldMkLst>
      </pc:sldChg>
      <pc:sldChg chg="add del">
        <pc:chgData name="Myrna Tanis" userId="45b24861-9588-4d0f-8945-a49e3004aa2d" providerId="ADAL" clId="{9A69B73C-38C6-4D41-B33A-E843F514A346}" dt="2022-09-15T09:23:31.585" v="385" actId="47"/>
        <pc:sldMkLst>
          <pc:docMk/>
          <pc:sldMk cId="1518474127" sldId="321"/>
        </pc:sldMkLst>
      </pc:sldChg>
      <pc:sldChg chg="modSp add mod">
        <pc:chgData name="Myrna Tanis" userId="45b24861-9588-4d0f-8945-a49e3004aa2d" providerId="ADAL" clId="{9A69B73C-38C6-4D41-B33A-E843F514A346}" dt="2022-09-21T13:27:53.986" v="1322" actId="20577"/>
        <pc:sldMkLst>
          <pc:docMk/>
          <pc:sldMk cId="21644326" sldId="346"/>
        </pc:sldMkLst>
        <pc:spChg chg="mod">
          <ac:chgData name="Myrna Tanis" userId="45b24861-9588-4d0f-8945-a49e3004aa2d" providerId="ADAL" clId="{9A69B73C-38C6-4D41-B33A-E843F514A346}" dt="2022-09-21T13:27:53.986" v="1322" actId="20577"/>
          <ac:spMkLst>
            <pc:docMk/>
            <pc:sldMk cId="21644326" sldId="346"/>
            <ac:spMk id="3" creationId="{871841DB-BCE7-8DD0-4E04-B0BE141CEA2E}"/>
          </ac:spMkLst>
        </pc:spChg>
      </pc:sldChg>
      <pc:sldChg chg="del">
        <pc:chgData name="Myrna Tanis" userId="45b24861-9588-4d0f-8945-a49e3004aa2d" providerId="ADAL" clId="{9A69B73C-38C6-4D41-B33A-E843F514A346}" dt="2022-09-20T08:56:27.720" v="403" actId="2696"/>
        <pc:sldMkLst>
          <pc:docMk/>
          <pc:sldMk cId="985167743" sldId="348"/>
        </pc:sldMkLst>
      </pc:sldChg>
      <pc:sldChg chg="modSp add mod">
        <pc:chgData name="Myrna Tanis" userId="45b24861-9588-4d0f-8945-a49e3004aa2d" providerId="ADAL" clId="{9A69B73C-38C6-4D41-B33A-E843F514A346}" dt="2022-09-21T13:20:09.348" v="1103" actId="15"/>
        <pc:sldMkLst>
          <pc:docMk/>
          <pc:sldMk cId="1245405955" sldId="348"/>
        </pc:sldMkLst>
        <pc:spChg chg="mod">
          <ac:chgData name="Myrna Tanis" userId="45b24861-9588-4d0f-8945-a49e3004aa2d" providerId="ADAL" clId="{9A69B73C-38C6-4D41-B33A-E843F514A346}" dt="2022-09-21T13:19:36.184" v="1063" actId="20577"/>
          <ac:spMkLst>
            <pc:docMk/>
            <pc:sldMk cId="1245405955" sldId="348"/>
            <ac:spMk id="2" creationId="{11933014-277B-532F-ABB6-D1C6D83C981B}"/>
          </ac:spMkLst>
        </pc:spChg>
        <pc:spChg chg="mod">
          <ac:chgData name="Myrna Tanis" userId="45b24861-9588-4d0f-8945-a49e3004aa2d" providerId="ADAL" clId="{9A69B73C-38C6-4D41-B33A-E843F514A346}" dt="2022-09-21T13:20:09.348" v="1103" actId="15"/>
          <ac:spMkLst>
            <pc:docMk/>
            <pc:sldMk cId="1245405955" sldId="348"/>
            <ac:spMk id="3" creationId="{E240B31B-E3D2-17A0-3F64-61FEFBAA51EF}"/>
          </ac:spMkLst>
        </pc:spChg>
      </pc:sldChg>
      <pc:sldChg chg="add delCm">
        <pc:chgData name="Myrna Tanis" userId="45b24861-9588-4d0f-8945-a49e3004aa2d" providerId="ADAL" clId="{9A69B73C-38C6-4D41-B33A-E843F514A346}" dt="2022-09-23T08:54:13.493" v="1531"/>
        <pc:sldMkLst>
          <pc:docMk/>
          <pc:sldMk cId="1421439791" sldId="349"/>
        </pc:sldMkLst>
      </pc:sldChg>
      <pc:sldChg chg="addSp delSp modSp new del mod modClrScheme addCm chgLayout modNotesTx">
        <pc:chgData name="Myrna Tanis" userId="45b24861-9588-4d0f-8945-a49e3004aa2d" providerId="ADAL" clId="{9A69B73C-38C6-4D41-B33A-E843F514A346}" dt="2022-09-20T09:12:30.371" v="1046" actId="2696"/>
        <pc:sldMkLst>
          <pc:docMk/>
          <pc:sldMk cId="2942812217" sldId="349"/>
        </pc:sldMkLst>
        <pc:spChg chg="del mod ord">
          <ac:chgData name="Myrna Tanis" userId="45b24861-9588-4d0f-8945-a49e3004aa2d" providerId="ADAL" clId="{9A69B73C-38C6-4D41-B33A-E843F514A346}" dt="2022-09-20T08:57:21.383" v="406" actId="700"/>
          <ac:spMkLst>
            <pc:docMk/>
            <pc:sldMk cId="2942812217" sldId="349"/>
            <ac:spMk id="2" creationId="{E7E00FAD-0FB1-FE50-F720-BECE4B31F180}"/>
          </ac:spMkLst>
        </pc:spChg>
        <pc:spChg chg="del mod ord">
          <ac:chgData name="Myrna Tanis" userId="45b24861-9588-4d0f-8945-a49e3004aa2d" providerId="ADAL" clId="{9A69B73C-38C6-4D41-B33A-E843F514A346}" dt="2022-09-20T08:57:21.383" v="406" actId="700"/>
          <ac:spMkLst>
            <pc:docMk/>
            <pc:sldMk cId="2942812217" sldId="349"/>
            <ac:spMk id="3" creationId="{46EFE385-DC68-AD84-B8B6-649886BAE09D}"/>
          </ac:spMkLst>
        </pc:spChg>
        <pc:spChg chg="del mod ord">
          <ac:chgData name="Myrna Tanis" userId="45b24861-9588-4d0f-8945-a49e3004aa2d" providerId="ADAL" clId="{9A69B73C-38C6-4D41-B33A-E843F514A346}" dt="2022-09-20T08:57:21.383" v="406" actId="700"/>
          <ac:spMkLst>
            <pc:docMk/>
            <pc:sldMk cId="2942812217" sldId="349"/>
            <ac:spMk id="4" creationId="{FCFFE151-8E72-F484-3F21-6F50C59B951A}"/>
          </ac:spMkLst>
        </pc:spChg>
        <pc:spChg chg="add del mod ord">
          <ac:chgData name="Myrna Tanis" userId="45b24861-9588-4d0f-8945-a49e3004aa2d" providerId="ADAL" clId="{9A69B73C-38C6-4D41-B33A-E843F514A346}" dt="2022-09-20T08:57:25.889" v="407" actId="26606"/>
          <ac:spMkLst>
            <pc:docMk/>
            <pc:sldMk cId="2942812217" sldId="349"/>
            <ac:spMk id="5" creationId="{96385240-F96A-2C90-3379-45C599F8CF9E}"/>
          </ac:spMkLst>
        </pc:spChg>
        <pc:spChg chg="add del mod ord">
          <ac:chgData name="Myrna Tanis" userId="45b24861-9588-4d0f-8945-a49e3004aa2d" providerId="ADAL" clId="{9A69B73C-38C6-4D41-B33A-E843F514A346}" dt="2022-09-20T08:57:25.889" v="407" actId="26606"/>
          <ac:spMkLst>
            <pc:docMk/>
            <pc:sldMk cId="2942812217" sldId="349"/>
            <ac:spMk id="6" creationId="{FD802F88-7CDB-C5CD-2AA8-4AE4F11E57B6}"/>
          </ac:spMkLst>
        </pc:spChg>
        <pc:spChg chg="add del mod ord">
          <ac:chgData name="Myrna Tanis" userId="45b24861-9588-4d0f-8945-a49e3004aa2d" providerId="ADAL" clId="{9A69B73C-38C6-4D41-B33A-E843F514A346}" dt="2022-09-20T08:57:25.889" v="407" actId="26606"/>
          <ac:spMkLst>
            <pc:docMk/>
            <pc:sldMk cId="2942812217" sldId="349"/>
            <ac:spMk id="7" creationId="{0DA9D10C-99AA-19C1-5C33-54C3A16A1DF3}"/>
          </ac:spMkLst>
        </pc:spChg>
        <pc:spChg chg="add mod">
          <ac:chgData name="Myrna Tanis" userId="45b24861-9588-4d0f-8945-a49e3004aa2d" providerId="ADAL" clId="{9A69B73C-38C6-4D41-B33A-E843F514A346}" dt="2022-09-20T08:57:31.124" v="422" actId="20577"/>
          <ac:spMkLst>
            <pc:docMk/>
            <pc:sldMk cId="2942812217" sldId="349"/>
            <ac:spMk id="12" creationId="{40E12EC5-186A-C0C2-5DCF-A1D64943DDDF}"/>
          </ac:spMkLst>
        </pc:spChg>
        <pc:spChg chg="add mod">
          <ac:chgData name="Myrna Tanis" userId="45b24861-9588-4d0f-8945-a49e3004aa2d" providerId="ADAL" clId="{9A69B73C-38C6-4D41-B33A-E843F514A346}" dt="2022-09-20T09:06:46.700" v="896" actId="20577"/>
          <ac:spMkLst>
            <pc:docMk/>
            <pc:sldMk cId="2942812217" sldId="349"/>
            <ac:spMk id="14" creationId="{DEB17872-8E00-88CD-14D2-D0863BA36459}"/>
          </ac:spMkLst>
        </pc:spChg>
      </pc:sldChg>
      <pc:sldMasterChg chg="delSldLayout">
        <pc:chgData name="Myrna Tanis" userId="45b24861-9588-4d0f-8945-a49e3004aa2d" providerId="ADAL" clId="{9A69B73C-38C6-4D41-B33A-E843F514A346}" dt="2022-09-20T08:56:27.720" v="403" actId="2696"/>
        <pc:sldMasterMkLst>
          <pc:docMk/>
          <pc:sldMasterMk cId="84290662" sldId="2147483648"/>
        </pc:sldMasterMkLst>
        <pc:sldLayoutChg chg="del">
          <pc:chgData name="Myrna Tanis" userId="45b24861-9588-4d0f-8945-a49e3004aa2d" providerId="ADAL" clId="{9A69B73C-38C6-4D41-B33A-E843F514A346}" dt="2022-09-20T08:56:27.720" v="403" actId="2696"/>
          <pc:sldLayoutMkLst>
            <pc:docMk/>
            <pc:sldMasterMk cId="84290662" sldId="2147483648"/>
            <pc:sldLayoutMk cId="836014653" sldId="2147483658"/>
          </pc:sldLayoutMkLst>
        </pc:sldLayoutChg>
      </pc:sldMasterChg>
    </pc:docChg>
  </pc:docChgLst>
  <pc:docChgLst>
    <pc:chgData name="Daimy Schippers" userId="6f0e695b-0ee8-4dd0-9f0f-f25a2c4e5940" providerId="ADAL" clId="{D7108E9B-6B7D-439A-86F9-0D1C324DCD76}"/>
    <pc:docChg chg="modSld">
      <pc:chgData name="Daimy Schippers" userId="6f0e695b-0ee8-4dd0-9f0f-f25a2c4e5940" providerId="ADAL" clId="{D7108E9B-6B7D-439A-86F9-0D1C324DCD76}" dt="2022-09-21T17:55:58.637" v="61" actId="207"/>
      <pc:docMkLst>
        <pc:docMk/>
      </pc:docMkLst>
      <pc:sldChg chg="modSp mod">
        <pc:chgData name="Daimy Schippers" userId="6f0e695b-0ee8-4dd0-9f0f-f25a2c4e5940" providerId="ADAL" clId="{D7108E9B-6B7D-439A-86F9-0D1C324DCD76}" dt="2022-09-21T17:51:13.996" v="60" actId="6549"/>
        <pc:sldMkLst>
          <pc:docMk/>
          <pc:sldMk cId="263053569" sldId="291"/>
        </pc:sldMkLst>
        <pc:spChg chg="mod">
          <ac:chgData name="Daimy Schippers" userId="6f0e695b-0ee8-4dd0-9f0f-f25a2c4e5940" providerId="ADAL" clId="{D7108E9B-6B7D-439A-86F9-0D1C324DCD76}" dt="2022-09-21T17:51:13.996" v="60" actId="6549"/>
          <ac:spMkLst>
            <pc:docMk/>
            <pc:sldMk cId="263053569" sldId="291"/>
            <ac:spMk id="3" creationId="{B5A3829A-5CA6-BE70-C11D-2DBDD7625483}"/>
          </ac:spMkLst>
        </pc:spChg>
      </pc:sldChg>
      <pc:sldChg chg="modSp mod">
        <pc:chgData name="Daimy Schippers" userId="6f0e695b-0ee8-4dd0-9f0f-f25a2c4e5940" providerId="ADAL" clId="{D7108E9B-6B7D-439A-86F9-0D1C324DCD76}" dt="2022-09-21T17:42:36.544" v="38" actId="20577"/>
        <pc:sldMkLst>
          <pc:docMk/>
          <pc:sldMk cId="756960382" sldId="347"/>
        </pc:sldMkLst>
        <pc:spChg chg="mod">
          <ac:chgData name="Daimy Schippers" userId="6f0e695b-0ee8-4dd0-9f0f-f25a2c4e5940" providerId="ADAL" clId="{D7108E9B-6B7D-439A-86F9-0D1C324DCD76}" dt="2022-09-21T17:42:36.544" v="38" actId="20577"/>
          <ac:spMkLst>
            <pc:docMk/>
            <pc:sldMk cId="756960382" sldId="347"/>
            <ac:spMk id="4" creationId="{13624D1C-79EC-FE0C-626D-771A66978A62}"/>
          </ac:spMkLst>
        </pc:spChg>
      </pc:sldChg>
      <pc:sldChg chg="modSp mod">
        <pc:chgData name="Daimy Schippers" userId="6f0e695b-0ee8-4dd0-9f0f-f25a2c4e5940" providerId="ADAL" clId="{D7108E9B-6B7D-439A-86F9-0D1C324DCD76}" dt="2022-09-21T17:55:58.637" v="61" actId="207"/>
        <pc:sldMkLst>
          <pc:docMk/>
          <pc:sldMk cId="1245405955" sldId="348"/>
        </pc:sldMkLst>
        <pc:spChg chg="mod">
          <ac:chgData name="Daimy Schippers" userId="6f0e695b-0ee8-4dd0-9f0f-f25a2c4e5940" providerId="ADAL" clId="{D7108E9B-6B7D-439A-86F9-0D1C324DCD76}" dt="2022-09-21T17:55:58.637" v="61" actId="207"/>
          <ac:spMkLst>
            <pc:docMk/>
            <pc:sldMk cId="1245405955" sldId="348"/>
            <ac:spMk id="3" creationId="{E240B31B-E3D2-17A0-3F64-61FEFBAA51E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A9814-49D9-4A24-9B59-0BA32672BF45}"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nl-NL"/>
        </a:p>
      </dgm:t>
    </dgm:pt>
    <dgm:pt modelId="{A43B8C44-9F91-4535-9DDA-69F443F395E1}">
      <dgm:prSet phldrT="[Tekst]"/>
      <dgm:spPr/>
      <dgm:t>
        <a:bodyPr/>
        <a:lstStyle/>
        <a:p>
          <a:r>
            <a:rPr lang="nl-NL"/>
            <a:t>Teamcoördinator</a:t>
          </a:r>
        </a:p>
      </dgm:t>
    </dgm:pt>
    <dgm:pt modelId="{BFD98EB3-2F53-465C-B431-A667008290B2}" type="parTrans" cxnId="{9A11AD50-3869-4166-93F2-9F180A863408}">
      <dgm:prSet/>
      <dgm:spPr/>
      <dgm:t>
        <a:bodyPr/>
        <a:lstStyle/>
        <a:p>
          <a:endParaRPr lang="nl-NL"/>
        </a:p>
      </dgm:t>
    </dgm:pt>
    <dgm:pt modelId="{65C65725-4AB9-4B1D-91D1-AB3350706783}" type="sibTrans" cxnId="{9A11AD50-3869-4166-93F2-9F180A863408}">
      <dgm:prSet/>
      <dgm:spPr/>
      <dgm:t>
        <a:bodyPr/>
        <a:lstStyle/>
        <a:p>
          <a:endParaRPr lang="nl-NL"/>
        </a:p>
      </dgm:t>
    </dgm:pt>
    <dgm:pt modelId="{2693CE41-B149-4F2F-9FDF-5DE844E8640E}">
      <dgm:prSet phldrT="[Tekst]"/>
      <dgm:spPr/>
      <dgm:t>
        <a:bodyPr/>
        <a:lstStyle/>
        <a:p>
          <a:r>
            <a:rPr lang="nl-NL"/>
            <a:t>Coach</a:t>
          </a:r>
        </a:p>
      </dgm:t>
    </dgm:pt>
    <dgm:pt modelId="{89233106-DDE8-49ED-8AB7-4F05309BBB01}" type="parTrans" cxnId="{AB5CAA7F-53C9-4B55-AF25-1233B8528C3E}">
      <dgm:prSet/>
      <dgm:spPr/>
      <dgm:t>
        <a:bodyPr/>
        <a:lstStyle/>
        <a:p>
          <a:endParaRPr lang="nl-NL"/>
        </a:p>
      </dgm:t>
    </dgm:pt>
    <dgm:pt modelId="{A499FC5D-C415-4FDD-AFFA-F61F805C48FB}" type="sibTrans" cxnId="{AB5CAA7F-53C9-4B55-AF25-1233B8528C3E}">
      <dgm:prSet/>
      <dgm:spPr/>
      <dgm:t>
        <a:bodyPr/>
        <a:lstStyle/>
        <a:p>
          <a:endParaRPr lang="nl-NL"/>
        </a:p>
      </dgm:t>
    </dgm:pt>
    <dgm:pt modelId="{41347A3B-A9E0-4E17-9A43-6E2FB62A56F9}">
      <dgm:prSet phldrT="[Tekst]"/>
      <dgm:spPr/>
      <dgm:t>
        <a:bodyPr/>
        <a:lstStyle/>
        <a:p>
          <a:r>
            <a:rPr lang="nl-NL"/>
            <a:t>Sociaal</a:t>
          </a:r>
        </a:p>
      </dgm:t>
    </dgm:pt>
    <dgm:pt modelId="{19C504BC-0DDC-492F-BD8F-C38CF231317E}" type="parTrans" cxnId="{0223893C-3F4C-4326-B452-50DB8328680B}">
      <dgm:prSet/>
      <dgm:spPr/>
      <dgm:t>
        <a:bodyPr/>
        <a:lstStyle/>
        <a:p>
          <a:endParaRPr lang="nl-NL"/>
        </a:p>
      </dgm:t>
    </dgm:pt>
    <dgm:pt modelId="{2933CF55-F7C4-44CB-A057-78E519F46575}" type="sibTrans" cxnId="{0223893C-3F4C-4326-B452-50DB8328680B}">
      <dgm:prSet/>
      <dgm:spPr/>
      <dgm:t>
        <a:bodyPr/>
        <a:lstStyle/>
        <a:p>
          <a:endParaRPr lang="nl-NL"/>
        </a:p>
      </dgm:t>
    </dgm:pt>
    <dgm:pt modelId="{16F16E2D-694B-4BD2-A285-A3336A2A1C5A}">
      <dgm:prSet phldrT="[Tekst]"/>
      <dgm:spPr/>
      <dgm:t>
        <a:bodyPr/>
        <a:lstStyle/>
        <a:p>
          <a:r>
            <a:rPr lang="nl-NL"/>
            <a:t>Administratief</a:t>
          </a:r>
        </a:p>
      </dgm:t>
    </dgm:pt>
    <dgm:pt modelId="{3994D9DD-65B5-4A23-8D9F-2E86DDDA4703}" type="parTrans" cxnId="{DF698809-1D26-48B2-BB7C-0FFF7B2FF2D9}">
      <dgm:prSet/>
      <dgm:spPr/>
      <dgm:t>
        <a:bodyPr/>
        <a:lstStyle/>
        <a:p>
          <a:endParaRPr lang="nl-NL"/>
        </a:p>
      </dgm:t>
    </dgm:pt>
    <dgm:pt modelId="{118C6FC1-36EA-41DF-8974-16BF1AA3E636}" type="sibTrans" cxnId="{DF698809-1D26-48B2-BB7C-0FFF7B2FF2D9}">
      <dgm:prSet/>
      <dgm:spPr/>
      <dgm:t>
        <a:bodyPr/>
        <a:lstStyle/>
        <a:p>
          <a:endParaRPr lang="nl-NL"/>
        </a:p>
      </dgm:t>
    </dgm:pt>
    <dgm:pt modelId="{6B5AE286-0D48-4204-B026-5329916065FB}">
      <dgm:prSet phldrT="[Tekst]"/>
      <dgm:spPr/>
      <dgm:t>
        <a:bodyPr/>
        <a:lstStyle/>
        <a:p>
          <a:r>
            <a:rPr lang="nl-NL"/>
            <a:t>Groep</a:t>
          </a:r>
        </a:p>
      </dgm:t>
    </dgm:pt>
    <dgm:pt modelId="{DB9D8D21-DBCB-430B-AA00-51FEDD2C5C9B}" type="parTrans" cxnId="{70FF1A71-ABE3-4419-B89F-9FEC1C088D8A}">
      <dgm:prSet/>
      <dgm:spPr/>
      <dgm:t>
        <a:bodyPr/>
        <a:lstStyle/>
        <a:p>
          <a:endParaRPr lang="nl-NL"/>
        </a:p>
      </dgm:t>
    </dgm:pt>
    <dgm:pt modelId="{DC6D29B1-B08B-406A-99B9-C7C6144CA4F9}" type="sibTrans" cxnId="{70FF1A71-ABE3-4419-B89F-9FEC1C088D8A}">
      <dgm:prSet/>
      <dgm:spPr/>
      <dgm:t>
        <a:bodyPr/>
        <a:lstStyle/>
        <a:p>
          <a:endParaRPr lang="nl-NL"/>
        </a:p>
      </dgm:t>
    </dgm:pt>
    <dgm:pt modelId="{AC11C1A5-1B3C-45CF-A464-D9593442FDB6}">
      <dgm:prSet phldrT="[Tekst]"/>
      <dgm:spPr/>
      <dgm:t>
        <a:bodyPr/>
        <a:lstStyle/>
        <a:p>
          <a:r>
            <a:rPr lang="nl-NL"/>
            <a:t>Individueel</a:t>
          </a:r>
        </a:p>
      </dgm:t>
    </dgm:pt>
    <dgm:pt modelId="{1968F308-B326-411F-912E-66CA1F213A77}" type="parTrans" cxnId="{F2F0F10F-9A78-40A1-99FE-8D916E9AE4AC}">
      <dgm:prSet/>
      <dgm:spPr/>
      <dgm:t>
        <a:bodyPr/>
        <a:lstStyle/>
        <a:p>
          <a:endParaRPr lang="nl-NL"/>
        </a:p>
      </dgm:t>
    </dgm:pt>
    <dgm:pt modelId="{C534A60D-9512-4DC3-84AE-268735B79DE8}" type="sibTrans" cxnId="{F2F0F10F-9A78-40A1-99FE-8D916E9AE4AC}">
      <dgm:prSet/>
      <dgm:spPr/>
      <dgm:t>
        <a:bodyPr/>
        <a:lstStyle/>
        <a:p>
          <a:endParaRPr lang="nl-NL"/>
        </a:p>
      </dgm:t>
    </dgm:pt>
    <dgm:pt modelId="{A4B5E57C-EA46-4A13-B0B4-B0E8EE24D84C}">
      <dgm:prSet phldrT="[Tekst]"/>
      <dgm:spPr/>
      <dgm:t>
        <a:bodyPr/>
        <a:lstStyle/>
        <a:p>
          <a:r>
            <a:rPr lang="nl-NL"/>
            <a:t>Brieven/voortgang</a:t>
          </a:r>
        </a:p>
      </dgm:t>
    </dgm:pt>
    <dgm:pt modelId="{E2390B79-CFCA-4FE3-A4EA-4EF7C46FB358}" type="parTrans" cxnId="{B3BDD4C6-0AA7-4019-8F8A-9143B38131B8}">
      <dgm:prSet/>
      <dgm:spPr/>
      <dgm:t>
        <a:bodyPr/>
        <a:lstStyle/>
        <a:p>
          <a:endParaRPr lang="nl-NL"/>
        </a:p>
      </dgm:t>
    </dgm:pt>
    <dgm:pt modelId="{01B8CBB5-8A09-4E65-B475-95BC7D10D7F0}" type="sibTrans" cxnId="{B3BDD4C6-0AA7-4019-8F8A-9143B38131B8}">
      <dgm:prSet/>
      <dgm:spPr/>
      <dgm:t>
        <a:bodyPr/>
        <a:lstStyle/>
        <a:p>
          <a:endParaRPr lang="nl-NL"/>
        </a:p>
      </dgm:t>
    </dgm:pt>
    <dgm:pt modelId="{06142CD9-F534-437C-96EA-B76C5FFE1CB9}" type="pres">
      <dgm:prSet presAssocID="{713A9814-49D9-4A24-9B59-0BA32672BF45}" presName="diagram" presStyleCnt="0">
        <dgm:presLayoutVars>
          <dgm:chPref val="1"/>
          <dgm:dir/>
          <dgm:animOne val="branch"/>
          <dgm:animLvl val="lvl"/>
          <dgm:resizeHandles val="exact"/>
        </dgm:presLayoutVars>
      </dgm:prSet>
      <dgm:spPr/>
    </dgm:pt>
    <dgm:pt modelId="{DD892DD9-44FB-45B9-A174-6A3CC82B58FF}" type="pres">
      <dgm:prSet presAssocID="{A43B8C44-9F91-4535-9DDA-69F443F395E1}" presName="root1" presStyleCnt="0"/>
      <dgm:spPr/>
    </dgm:pt>
    <dgm:pt modelId="{7A4E8664-B713-4A42-965E-0B7B259D0368}" type="pres">
      <dgm:prSet presAssocID="{A43B8C44-9F91-4535-9DDA-69F443F395E1}" presName="LevelOneTextNode" presStyleLbl="node0" presStyleIdx="0" presStyleCnt="1">
        <dgm:presLayoutVars>
          <dgm:chPref val="3"/>
        </dgm:presLayoutVars>
      </dgm:prSet>
      <dgm:spPr/>
    </dgm:pt>
    <dgm:pt modelId="{AB2356AB-4AF7-4BBC-9E60-A644320F1A79}" type="pres">
      <dgm:prSet presAssocID="{A43B8C44-9F91-4535-9DDA-69F443F395E1}" presName="level2hierChild" presStyleCnt="0"/>
      <dgm:spPr/>
    </dgm:pt>
    <dgm:pt modelId="{8864AA85-8F06-40F6-84FA-D47EB5A70BF6}" type="pres">
      <dgm:prSet presAssocID="{89233106-DDE8-49ED-8AB7-4F05309BBB01}" presName="conn2-1" presStyleLbl="parChTrans1D2" presStyleIdx="0" presStyleCnt="1"/>
      <dgm:spPr/>
    </dgm:pt>
    <dgm:pt modelId="{F6E7BC35-A27A-490D-8262-A4DD45EF9BBF}" type="pres">
      <dgm:prSet presAssocID="{89233106-DDE8-49ED-8AB7-4F05309BBB01}" presName="connTx" presStyleLbl="parChTrans1D2" presStyleIdx="0" presStyleCnt="1"/>
      <dgm:spPr/>
    </dgm:pt>
    <dgm:pt modelId="{7298BDB9-4C20-4E9E-AC8C-3F22196FDBF7}" type="pres">
      <dgm:prSet presAssocID="{2693CE41-B149-4F2F-9FDF-5DE844E8640E}" presName="root2" presStyleCnt="0"/>
      <dgm:spPr/>
    </dgm:pt>
    <dgm:pt modelId="{D1337419-3F38-454A-BA4C-5EF549BD8DF5}" type="pres">
      <dgm:prSet presAssocID="{2693CE41-B149-4F2F-9FDF-5DE844E8640E}" presName="LevelTwoTextNode" presStyleLbl="node2" presStyleIdx="0" presStyleCnt="1">
        <dgm:presLayoutVars>
          <dgm:chPref val="3"/>
        </dgm:presLayoutVars>
      </dgm:prSet>
      <dgm:spPr/>
    </dgm:pt>
    <dgm:pt modelId="{7E29BD12-106A-4385-B7ED-9E9AAF0660BB}" type="pres">
      <dgm:prSet presAssocID="{2693CE41-B149-4F2F-9FDF-5DE844E8640E}" presName="level3hierChild" presStyleCnt="0"/>
      <dgm:spPr/>
    </dgm:pt>
    <dgm:pt modelId="{B5C35D2E-E7A7-498D-A551-6ECE6EBE4FF5}" type="pres">
      <dgm:prSet presAssocID="{19C504BC-0DDC-492F-BD8F-C38CF231317E}" presName="conn2-1" presStyleLbl="parChTrans1D3" presStyleIdx="0" presStyleCnt="2"/>
      <dgm:spPr/>
    </dgm:pt>
    <dgm:pt modelId="{6C0CDC89-5F21-4E96-8944-6E045E93BFEC}" type="pres">
      <dgm:prSet presAssocID="{19C504BC-0DDC-492F-BD8F-C38CF231317E}" presName="connTx" presStyleLbl="parChTrans1D3" presStyleIdx="0" presStyleCnt="2"/>
      <dgm:spPr/>
    </dgm:pt>
    <dgm:pt modelId="{B1C9B74B-BBA9-4AB1-AACB-8DA7D01A17C8}" type="pres">
      <dgm:prSet presAssocID="{41347A3B-A9E0-4E17-9A43-6E2FB62A56F9}" presName="root2" presStyleCnt="0"/>
      <dgm:spPr/>
    </dgm:pt>
    <dgm:pt modelId="{64158A04-43F9-475D-8F38-B4743685D4EC}" type="pres">
      <dgm:prSet presAssocID="{41347A3B-A9E0-4E17-9A43-6E2FB62A56F9}" presName="LevelTwoTextNode" presStyleLbl="node3" presStyleIdx="0" presStyleCnt="2">
        <dgm:presLayoutVars>
          <dgm:chPref val="3"/>
        </dgm:presLayoutVars>
      </dgm:prSet>
      <dgm:spPr/>
    </dgm:pt>
    <dgm:pt modelId="{8D6D328D-8CE4-4EF2-8171-85D4BDFF368A}" type="pres">
      <dgm:prSet presAssocID="{41347A3B-A9E0-4E17-9A43-6E2FB62A56F9}" presName="level3hierChild" presStyleCnt="0"/>
      <dgm:spPr/>
    </dgm:pt>
    <dgm:pt modelId="{3AFF109A-2169-42AC-9DAF-5A9B128DD910}" type="pres">
      <dgm:prSet presAssocID="{DB9D8D21-DBCB-430B-AA00-51FEDD2C5C9B}" presName="conn2-1" presStyleLbl="parChTrans1D4" presStyleIdx="0" presStyleCnt="3"/>
      <dgm:spPr/>
    </dgm:pt>
    <dgm:pt modelId="{3274F585-69DB-43BF-B116-B2847623815D}" type="pres">
      <dgm:prSet presAssocID="{DB9D8D21-DBCB-430B-AA00-51FEDD2C5C9B}" presName="connTx" presStyleLbl="parChTrans1D4" presStyleIdx="0" presStyleCnt="3"/>
      <dgm:spPr/>
    </dgm:pt>
    <dgm:pt modelId="{65B3003E-357B-4A93-832B-47CDF1D906B4}" type="pres">
      <dgm:prSet presAssocID="{6B5AE286-0D48-4204-B026-5329916065FB}" presName="root2" presStyleCnt="0"/>
      <dgm:spPr/>
    </dgm:pt>
    <dgm:pt modelId="{640C4848-745C-43DF-AA2B-8ED94A095A03}" type="pres">
      <dgm:prSet presAssocID="{6B5AE286-0D48-4204-B026-5329916065FB}" presName="LevelTwoTextNode" presStyleLbl="node4" presStyleIdx="0" presStyleCnt="3">
        <dgm:presLayoutVars>
          <dgm:chPref val="3"/>
        </dgm:presLayoutVars>
      </dgm:prSet>
      <dgm:spPr/>
    </dgm:pt>
    <dgm:pt modelId="{A0FC3316-A566-4C85-B0EA-B0C23AD24991}" type="pres">
      <dgm:prSet presAssocID="{6B5AE286-0D48-4204-B026-5329916065FB}" presName="level3hierChild" presStyleCnt="0"/>
      <dgm:spPr/>
    </dgm:pt>
    <dgm:pt modelId="{B4021C1B-0204-450C-A90D-5FCBC99521FF}" type="pres">
      <dgm:prSet presAssocID="{1968F308-B326-411F-912E-66CA1F213A77}" presName="conn2-1" presStyleLbl="parChTrans1D4" presStyleIdx="1" presStyleCnt="3"/>
      <dgm:spPr/>
    </dgm:pt>
    <dgm:pt modelId="{61695D04-50A3-4670-AB6C-8CC4355CD687}" type="pres">
      <dgm:prSet presAssocID="{1968F308-B326-411F-912E-66CA1F213A77}" presName="connTx" presStyleLbl="parChTrans1D4" presStyleIdx="1" presStyleCnt="3"/>
      <dgm:spPr/>
    </dgm:pt>
    <dgm:pt modelId="{2AAD4817-4650-4A9C-A71C-DDFDF9DAF047}" type="pres">
      <dgm:prSet presAssocID="{AC11C1A5-1B3C-45CF-A464-D9593442FDB6}" presName="root2" presStyleCnt="0"/>
      <dgm:spPr/>
    </dgm:pt>
    <dgm:pt modelId="{2D967CA5-1A1B-4F66-BD12-084250BB4275}" type="pres">
      <dgm:prSet presAssocID="{AC11C1A5-1B3C-45CF-A464-D9593442FDB6}" presName="LevelTwoTextNode" presStyleLbl="node4" presStyleIdx="1" presStyleCnt="3">
        <dgm:presLayoutVars>
          <dgm:chPref val="3"/>
        </dgm:presLayoutVars>
      </dgm:prSet>
      <dgm:spPr/>
    </dgm:pt>
    <dgm:pt modelId="{3F6CABF1-BE14-4A39-80CB-FD9B009C45DF}" type="pres">
      <dgm:prSet presAssocID="{AC11C1A5-1B3C-45CF-A464-D9593442FDB6}" presName="level3hierChild" presStyleCnt="0"/>
      <dgm:spPr/>
    </dgm:pt>
    <dgm:pt modelId="{4816D64C-4799-401B-9423-5784D8C90CC0}" type="pres">
      <dgm:prSet presAssocID="{3994D9DD-65B5-4A23-8D9F-2E86DDDA4703}" presName="conn2-1" presStyleLbl="parChTrans1D3" presStyleIdx="1" presStyleCnt="2"/>
      <dgm:spPr/>
    </dgm:pt>
    <dgm:pt modelId="{0C9385E3-67A8-40EE-8399-C235777D19D8}" type="pres">
      <dgm:prSet presAssocID="{3994D9DD-65B5-4A23-8D9F-2E86DDDA4703}" presName="connTx" presStyleLbl="parChTrans1D3" presStyleIdx="1" presStyleCnt="2"/>
      <dgm:spPr/>
    </dgm:pt>
    <dgm:pt modelId="{377A70FC-AC9C-4189-8644-0F2F6F55A70F}" type="pres">
      <dgm:prSet presAssocID="{16F16E2D-694B-4BD2-A285-A3336A2A1C5A}" presName="root2" presStyleCnt="0"/>
      <dgm:spPr/>
    </dgm:pt>
    <dgm:pt modelId="{B30279C0-8ABB-4085-AAD5-EAB2C2519EB6}" type="pres">
      <dgm:prSet presAssocID="{16F16E2D-694B-4BD2-A285-A3336A2A1C5A}" presName="LevelTwoTextNode" presStyleLbl="node3" presStyleIdx="1" presStyleCnt="2">
        <dgm:presLayoutVars>
          <dgm:chPref val="3"/>
        </dgm:presLayoutVars>
      </dgm:prSet>
      <dgm:spPr/>
    </dgm:pt>
    <dgm:pt modelId="{C6EFE0C4-ADB9-4EF8-841E-9545B89FE025}" type="pres">
      <dgm:prSet presAssocID="{16F16E2D-694B-4BD2-A285-A3336A2A1C5A}" presName="level3hierChild" presStyleCnt="0"/>
      <dgm:spPr/>
    </dgm:pt>
    <dgm:pt modelId="{F87988F3-1DC6-45E7-B3D4-7511F87D42D6}" type="pres">
      <dgm:prSet presAssocID="{E2390B79-CFCA-4FE3-A4EA-4EF7C46FB358}" presName="conn2-1" presStyleLbl="parChTrans1D4" presStyleIdx="2" presStyleCnt="3"/>
      <dgm:spPr/>
    </dgm:pt>
    <dgm:pt modelId="{060D97E7-C9FE-4F99-8341-42DFB74A7A21}" type="pres">
      <dgm:prSet presAssocID="{E2390B79-CFCA-4FE3-A4EA-4EF7C46FB358}" presName="connTx" presStyleLbl="parChTrans1D4" presStyleIdx="2" presStyleCnt="3"/>
      <dgm:spPr/>
    </dgm:pt>
    <dgm:pt modelId="{C5D8971D-5796-4E03-B655-CF8877030B4E}" type="pres">
      <dgm:prSet presAssocID="{A4B5E57C-EA46-4A13-B0B4-B0E8EE24D84C}" presName="root2" presStyleCnt="0"/>
      <dgm:spPr/>
    </dgm:pt>
    <dgm:pt modelId="{E771B64E-A602-4D0A-832C-4E0FC6017B07}" type="pres">
      <dgm:prSet presAssocID="{A4B5E57C-EA46-4A13-B0B4-B0E8EE24D84C}" presName="LevelTwoTextNode" presStyleLbl="node4" presStyleIdx="2" presStyleCnt="3">
        <dgm:presLayoutVars>
          <dgm:chPref val="3"/>
        </dgm:presLayoutVars>
      </dgm:prSet>
      <dgm:spPr/>
    </dgm:pt>
    <dgm:pt modelId="{AFDBEC0F-2E2B-4C5A-828B-49068026CF7C}" type="pres">
      <dgm:prSet presAssocID="{A4B5E57C-EA46-4A13-B0B4-B0E8EE24D84C}" presName="level3hierChild" presStyleCnt="0"/>
      <dgm:spPr/>
    </dgm:pt>
  </dgm:ptLst>
  <dgm:cxnLst>
    <dgm:cxn modelId="{82D7B902-2ACA-4597-A318-DF7C6C57C4C9}" type="presOf" srcId="{713A9814-49D9-4A24-9B59-0BA32672BF45}" destId="{06142CD9-F534-437C-96EA-B76C5FFE1CB9}" srcOrd="0" destOrd="0" presId="urn:microsoft.com/office/officeart/2005/8/layout/hierarchy2"/>
    <dgm:cxn modelId="{E2CA7608-DC7E-4DFB-A7BE-A2A26C1F7CE9}" type="presOf" srcId="{A43B8C44-9F91-4535-9DDA-69F443F395E1}" destId="{7A4E8664-B713-4A42-965E-0B7B259D0368}" srcOrd="0" destOrd="0" presId="urn:microsoft.com/office/officeart/2005/8/layout/hierarchy2"/>
    <dgm:cxn modelId="{DF698809-1D26-48B2-BB7C-0FFF7B2FF2D9}" srcId="{2693CE41-B149-4F2F-9FDF-5DE844E8640E}" destId="{16F16E2D-694B-4BD2-A285-A3336A2A1C5A}" srcOrd="1" destOrd="0" parTransId="{3994D9DD-65B5-4A23-8D9F-2E86DDDA4703}" sibTransId="{118C6FC1-36EA-41DF-8974-16BF1AA3E636}"/>
    <dgm:cxn modelId="{F2F0F10F-9A78-40A1-99FE-8D916E9AE4AC}" srcId="{41347A3B-A9E0-4E17-9A43-6E2FB62A56F9}" destId="{AC11C1A5-1B3C-45CF-A464-D9593442FDB6}" srcOrd="1" destOrd="0" parTransId="{1968F308-B326-411F-912E-66CA1F213A77}" sibTransId="{C534A60D-9512-4DC3-84AE-268735B79DE8}"/>
    <dgm:cxn modelId="{AB1F4136-823E-4EB8-862D-D29F8C893741}" type="presOf" srcId="{3994D9DD-65B5-4A23-8D9F-2E86DDDA4703}" destId="{4816D64C-4799-401B-9423-5784D8C90CC0}" srcOrd="0" destOrd="0" presId="urn:microsoft.com/office/officeart/2005/8/layout/hierarchy2"/>
    <dgm:cxn modelId="{F03CF73A-B0E6-4419-86C3-B873803F160C}" type="presOf" srcId="{AC11C1A5-1B3C-45CF-A464-D9593442FDB6}" destId="{2D967CA5-1A1B-4F66-BD12-084250BB4275}" srcOrd="0" destOrd="0" presId="urn:microsoft.com/office/officeart/2005/8/layout/hierarchy2"/>
    <dgm:cxn modelId="{0223893C-3F4C-4326-B452-50DB8328680B}" srcId="{2693CE41-B149-4F2F-9FDF-5DE844E8640E}" destId="{41347A3B-A9E0-4E17-9A43-6E2FB62A56F9}" srcOrd="0" destOrd="0" parTransId="{19C504BC-0DDC-492F-BD8F-C38CF231317E}" sibTransId="{2933CF55-F7C4-44CB-A057-78E519F46575}"/>
    <dgm:cxn modelId="{9995BD46-8237-4475-AA04-A0EF80D0F3DF}" type="presOf" srcId="{2693CE41-B149-4F2F-9FDF-5DE844E8640E}" destId="{D1337419-3F38-454A-BA4C-5EF549BD8DF5}" srcOrd="0" destOrd="0" presId="urn:microsoft.com/office/officeart/2005/8/layout/hierarchy2"/>
    <dgm:cxn modelId="{B6A9784A-F299-4642-967F-CCB07135CF8C}" type="presOf" srcId="{89233106-DDE8-49ED-8AB7-4F05309BBB01}" destId="{F6E7BC35-A27A-490D-8262-A4DD45EF9BBF}" srcOrd="1" destOrd="0" presId="urn:microsoft.com/office/officeart/2005/8/layout/hierarchy2"/>
    <dgm:cxn modelId="{6FD1E46A-5ECF-4949-A8F6-78D18CDF0CD9}" type="presOf" srcId="{41347A3B-A9E0-4E17-9A43-6E2FB62A56F9}" destId="{64158A04-43F9-475D-8F38-B4743685D4EC}" srcOrd="0" destOrd="0" presId="urn:microsoft.com/office/officeart/2005/8/layout/hierarchy2"/>
    <dgm:cxn modelId="{B5B1A46C-CAAB-4765-B61A-DF9A6C50FFB5}" type="presOf" srcId="{89233106-DDE8-49ED-8AB7-4F05309BBB01}" destId="{8864AA85-8F06-40F6-84FA-D47EB5A70BF6}" srcOrd="0" destOrd="0" presId="urn:microsoft.com/office/officeart/2005/8/layout/hierarchy2"/>
    <dgm:cxn modelId="{30406F4D-8AE2-453C-8E8E-4150CA505255}" type="presOf" srcId="{19C504BC-0DDC-492F-BD8F-C38CF231317E}" destId="{B5C35D2E-E7A7-498D-A551-6ECE6EBE4FF5}" srcOrd="0" destOrd="0" presId="urn:microsoft.com/office/officeart/2005/8/layout/hierarchy2"/>
    <dgm:cxn modelId="{9A11AD50-3869-4166-93F2-9F180A863408}" srcId="{713A9814-49D9-4A24-9B59-0BA32672BF45}" destId="{A43B8C44-9F91-4535-9DDA-69F443F395E1}" srcOrd="0" destOrd="0" parTransId="{BFD98EB3-2F53-465C-B431-A667008290B2}" sibTransId="{65C65725-4AB9-4B1D-91D1-AB3350706783}"/>
    <dgm:cxn modelId="{70FF1A71-ABE3-4419-B89F-9FEC1C088D8A}" srcId="{41347A3B-A9E0-4E17-9A43-6E2FB62A56F9}" destId="{6B5AE286-0D48-4204-B026-5329916065FB}" srcOrd="0" destOrd="0" parTransId="{DB9D8D21-DBCB-430B-AA00-51FEDD2C5C9B}" sibTransId="{DC6D29B1-B08B-406A-99B9-C7C6144CA4F9}"/>
    <dgm:cxn modelId="{D8392C57-7768-4456-BB85-123AB0E5778C}" type="presOf" srcId="{1968F308-B326-411F-912E-66CA1F213A77}" destId="{61695D04-50A3-4670-AB6C-8CC4355CD687}" srcOrd="1" destOrd="0" presId="urn:microsoft.com/office/officeart/2005/8/layout/hierarchy2"/>
    <dgm:cxn modelId="{CC397659-9A06-4EB7-ABAF-50805FD2353C}" type="presOf" srcId="{A4B5E57C-EA46-4A13-B0B4-B0E8EE24D84C}" destId="{E771B64E-A602-4D0A-832C-4E0FC6017B07}" srcOrd="0" destOrd="0" presId="urn:microsoft.com/office/officeart/2005/8/layout/hierarchy2"/>
    <dgm:cxn modelId="{AB5CAA7F-53C9-4B55-AF25-1233B8528C3E}" srcId="{A43B8C44-9F91-4535-9DDA-69F443F395E1}" destId="{2693CE41-B149-4F2F-9FDF-5DE844E8640E}" srcOrd="0" destOrd="0" parTransId="{89233106-DDE8-49ED-8AB7-4F05309BBB01}" sibTransId="{A499FC5D-C415-4FDD-AFFA-F61F805C48FB}"/>
    <dgm:cxn modelId="{DDC04582-59BE-401C-A403-50D59512F870}" type="presOf" srcId="{DB9D8D21-DBCB-430B-AA00-51FEDD2C5C9B}" destId="{3AFF109A-2169-42AC-9DAF-5A9B128DD910}" srcOrd="0" destOrd="0" presId="urn:microsoft.com/office/officeart/2005/8/layout/hierarchy2"/>
    <dgm:cxn modelId="{62672F95-AEDF-48B1-9121-8E3228273FF5}" type="presOf" srcId="{E2390B79-CFCA-4FE3-A4EA-4EF7C46FB358}" destId="{F87988F3-1DC6-45E7-B3D4-7511F87D42D6}" srcOrd="0" destOrd="0" presId="urn:microsoft.com/office/officeart/2005/8/layout/hierarchy2"/>
    <dgm:cxn modelId="{5DBD8098-7BA3-4F3C-A2B4-4A851739472B}" type="presOf" srcId="{19C504BC-0DDC-492F-BD8F-C38CF231317E}" destId="{6C0CDC89-5F21-4E96-8944-6E045E93BFEC}" srcOrd="1" destOrd="0" presId="urn:microsoft.com/office/officeart/2005/8/layout/hierarchy2"/>
    <dgm:cxn modelId="{B3BDD4C6-0AA7-4019-8F8A-9143B38131B8}" srcId="{16F16E2D-694B-4BD2-A285-A3336A2A1C5A}" destId="{A4B5E57C-EA46-4A13-B0B4-B0E8EE24D84C}" srcOrd="0" destOrd="0" parTransId="{E2390B79-CFCA-4FE3-A4EA-4EF7C46FB358}" sibTransId="{01B8CBB5-8A09-4E65-B475-95BC7D10D7F0}"/>
    <dgm:cxn modelId="{FB6572D8-047E-4913-A5B3-17A61B9156C9}" type="presOf" srcId="{3994D9DD-65B5-4A23-8D9F-2E86DDDA4703}" destId="{0C9385E3-67A8-40EE-8399-C235777D19D8}" srcOrd="1" destOrd="0" presId="urn:microsoft.com/office/officeart/2005/8/layout/hierarchy2"/>
    <dgm:cxn modelId="{BDDB4DE1-382E-4B78-9BD2-55C8863D9651}" type="presOf" srcId="{6B5AE286-0D48-4204-B026-5329916065FB}" destId="{640C4848-745C-43DF-AA2B-8ED94A095A03}" srcOrd="0" destOrd="0" presId="urn:microsoft.com/office/officeart/2005/8/layout/hierarchy2"/>
    <dgm:cxn modelId="{390604E5-64E6-4962-BB66-8C32243C58D7}" type="presOf" srcId="{E2390B79-CFCA-4FE3-A4EA-4EF7C46FB358}" destId="{060D97E7-C9FE-4F99-8341-42DFB74A7A21}" srcOrd="1" destOrd="0" presId="urn:microsoft.com/office/officeart/2005/8/layout/hierarchy2"/>
    <dgm:cxn modelId="{F76974F4-41A3-4800-94B9-DAF5131840A9}" type="presOf" srcId="{1968F308-B326-411F-912E-66CA1F213A77}" destId="{B4021C1B-0204-450C-A90D-5FCBC99521FF}" srcOrd="0" destOrd="0" presId="urn:microsoft.com/office/officeart/2005/8/layout/hierarchy2"/>
    <dgm:cxn modelId="{572A16F7-C903-430D-9ED9-A875BD3ABA05}" type="presOf" srcId="{16F16E2D-694B-4BD2-A285-A3336A2A1C5A}" destId="{B30279C0-8ABB-4085-AAD5-EAB2C2519EB6}" srcOrd="0" destOrd="0" presId="urn:microsoft.com/office/officeart/2005/8/layout/hierarchy2"/>
    <dgm:cxn modelId="{F8DE21FE-2A2C-4A6D-B013-0D03CA2A6045}" type="presOf" srcId="{DB9D8D21-DBCB-430B-AA00-51FEDD2C5C9B}" destId="{3274F585-69DB-43BF-B116-B2847623815D}" srcOrd="1" destOrd="0" presId="urn:microsoft.com/office/officeart/2005/8/layout/hierarchy2"/>
    <dgm:cxn modelId="{126741CF-01F9-47FB-A023-721227AF93C7}" type="presParOf" srcId="{06142CD9-F534-437C-96EA-B76C5FFE1CB9}" destId="{DD892DD9-44FB-45B9-A174-6A3CC82B58FF}" srcOrd="0" destOrd="0" presId="urn:microsoft.com/office/officeart/2005/8/layout/hierarchy2"/>
    <dgm:cxn modelId="{AD89C19C-6328-4ED9-97D0-298674BF4B32}" type="presParOf" srcId="{DD892DD9-44FB-45B9-A174-6A3CC82B58FF}" destId="{7A4E8664-B713-4A42-965E-0B7B259D0368}" srcOrd="0" destOrd="0" presId="urn:microsoft.com/office/officeart/2005/8/layout/hierarchy2"/>
    <dgm:cxn modelId="{F15CD89A-5418-42B1-8A36-5889D570DE0F}" type="presParOf" srcId="{DD892DD9-44FB-45B9-A174-6A3CC82B58FF}" destId="{AB2356AB-4AF7-4BBC-9E60-A644320F1A79}" srcOrd="1" destOrd="0" presId="urn:microsoft.com/office/officeart/2005/8/layout/hierarchy2"/>
    <dgm:cxn modelId="{535D7E77-D2DB-4D34-A656-51F3A12463B1}" type="presParOf" srcId="{AB2356AB-4AF7-4BBC-9E60-A644320F1A79}" destId="{8864AA85-8F06-40F6-84FA-D47EB5A70BF6}" srcOrd="0" destOrd="0" presId="urn:microsoft.com/office/officeart/2005/8/layout/hierarchy2"/>
    <dgm:cxn modelId="{9D5F8587-C6A3-456B-91DC-EA251F97239A}" type="presParOf" srcId="{8864AA85-8F06-40F6-84FA-D47EB5A70BF6}" destId="{F6E7BC35-A27A-490D-8262-A4DD45EF9BBF}" srcOrd="0" destOrd="0" presId="urn:microsoft.com/office/officeart/2005/8/layout/hierarchy2"/>
    <dgm:cxn modelId="{AEB95F35-D835-4B10-A1E5-7AC00371A8B1}" type="presParOf" srcId="{AB2356AB-4AF7-4BBC-9E60-A644320F1A79}" destId="{7298BDB9-4C20-4E9E-AC8C-3F22196FDBF7}" srcOrd="1" destOrd="0" presId="urn:microsoft.com/office/officeart/2005/8/layout/hierarchy2"/>
    <dgm:cxn modelId="{166EAB30-D586-4AEF-A3FF-1C7F1BA549E6}" type="presParOf" srcId="{7298BDB9-4C20-4E9E-AC8C-3F22196FDBF7}" destId="{D1337419-3F38-454A-BA4C-5EF549BD8DF5}" srcOrd="0" destOrd="0" presId="urn:microsoft.com/office/officeart/2005/8/layout/hierarchy2"/>
    <dgm:cxn modelId="{F18A404E-ABFA-442A-96A9-A0A25C8A238A}" type="presParOf" srcId="{7298BDB9-4C20-4E9E-AC8C-3F22196FDBF7}" destId="{7E29BD12-106A-4385-B7ED-9E9AAF0660BB}" srcOrd="1" destOrd="0" presId="urn:microsoft.com/office/officeart/2005/8/layout/hierarchy2"/>
    <dgm:cxn modelId="{C8B9E736-6AB1-46CF-A174-FCA6A7012749}" type="presParOf" srcId="{7E29BD12-106A-4385-B7ED-9E9AAF0660BB}" destId="{B5C35D2E-E7A7-498D-A551-6ECE6EBE4FF5}" srcOrd="0" destOrd="0" presId="urn:microsoft.com/office/officeart/2005/8/layout/hierarchy2"/>
    <dgm:cxn modelId="{E2F9BF32-396B-4115-9532-141F796F3662}" type="presParOf" srcId="{B5C35D2E-E7A7-498D-A551-6ECE6EBE4FF5}" destId="{6C0CDC89-5F21-4E96-8944-6E045E93BFEC}" srcOrd="0" destOrd="0" presId="urn:microsoft.com/office/officeart/2005/8/layout/hierarchy2"/>
    <dgm:cxn modelId="{BAA2A5D5-8F99-4ACD-951B-9C78CF5DB64C}" type="presParOf" srcId="{7E29BD12-106A-4385-B7ED-9E9AAF0660BB}" destId="{B1C9B74B-BBA9-4AB1-AACB-8DA7D01A17C8}" srcOrd="1" destOrd="0" presId="urn:microsoft.com/office/officeart/2005/8/layout/hierarchy2"/>
    <dgm:cxn modelId="{46FCB6D7-A7C5-4096-A8FA-CCF3EB4BB81C}" type="presParOf" srcId="{B1C9B74B-BBA9-4AB1-AACB-8DA7D01A17C8}" destId="{64158A04-43F9-475D-8F38-B4743685D4EC}" srcOrd="0" destOrd="0" presId="urn:microsoft.com/office/officeart/2005/8/layout/hierarchy2"/>
    <dgm:cxn modelId="{88EACD6A-EB7E-4B97-A054-E3B84E90F144}" type="presParOf" srcId="{B1C9B74B-BBA9-4AB1-AACB-8DA7D01A17C8}" destId="{8D6D328D-8CE4-4EF2-8171-85D4BDFF368A}" srcOrd="1" destOrd="0" presId="urn:microsoft.com/office/officeart/2005/8/layout/hierarchy2"/>
    <dgm:cxn modelId="{DDD27137-7012-4B76-89AB-4E0A3AEBD99C}" type="presParOf" srcId="{8D6D328D-8CE4-4EF2-8171-85D4BDFF368A}" destId="{3AFF109A-2169-42AC-9DAF-5A9B128DD910}" srcOrd="0" destOrd="0" presId="urn:microsoft.com/office/officeart/2005/8/layout/hierarchy2"/>
    <dgm:cxn modelId="{E34320BC-59B6-40E8-9C63-B1ACBDBBB724}" type="presParOf" srcId="{3AFF109A-2169-42AC-9DAF-5A9B128DD910}" destId="{3274F585-69DB-43BF-B116-B2847623815D}" srcOrd="0" destOrd="0" presId="urn:microsoft.com/office/officeart/2005/8/layout/hierarchy2"/>
    <dgm:cxn modelId="{A08D55BA-B6C7-4C09-93A3-D78A5BC1A89F}" type="presParOf" srcId="{8D6D328D-8CE4-4EF2-8171-85D4BDFF368A}" destId="{65B3003E-357B-4A93-832B-47CDF1D906B4}" srcOrd="1" destOrd="0" presId="urn:microsoft.com/office/officeart/2005/8/layout/hierarchy2"/>
    <dgm:cxn modelId="{6505FA37-7E7C-4FCE-9E23-E790860747C4}" type="presParOf" srcId="{65B3003E-357B-4A93-832B-47CDF1D906B4}" destId="{640C4848-745C-43DF-AA2B-8ED94A095A03}" srcOrd="0" destOrd="0" presId="urn:microsoft.com/office/officeart/2005/8/layout/hierarchy2"/>
    <dgm:cxn modelId="{4B7DA968-FD7A-4C86-B673-DFEBC9F34C6E}" type="presParOf" srcId="{65B3003E-357B-4A93-832B-47CDF1D906B4}" destId="{A0FC3316-A566-4C85-B0EA-B0C23AD24991}" srcOrd="1" destOrd="0" presId="urn:microsoft.com/office/officeart/2005/8/layout/hierarchy2"/>
    <dgm:cxn modelId="{8814E512-6F89-4772-858D-1F14A83969A6}" type="presParOf" srcId="{8D6D328D-8CE4-4EF2-8171-85D4BDFF368A}" destId="{B4021C1B-0204-450C-A90D-5FCBC99521FF}" srcOrd="2" destOrd="0" presId="urn:microsoft.com/office/officeart/2005/8/layout/hierarchy2"/>
    <dgm:cxn modelId="{678B1BEA-525E-4690-A62A-3A16FF2ACC92}" type="presParOf" srcId="{B4021C1B-0204-450C-A90D-5FCBC99521FF}" destId="{61695D04-50A3-4670-AB6C-8CC4355CD687}" srcOrd="0" destOrd="0" presId="urn:microsoft.com/office/officeart/2005/8/layout/hierarchy2"/>
    <dgm:cxn modelId="{CAE6953F-832F-44DD-9E34-DC245B59164C}" type="presParOf" srcId="{8D6D328D-8CE4-4EF2-8171-85D4BDFF368A}" destId="{2AAD4817-4650-4A9C-A71C-DDFDF9DAF047}" srcOrd="3" destOrd="0" presId="urn:microsoft.com/office/officeart/2005/8/layout/hierarchy2"/>
    <dgm:cxn modelId="{33261F85-E650-4121-A68F-5675D4265372}" type="presParOf" srcId="{2AAD4817-4650-4A9C-A71C-DDFDF9DAF047}" destId="{2D967CA5-1A1B-4F66-BD12-084250BB4275}" srcOrd="0" destOrd="0" presId="urn:microsoft.com/office/officeart/2005/8/layout/hierarchy2"/>
    <dgm:cxn modelId="{6646C08A-0C0A-436B-AF29-8454742CC33F}" type="presParOf" srcId="{2AAD4817-4650-4A9C-A71C-DDFDF9DAF047}" destId="{3F6CABF1-BE14-4A39-80CB-FD9B009C45DF}" srcOrd="1" destOrd="0" presId="urn:microsoft.com/office/officeart/2005/8/layout/hierarchy2"/>
    <dgm:cxn modelId="{939D7EED-ECA6-406B-B44E-E9D29CC6602E}" type="presParOf" srcId="{7E29BD12-106A-4385-B7ED-9E9AAF0660BB}" destId="{4816D64C-4799-401B-9423-5784D8C90CC0}" srcOrd="2" destOrd="0" presId="urn:microsoft.com/office/officeart/2005/8/layout/hierarchy2"/>
    <dgm:cxn modelId="{24191B14-F1AB-4D4C-B3AF-CE69311C24A4}" type="presParOf" srcId="{4816D64C-4799-401B-9423-5784D8C90CC0}" destId="{0C9385E3-67A8-40EE-8399-C235777D19D8}" srcOrd="0" destOrd="0" presId="urn:microsoft.com/office/officeart/2005/8/layout/hierarchy2"/>
    <dgm:cxn modelId="{FF24C3F5-DA86-43C9-86E6-D2729771D49D}" type="presParOf" srcId="{7E29BD12-106A-4385-B7ED-9E9AAF0660BB}" destId="{377A70FC-AC9C-4189-8644-0F2F6F55A70F}" srcOrd="3" destOrd="0" presId="urn:microsoft.com/office/officeart/2005/8/layout/hierarchy2"/>
    <dgm:cxn modelId="{35EAA483-233A-4199-AC20-FB61D4F46A4B}" type="presParOf" srcId="{377A70FC-AC9C-4189-8644-0F2F6F55A70F}" destId="{B30279C0-8ABB-4085-AAD5-EAB2C2519EB6}" srcOrd="0" destOrd="0" presId="urn:microsoft.com/office/officeart/2005/8/layout/hierarchy2"/>
    <dgm:cxn modelId="{7E652BB0-D277-4F7D-B59F-23360ACBA7E6}" type="presParOf" srcId="{377A70FC-AC9C-4189-8644-0F2F6F55A70F}" destId="{C6EFE0C4-ADB9-4EF8-841E-9545B89FE025}" srcOrd="1" destOrd="0" presId="urn:microsoft.com/office/officeart/2005/8/layout/hierarchy2"/>
    <dgm:cxn modelId="{DF038537-6D75-4BAF-A061-4DD9BB7283BD}" type="presParOf" srcId="{C6EFE0C4-ADB9-4EF8-841E-9545B89FE025}" destId="{F87988F3-1DC6-45E7-B3D4-7511F87D42D6}" srcOrd="0" destOrd="0" presId="urn:microsoft.com/office/officeart/2005/8/layout/hierarchy2"/>
    <dgm:cxn modelId="{5F0F240F-FB31-435B-871E-3287F0995C7C}" type="presParOf" srcId="{F87988F3-1DC6-45E7-B3D4-7511F87D42D6}" destId="{060D97E7-C9FE-4F99-8341-42DFB74A7A21}" srcOrd="0" destOrd="0" presId="urn:microsoft.com/office/officeart/2005/8/layout/hierarchy2"/>
    <dgm:cxn modelId="{2234013D-724E-4CB0-82DA-7A723A1E007A}" type="presParOf" srcId="{C6EFE0C4-ADB9-4EF8-841E-9545B89FE025}" destId="{C5D8971D-5796-4E03-B655-CF8877030B4E}" srcOrd="1" destOrd="0" presId="urn:microsoft.com/office/officeart/2005/8/layout/hierarchy2"/>
    <dgm:cxn modelId="{78842BA3-23FB-4145-A4BA-1EC420F1E4F6}" type="presParOf" srcId="{C5D8971D-5796-4E03-B655-CF8877030B4E}" destId="{E771B64E-A602-4D0A-832C-4E0FC6017B07}" srcOrd="0" destOrd="0" presId="urn:microsoft.com/office/officeart/2005/8/layout/hierarchy2"/>
    <dgm:cxn modelId="{99E85AB8-2687-4878-A414-0FAADA40FC31}" type="presParOf" srcId="{C5D8971D-5796-4E03-B655-CF8877030B4E}" destId="{AFDBEC0F-2E2B-4C5A-828B-49068026CF7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E8664-B713-4A42-965E-0B7B259D0368}">
      <dsp:nvSpPr>
        <dsp:cNvPr id="0" name=""/>
        <dsp:cNvSpPr/>
      </dsp:nvSpPr>
      <dsp:spPr>
        <a:xfrm>
          <a:off x="346" y="1539541"/>
          <a:ext cx="1645760" cy="82288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Teamcoördinator</a:t>
          </a:r>
        </a:p>
      </dsp:txBody>
      <dsp:txXfrm>
        <a:off x="24447" y="1563642"/>
        <a:ext cx="1597558" cy="774678"/>
      </dsp:txXfrm>
    </dsp:sp>
    <dsp:sp modelId="{8864AA85-8F06-40F6-84FA-D47EB5A70BF6}">
      <dsp:nvSpPr>
        <dsp:cNvPr id="0" name=""/>
        <dsp:cNvSpPr/>
      </dsp:nvSpPr>
      <dsp:spPr>
        <a:xfrm>
          <a:off x="1646107" y="1929383"/>
          <a:ext cx="658304" cy="43198"/>
        </a:xfrm>
        <a:custGeom>
          <a:avLst/>
          <a:gdLst/>
          <a:ahLst/>
          <a:cxnLst/>
          <a:rect l="0" t="0" r="0" b="0"/>
          <a:pathLst>
            <a:path>
              <a:moveTo>
                <a:pt x="0" y="21599"/>
              </a:moveTo>
              <a:lnTo>
                <a:pt x="658304" y="2159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958801" y="1934524"/>
        <a:ext cx="32915" cy="32915"/>
      </dsp:txXfrm>
    </dsp:sp>
    <dsp:sp modelId="{D1337419-3F38-454A-BA4C-5EF549BD8DF5}">
      <dsp:nvSpPr>
        <dsp:cNvPr id="0" name=""/>
        <dsp:cNvSpPr/>
      </dsp:nvSpPr>
      <dsp:spPr>
        <a:xfrm>
          <a:off x="2304411" y="1539541"/>
          <a:ext cx="1645760" cy="82288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Coach</a:t>
          </a:r>
        </a:p>
      </dsp:txBody>
      <dsp:txXfrm>
        <a:off x="2328512" y="1563642"/>
        <a:ext cx="1597558" cy="774678"/>
      </dsp:txXfrm>
    </dsp:sp>
    <dsp:sp modelId="{B5C35D2E-E7A7-498D-A551-6ECE6EBE4FF5}">
      <dsp:nvSpPr>
        <dsp:cNvPr id="0" name=""/>
        <dsp:cNvSpPr/>
      </dsp:nvSpPr>
      <dsp:spPr>
        <a:xfrm rot="18770822">
          <a:off x="3795308" y="1574515"/>
          <a:ext cx="968032" cy="43198"/>
        </a:xfrm>
        <a:custGeom>
          <a:avLst/>
          <a:gdLst/>
          <a:ahLst/>
          <a:cxnLst/>
          <a:rect l="0" t="0" r="0" b="0"/>
          <a:pathLst>
            <a:path>
              <a:moveTo>
                <a:pt x="0" y="21599"/>
              </a:moveTo>
              <a:lnTo>
                <a:pt x="968032" y="215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255123" y="1571914"/>
        <a:ext cx="48401" cy="48401"/>
      </dsp:txXfrm>
    </dsp:sp>
    <dsp:sp modelId="{64158A04-43F9-475D-8F38-B4743685D4EC}">
      <dsp:nvSpPr>
        <dsp:cNvPr id="0" name=""/>
        <dsp:cNvSpPr/>
      </dsp:nvSpPr>
      <dsp:spPr>
        <a:xfrm>
          <a:off x="4608476" y="829807"/>
          <a:ext cx="1645760" cy="822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Sociaal</a:t>
          </a:r>
        </a:p>
      </dsp:txBody>
      <dsp:txXfrm>
        <a:off x="4632577" y="853908"/>
        <a:ext cx="1597558" cy="774678"/>
      </dsp:txXfrm>
    </dsp:sp>
    <dsp:sp modelId="{3AFF109A-2169-42AC-9DAF-5A9B128DD910}">
      <dsp:nvSpPr>
        <dsp:cNvPr id="0" name=""/>
        <dsp:cNvSpPr/>
      </dsp:nvSpPr>
      <dsp:spPr>
        <a:xfrm rot="19457599">
          <a:off x="6178037" y="983070"/>
          <a:ext cx="810704" cy="43198"/>
        </a:xfrm>
        <a:custGeom>
          <a:avLst/>
          <a:gdLst/>
          <a:ahLst/>
          <a:cxnLst/>
          <a:rect l="0" t="0" r="0" b="0"/>
          <a:pathLst>
            <a:path>
              <a:moveTo>
                <a:pt x="0" y="21599"/>
              </a:moveTo>
              <a:lnTo>
                <a:pt x="810704" y="215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6563122" y="984402"/>
        <a:ext cx="40535" cy="40535"/>
      </dsp:txXfrm>
    </dsp:sp>
    <dsp:sp modelId="{640C4848-745C-43DF-AA2B-8ED94A095A03}">
      <dsp:nvSpPr>
        <dsp:cNvPr id="0" name=""/>
        <dsp:cNvSpPr/>
      </dsp:nvSpPr>
      <dsp:spPr>
        <a:xfrm>
          <a:off x="6912541" y="356651"/>
          <a:ext cx="1645760" cy="8228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Groep</a:t>
          </a:r>
        </a:p>
      </dsp:txBody>
      <dsp:txXfrm>
        <a:off x="6936642" y="380752"/>
        <a:ext cx="1597558" cy="774678"/>
      </dsp:txXfrm>
    </dsp:sp>
    <dsp:sp modelId="{B4021C1B-0204-450C-A90D-5FCBC99521FF}">
      <dsp:nvSpPr>
        <dsp:cNvPr id="0" name=""/>
        <dsp:cNvSpPr/>
      </dsp:nvSpPr>
      <dsp:spPr>
        <a:xfrm rot="2142401">
          <a:off x="6178037" y="1456226"/>
          <a:ext cx="810704" cy="43198"/>
        </a:xfrm>
        <a:custGeom>
          <a:avLst/>
          <a:gdLst/>
          <a:ahLst/>
          <a:cxnLst/>
          <a:rect l="0" t="0" r="0" b="0"/>
          <a:pathLst>
            <a:path>
              <a:moveTo>
                <a:pt x="0" y="21599"/>
              </a:moveTo>
              <a:lnTo>
                <a:pt x="810704" y="215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6563122" y="1457558"/>
        <a:ext cx="40535" cy="40535"/>
      </dsp:txXfrm>
    </dsp:sp>
    <dsp:sp modelId="{2D967CA5-1A1B-4F66-BD12-084250BB4275}">
      <dsp:nvSpPr>
        <dsp:cNvPr id="0" name=""/>
        <dsp:cNvSpPr/>
      </dsp:nvSpPr>
      <dsp:spPr>
        <a:xfrm>
          <a:off x="6912541" y="1302963"/>
          <a:ext cx="1645760" cy="8228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Individueel</a:t>
          </a:r>
        </a:p>
      </dsp:txBody>
      <dsp:txXfrm>
        <a:off x="6936642" y="1327064"/>
        <a:ext cx="1597558" cy="774678"/>
      </dsp:txXfrm>
    </dsp:sp>
    <dsp:sp modelId="{4816D64C-4799-401B-9423-5784D8C90CC0}">
      <dsp:nvSpPr>
        <dsp:cNvPr id="0" name=""/>
        <dsp:cNvSpPr/>
      </dsp:nvSpPr>
      <dsp:spPr>
        <a:xfrm rot="2829178">
          <a:off x="3795308" y="2284250"/>
          <a:ext cx="968032" cy="43198"/>
        </a:xfrm>
        <a:custGeom>
          <a:avLst/>
          <a:gdLst/>
          <a:ahLst/>
          <a:cxnLst/>
          <a:rect l="0" t="0" r="0" b="0"/>
          <a:pathLst>
            <a:path>
              <a:moveTo>
                <a:pt x="0" y="21599"/>
              </a:moveTo>
              <a:lnTo>
                <a:pt x="968032" y="215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255123" y="2281648"/>
        <a:ext cx="48401" cy="48401"/>
      </dsp:txXfrm>
    </dsp:sp>
    <dsp:sp modelId="{B30279C0-8ABB-4085-AAD5-EAB2C2519EB6}">
      <dsp:nvSpPr>
        <dsp:cNvPr id="0" name=""/>
        <dsp:cNvSpPr/>
      </dsp:nvSpPr>
      <dsp:spPr>
        <a:xfrm>
          <a:off x="4608476" y="2249276"/>
          <a:ext cx="1645760" cy="822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Administratief</a:t>
          </a:r>
        </a:p>
      </dsp:txBody>
      <dsp:txXfrm>
        <a:off x="4632577" y="2273377"/>
        <a:ext cx="1597558" cy="774678"/>
      </dsp:txXfrm>
    </dsp:sp>
    <dsp:sp modelId="{F87988F3-1DC6-45E7-B3D4-7511F87D42D6}">
      <dsp:nvSpPr>
        <dsp:cNvPr id="0" name=""/>
        <dsp:cNvSpPr/>
      </dsp:nvSpPr>
      <dsp:spPr>
        <a:xfrm>
          <a:off x="6254237" y="2639117"/>
          <a:ext cx="658304" cy="43198"/>
        </a:xfrm>
        <a:custGeom>
          <a:avLst/>
          <a:gdLst/>
          <a:ahLst/>
          <a:cxnLst/>
          <a:rect l="0" t="0" r="0" b="0"/>
          <a:pathLst>
            <a:path>
              <a:moveTo>
                <a:pt x="0" y="21599"/>
              </a:moveTo>
              <a:lnTo>
                <a:pt x="658304" y="215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6566932" y="2644258"/>
        <a:ext cx="32915" cy="32915"/>
      </dsp:txXfrm>
    </dsp:sp>
    <dsp:sp modelId="{E771B64E-A602-4D0A-832C-4E0FC6017B07}">
      <dsp:nvSpPr>
        <dsp:cNvPr id="0" name=""/>
        <dsp:cNvSpPr/>
      </dsp:nvSpPr>
      <dsp:spPr>
        <a:xfrm>
          <a:off x="6912541" y="2249276"/>
          <a:ext cx="1645760" cy="8228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Brieven/voortgang</a:t>
          </a:r>
        </a:p>
      </dsp:txBody>
      <dsp:txXfrm>
        <a:off x="6936642" y="2273377"/>
        <a:ext cx="1597558" cy="774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606B9-6C0F-4424-BE4A-7062909CBF71}" type="datetimeFigureOut">
              <a:rPr lang="nl-NL" smtClean="0"/>
              <a:t>23-9-2022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12CC9-0503-4CB5-A04D-FFBE07EC4217}" type="slidenum">
              <a:rPr lang="nl-NL" smtClean="0"/>
              <a:t>‹nr.›</a:t>
            </a:fld>
            <a:endParaRPr lang="nl-NL"/>
          </a:p>
        </p:txBody>
      </p:sp>
    </p:spTree>
    <p:extLst>
      <p:ext uri="{BB962C8B-B14F-4D97-AF65-F5344CB8AC3E}">
        <p14:creationId xmlns:p14="http://schemas.microsoft.com/office/powerpoint/2010/main" val="320074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Opening: wat wilt u bereiken vandaag? Wat zijn uw doelen? Op welke vragen wilt</a:t>
            </a:r>
            <a:r>
              <a:rPr lang="nl-NL" baseline="0"/>
              <a:t> u vanavond antwoord?</a:t>
            </a:r>
          </a:p>
          <a:p>
            <a:endParaRPr lang="nl-NL"/>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1</a:t>
            </a:fld>
            <a:endParaRPr lang="nl-NL"/>
          </a:p>
        </p:txBody>
      </p:sp>
    </p:spTree>
    <p:extLst>
      <p:ext uri="{BB962C8B-B14F-4D97-AF65-F5344CB8AC3E}">
        <p14:creationId xmlns:p14="http://schemas.microsoft.com/office/powerpoint/2010/main" val="107848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2</a:t>
            </a:fld>
            <a:endParaRPr lang="nl-NL"/>
          </a:p>
        </p:txBody>
      </p:sp>
    </p:spTree>
    <p:extLst>
      <p:ext uri="{BB962C8B-B14F-4D97-AF65-F5344CB8AC3E}">
        <p14:creationId xmlns:p14="http://schemas.microsoft.com/office/powerpoint/2010/main" val="264558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a:effectLst/>
                <a:latin typeface="Calibri" panose="020F0502020204030204" pitchFamily="34" charset="0"/>
                <a:ea typeface="Times New Roman" panose="02020603050405020304" pitchFamily="18" charset="0"/>
              </a:rPr>
              <a:t>Van tevoren krijgen alle ouders 4 kleine briefjes in verschillende kleuren. Op deze briefjes staan de volgende dingen:</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 </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1. Een belangrijke eigenschap van een goede coach. </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Hier mogen de ouders een eigenschap opschrijven waarvan zij verwachten dat die bij een goede coach hoort. </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 </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2. Een vraag die je aan mij, over mij of over dit schooljaar wil stellen.</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Deze vragen gaan we in een algemene mail aan de ouders beantwoorden</a:t>
            </a:r>
          </a:p>
          <a:p>
            <a:r>
              <a:rPr lang="nl-NL" sz="1200">
                <a:effectLst/>
                <a:latin typeface="Calibri" panose="020F0502020204030204" pitchFamily="34" charset="0"/>
                <a:ea typeface="Times New Roman" panose="02020603050405020304" pitchFamily="18" charset="0"/>
              </a:rPr>
              <a:t> </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3. Ik zou willen dat de coach van mijn zoon/dochter wist.</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Dit is een privé-briefje dat alleen jij als coach leest (benoem dat ook). Hier kan waardevolle informatie op staan. </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 </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4. Complimentenbriefje voor mijn kind</a:t>
            </a:r>
            <a:endParaRPr lang="nl-NL" sz="1200">
              <a:effectLst/>
              <a:latin typeface="Calibri" panose="020F0502020204030204" pitchFamily="34" charset="0"/>
              <a:ea typeface="Calibri" panose="020F0502020204030204" pitchFamily="34" charset="0"/>
            </a:endParaRPr>
          </a:p>
          <a:p>
            <a:r>
              <a:rPr lang="nl-NL" sz="1200">
                <a:effectLst/>
                <a:latin typeface="Calibri" panose="020F0502020204030204" pitchFamily="34" charset="0"/>
                <a:ea typeface="Times New Roman" panose="02020603050405020304" pitchFamily="18" charset="0"/>
              </a:rPr>
              <a:t>Hierop kunnen de ouders iets aardigs schrijven voor hun kind. De complimentenbriefjes kan je in een coachgesprek weer meenemen. Zij weten niet dat ze dit krijgen, dus voor de leerling ook een verrassing. </a:t>
            </a:r>
            <a:endParaRPr lang="nl-NL"/>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7</a:t>
            </a:fld>
            <a:endParaRPr lang="nl-NL"/>
          </a:p>
        </p:txBody>
      </p:sp>
    </p:spTree>
    <p:extLst>
      <p:ext uri="{BB962C8B-B14F-4D97-AF65-F5344CB8AC3E}">
        <p14:creationId xmlns:p14="http://schemas.microsoft.com/office/powerpoint/2010/main" val="257756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Coachgesprekken eens in de 4 weken. Leerlingen waarbij het nodig blijkt, kan de frequentie voor een periode omhoog.</a:t>
            </a:r>
          </a:p>
          <a:p>
            <a:r>
              <a:rPr lang="nl-NL"/>
              <a:t>Leerlingen kunnen tussendoor extra vragenstellen/gesprekken voeren met de coach.</a:t>
            </a:r>
          </a:p>
          <a:p>
            <a:endParaRPr lang="nl-NL"/>
          </a:p>
          <a:p>
            <a:r>
              <a:rPr lang="nl-NL" err="1"/>
              <a:t>Coachuur</a:t>
            </a:r>
            <a:r>
              <a:rPr lang="nl-NL"/>
              <a:t> = 1 keer per week </a:t>
            </a:r>
            <a:r>
              <a:rPr lang="nl-NL">
                <a:sym typeface="Wingdings" panose="05000000000000000000" pitchFamily="2" charset="2"/>
              </a:rPr>
              <a:t> focus op groepsvorming, individuele vorming, gedrag, leren-leren, etc.</a:t>
            </a:r>
            <a:endParaRPr lang="nl-NL"/>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8</a:t>
            </a:fld>
            <a:endParaRPr lang="nl-NL"/>
          </a:p>
        </p:txBody>
      </p:sp>
    </p:spTree>
    <p:extLst>
      <p:ext uri="{BB962C8B-B14F-4D97-AF65-F5344CB8AC3E}">
        <p14:creationId xmlns:p14="http://schemas.microsoft.com/office/powerpoint/2010/main" val="3149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t>SomToday</a:t>
            </a:r>
            <a:r>
              <a:rPr lang="nl-NL"/>
              <a:t> komen we later op terug</a:t>
            </a:r>
          </a:p>
          <a:p>
            <a:endParaRPr lang="nl-NL"/>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10</a:t>
            </a:fld>
            <a:endParaRPr lang="nl-NL"/>
          </a:p>
        </p:txBody>
      </p:sp>
    </p:spTree>
    <p:extLst>
      <p:ext uri="{BB962C8B-B14F-4D97-AF65-F5344CB8AC3E}">
        <p14:creationId xmlns:p14="http://schemas.microsoft.com/office/powerpoint/2010/main" val="397069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Tijdens BW zijn er toetsen voor </a:t>
            </a:r>
            <a:r>
              <a:rPr lang="nl-NL" err="1"/>
              <a:t>PvT</a:t>
            </a:r>
            <a:endParaRPr lang="nl-NL"/>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11</a:t>
            </a:fld>
            <a:endParaRPr lang="nl-NL"/>
          </a:p>
        </p:txBody>
      </p:sp>
    </p:spTree>
    <p:extLst>
      <p:ext uri="{BB962C8B-B14F-4D97-AF65-F5344CB8AC3E}">
        <p14:creationId xmlns:p14="http://schemas.microsoft.com/office/powerpoint/2010/main" val="73752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6-jarige </a:t>
            </a:r>
            <a:r>
              <a:rPr lang="nl-NL">
                <a:sym typeface="Wingdings" panose="05000000000000000000" pitchFamily="2" charset="2"/>
              </a:rPr>
              <a:t> 6 gemiddeld voor de examenvakken.</a:t>
            </a:r>
          </a:p>
          <a:p>
            <a:r>
              <a:rPr lang="nl-NL">
                <a:sym typeface="Wingdings" panose="05000000000000000000" pitchFamily="2" charset="2"/>
              </a:rPr>
              <a:t>5-jarige  advies gesprekken mocht het nodig zijn met onvoldoendes.</a:t>
            </a:r>
            <a:endParaRPr lang="nl-NL"/>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13</a:t>
            </a:fld>
            <a:endParaRPr lang="nl-NL"/>
          </a:p>
        </p:txBody>
      </p:sp>
    </p:spTree>
    <p:extLst>
      <p:ext uri="{BB962C8B-B14F-4D97-AF65-F5344CB8AC3E}">
        <p14:creationId xmlns:p14="http://schemas.microsoft.com/office/powerpoint/2010/main" val="3851644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16</a:t>
            </a:fld>
            <a:endParaRPr lang="nl-NL"/>
          </a:p>
        </p:txBody>
      </p:sp>
    </p:spTree>
    <p:extLst>
      <p:ext uri="{BB962C8B-B14F-4D97-AF65-F5344CB8AC3E}">
        <p14:creationId xmlns:p14="http://schemas.microsoft.com/office/powerpoint/2010/main" val="71423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686BAD7-87AF-E44F-BFD5-9C6E19D551B5}"/>
              </a:ext>
            </a:extLst>
          </p:cNvPr>
          <p:cNvSpPr/>
          <p:nvPr userDrawn="1"/>
        </p:nvSpPr>
        <p:spPr>
          <a:xfrm>
            <a:off x="0" y="806447"/>
            <a:ext cx="12192000" cy="6051553"/>
          </a:xfrm>
          <a:prstGeom prst="rect">
            <a:avLst/>
          </a:prstGeom>
          <a:solidFill>
            <a:srgbClr val="00AA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 name="Titel 1">
            <a:extLst>
              <a:ext uri="{FF2B5EF4-FFF2-40B4-BE49-F238E27FC236}">
                <a16:creationId xmlns:a16="http://schemas.microsoft.com/office/drawing/2014/main" id="{E62340BE-93E1-BA47-A6E3-73DB4559DB68}"/>
              </a:ext>
            </a:extLst>
          </p:cNvPr>
          <p:cNvSpPr>
            <a:spLocks noGrp="1"/>
          </p:cNvSpPr>
          <p:nvPr>
            <p:ph type="ctrTitle" hasCustomPrompt="1"/>
          </p:nvPr>
        </p:nvSpPr>
        <p:spPr>
          <a:xfrm>
            <a:off x="1524000" y="2188730"/>
            <a:ext cx="10328910" cy="1192791"/>
          </a:xfrm>
          <a:prstGeom prst="rect">
            <a:avLst/>
          </a:prstGeom>
        </p:spPr>
        <p:txBody>
          <a:bodyPr anchor="b"/>
          <a:lstStyle>
            <a:lvl1pPr algn="l">
              <a:defRPr sz="6000" b="1" i="0">
                <a:solidFill>
                  <a:schemeClr val="bg1"/>
                </a:solidFill>
                <a:latin typeface="Avenir Next" panose="020B0503020202020204" pitchFamily="34" charset="0"/>
              </a:defRPr>
            </a:lvl1pPr>
          </a:lstStyle>
          <a:p>
            <a:r>
              <a:rPr lang="nl-NL"/>
              <a:t>Onderwerp presentatie</a:t>
            </a:r>
          </a:p>
        </p:txBody>
      </p:sp>
      <p:sp>
        <p:nvSpPr>
          <p:cNvPr id="3" name="Ondertitel 2">
            <a:extLst>
              <a:ext uri="{FF2B5EF4-FFF2-40B4-BE49-F238E27FC236}">
                <a16:creationId xmlns:a16="http://schemas.microsoft.com/office/drawing/2014/main" id="{A426EE93-245D-664C-9162-6C24E3C29F05}"/>
              </a:ext>
            </a:extLst>
          </p:cNvPr>
          <p:cNvSpPr>
            <a:spLocks noGrp="1"/>
          </p:cNvSpPr>
          <p:nvPr>
            <p:ph type="subTitle" idx="1" hasCustomPrompt="1"/>
          </p:nvPr>
        </p:nvSpPr>
        <p:spPr>
          <a:xfrm>
            <a:off x="1524000" y="3552393"/>
            <a:ext cx="9144000" cy="1655762"/>
          </a:xfrm>
          <a:prstGeom prst="rect">
            <a:avLst/>
          </a:prstGeom>
        </p:spPr>
        <p:txBody>
          <a:bodyPr/>
          <a:lstStyle>
            <a:lvl1pPr marL="0" indent="0" algn="l">
              <a:buNone/>
              <a:defRPr sz="2400" b="0" i="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hier een ondertitel in</a:t>
            </a:r>
          </a:p>
        </p:txBody>
      </p:sp>
    </p:spTree>
    <p:extLst>
      <p:ext uri="{BB962C8B-B14F-4D97-AF65-F5344CB8AC3E}">
        <p14:creationId xmlns:p14="http://schemas.microsoft.com/office/powerpoint/2010/main" val="141441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58708CDD-5F80-644E-B89F-36E4AC78679F}"/>
              </a:ext>
            </a:extLst>
          </p:cNvPr>
          <p:cNvSpPr>
            <a:spLocks noGrp="1"/>
          </p:cNvSpPr>
          <p:nvPr>
            <p:ph type="pic" sz="quarter" idx="10" hasCustomPrompt="1"/>
          </p:nvPr>
        </p:nvSpPr>
        <p:spPr>
          <a:xfrm>
            <a:off x="0" y="863600"/>
            <a:ext cx="12192000" cy="5303838"/>
          </a:xfrm>
          <a:prstGeom prst="rect">
            <a:avLst/>
          </a:prstGeom>
        </p:spPr>
        <p:txBody>
          <a:bodyPr/>
          <a:lstStyle>
            <a:lvl1pPr>
              <a:defRPr>
                <a:solidFill>
                  <a:schemeClr val="bg1">
                    <a:lumMod val="75000"/>
                  </a:schemeClr>
                </a:solidFill>
              </a:defRPr>
            </a:lvl1pPr>
          </a:lstStyle>
          <a:p>
            <a:r>
              <a:rPr lang="nl-NL"/>
              <a:t>Klik op het pictogram om een afbeelding in te voegen. Wil je het formaat aanpassen? Ga (onder Opmaak) naar Bijsnijden, klik op pijltje voor uitklapmenu en kies voor Aanpassen.</a:t>
            </a:r>
          </a:p>
        </p:txBody>
      </p:sp>
      <p:sp>
        <p:nvSpPr>
          <p:cNvPr id="13" name="Titel 1">
            <a:extLst>
              <a:ext uri="{FF2B5EF4-FFF2-40B4-BE49-F238E27FC236}">
                <a16:creationId xmlns:a16="http://schemas.microsoft.com/office/drawing/2014/main" id="{4224951A-9BE7-E04A-BFDD-758B4FC57C6F}"/>
              </a:ext>
            </a:extLst>
          </p:cNvPr>
          <p:cNvSpPr>
            <a:spLocks noGrp="1"/>
          </p:cNvSpPr>
          <p:nvPr>
            <p:ph type="ctrTitle" hasCustomPrompt="1"/>
          </p:nvPr>
        </p:nvSpPr>
        <p:spPr>
          <a:xfrm>
            <a:off x="1524000" y="2147698"/>
            <a:ext cx="10511790" cy="1084355"/>
          </a:xfrm>
          <a:prstGeom prst="rect">
            <a:avLst/>
          </a:prstGeom>
        </p:spPr>
        <p:txBody>
          <a:bodyPr anchor="b"/>
          <a:lstStyle>
            <a:lvl1pPr algn="l">
              <a:defRPr sz="6000" b="1" i="0">
                <a:solidFill>
                  <a:schemeClr val="bg1">
                    <a:lumMod val="85000"/>
                  </a:schemeClr>
                </a:solidFill>
                <a:latin typeface="Avenir Next" panose="020B0503020202020204" pitchFamily="34" charset="0"/>
              </a:defRPr>
            </a:lvl1pPr>
          </a:lstStyle>
          <a:p>
            <a:r>
              <a:rPr lang="nl-NL"/>
              <a:t>Onderwerp presentatie</a:t>
            </a:r>
          </a:p>
        </p:txBody>
      </p:sp>
      <p:sp>
        <p:nvSpPr>
          <p:cNvPr id="14" name="Ondertitel 2">
            <a:extLst>
              <a:ext uri="{FF2B5EF4-FFF2-40B4-BE49-F238E27FC236}">
                <a16:creationId xmlns:a16="http://schemas.microsoft.com/office/drawing/2014/main" id="{420BF999-BED9-504E-9979-64FEEB42B42E}"/>
              </a:ext>
            </a:extLst>
          </p:cNvPr>
          <p:cNvSpPr>
            <a:spLocks noGrp="1"/>
          </p:cNvSpPr>
          <p:nvPr>
            <p:ph type="subTitle" idx="1" hasCustomPrompt="1"/>
          </p:nvPr>
        </p:nvSpPr>
        <p:spPr>
          <a:xfrm>
            <a:off x="1524000" y="3532405"/>
            <a:ext cx="9144000" cy="1505238"/>
          </a:xfrm>
          <a:prstGeom prst="rect">
            <a:avLst/>
          </a:prstGeom>
        </p:spPr>
        <p:txBody>
          <a:bodyPr/>
          <a:lstStyle>
            <a:lvl1pPr marL="0" indent="0" algn="l">
              <a:buNone/>
              <a:defRPr sz="2400" b="0" i="0">
                <a:solidFill>
                  <a:schemeClr val="bg1">
                    <a:lumMod val="85000"/>
                  </a:schemeClr>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hier een ondertitel in</a:t>
            </a:r>
          </a:p>
        </p:txBody>
      </p:sp>
    </p:spTree>
    <p:extLst>
      <p:ext uri="{BB962C8B-B14F-4D97-AF65-F5344CB8AC3E}">
        <p14:creationId xmlns:p14="http://schemas.microsoft.com/office/powerpoint/2010/main" val="342176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80559-171B-D34A-A4F6-B74E569E3B27}"/>
              </a:ext>
            </a:extLst>
          </p:cNvPr>
          <p:cNvSpPr>
            <a:spLocks noGrp="1"/>
          </p:cNvSpPr>
          <p:nvPr>
            <p:ph type="title" hasCustomPrompt="1"/>
          </p:nvPr>
        </p:nvSpPr>
        <p:spPr>
          <a:xfrm>
            <a:off x="624030" y="959308"/>
            <a:ext cx="10515600" cy="1106002"/>
          </a:xfrm>
          <a:prstGeom prst="rect">
            <a:avLst/>
          </a:prstGeom>
        </p:spPr>
        <p:txBody>
          <a:bodyPr anchor="b"/>
          <a:lstStyle>
            <a:lvl1pPr>
              <a:defRPr sz="4000" b="1">
                <a:solidFill>
                  <a:srgbClr val="0075A6"/>
                </a:solidFill>
                <a:latin typeface="Avenir Next" panose="020B0503020202020204" pitchFamily="34" charset="0"/>
              </a:defRPr>
            </a:lvl1pPr>
          </a:lstStyle>
          <a:p>
            <a:r>
              <a:rPr lang="nl-NL"/>
              <a:t>Onderwerp</a:t>
            </a:r>
          </a:p>
        </p:txBody>
      </p:sp>
      <p:sp>
        <p:nvSpPr>
          <p:cNvPr id="3" name="Tijdelijke aanduiding voor tekst 2">
            <a:extLst>
              <a:ext uri="{FF2B5EF4-FFF2-40B4-BE49-F238E27FC236}">
                <a16:creationId xmlns:a16="http://schemas.microsoft.com/office/drawing/2014/main" id="{7D97CE40-C830-3740-A8C1-2B0EB214A0C1}"/>
              </a:ext>
            </a:extLst>
          </p:cNvPr>
          <p:cNvSpPr>
            <a:spLocks noGrp="1"/>
          </p:cNvSpPr>
          <p:nvPr>
            <p:ph type="body" idx="1" hasCustomPrompt="1"/>
          </p:nvPr>
        </p:nvSpPr>
        <p:spPr>
          <a:xfrm>
            <a:off x="624030" y="2175617"/>
            <a:ext cx="10515600" cy="560351"/>
          </a:xfrm>
          <a:prstGeom prst="rect">
            <a:avLst/>
          </a:prstGeom>
        </p:spPr>
        <p:txBody>
          <a:bodyPr/>
          <a:lstStyle>
            <a:lvl1pPr marL="0" indent="0">
              <a:buNone/>
              <a:defRPr sz="2400" b="0" i="0">
                <a:solidFill>
                  <a:schemeClr val="accent1"/>
                </a:solidFill>
                <a:latin typeface="Avenir Next" panose="020B05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a:t>
            </a:r>
          </a:p>
        </p:txBody>
      </p:sp>
      <p:sp>
        <p:nvSpPr>
          <p:cNvPr id="5" name="Tijdelijke aanduiding voor afbeelding 3">
            <a:extLst>
              <a:ext uri="{FF2B5EF4-FFF2-40B4-BE49-F238E27FC236}">
                <a16:creationId xmlns:a16="http://schemas.microsoft.com/office/drawing/2014/main" id="{6D0E3F75-4D4E-BA42-8E5C-6FCAE4EB2A6C}"/>
              </a:ext>
            </a:extLst>
          </p:cNvPr>
          <p:cNvSpPr>
            <a:spLocks noGrp="1"/>
          </p:cNvSpPr>
          <p:nvPr>
            <p:ph type="pic" sz="quarter" idx="10" hasCustomPrompt="1"/>
          </p:nvPr>
        </p:nvSpPr>
        <p:spPr>
          <a:xfrm>
            <a:off x="0" y="3108960"/>
            <a:ext cx="12192000" cy="3058478"/>
          </a:xfrm>
          <a:prstGeom prst="rect">
            <a:avLst/>
          </a:prstGeom>
        </p:spPr>
        <p:txBody>
          <a:bodyPr/>
          <a:lstStyle>
            <a:lvl1pPr>
              <a:defRPr>
                <a:solidFill>
                  <a:schemeClr val="bg1">
                    <a:lumMod val="75000"/>
                  </a:schemeClr>
                </a:solidFill>
              </a:defRPr>
            </a:lvl1pPr>
          </a:lstStyle>
          <a:p>
            <a:r>
              <a:rPr lang="nl-NL"/>
              <a:t>Klik op het pictogram om een afbeelding in te voegen. Wil je het formaat aanpassen? Ga (onder Opmaak) naar Bijsnijden, klik op pijltje voor uitklapmenu en kies voor Aanpassen.</a:t>
            </a:r>
          </a:p>
        </p:txBody>
      </p:sp>
    </p:spTree>
    <p:extLst>
      <p:ext uri="{BB962C8B-B14F-4D97-AF65-F5344CB8AC3E}">
        <p14:creationId xmlns:p14="http://schemas.microsoft.com/office/powerpoint/2010/main" val="194386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1D71F-B2A9-BD42-8876-5E8CB632EC5D}"/>
              </a:ext>
            </a:extLst>
          </p:cNvPr>
          <p:cNvSpPr>
            <a:spLocks noGrp="1"/>
          </p:cNvSpPr>
          <p:nvPr>
            <p:ph type="title" hasCustomPrompt="1"/>
          </p:nvPr>
        </p:nvSpPr>
        <p:spPr>
          <a:xfrm>
            <a:off x="568036" y="983456"/>
            <a:ext cx="10515600" cy="1325563"/>
          </a:xfrm>
          <a:prstGeom prst="rect">
            <a:avLst/>
          </a:prstGeom>
          <a:solidFill>
            <a:schemeClr val="bg1"/>
          </a:solidFill>
        </p:spPr>
        <p:txBody>
          <a:bodyPr/>
          <a:lstStyle>
            <a:lvl1pPr>
              <a:defRPr sz="4000" b="1" i="0">
                <a:solidFill>
                  <a:srgbClr val="0075A6"/>
                </a:solidFill>
                <a:latin typeface="Avenir Next" panose="020B0503020202020204" pitchFamily="34" charset="0"/>
              </a:defRPr>
            </a:lvl1pPr>
          </a:lstStyle>
          <a:p>
            <a:r>
              <a:rPr lang="nl-NL"/>
              <a:t>Onderwerp</a:t>
            </a:r>
          </a:p>
        </p:txBody>
      </p:sp>
      <p:sp>
        <p:nvSpPr>
          <p:cNvPr id="3" name="Tijdelijke aanduiding voor inhoud 2">
            <a:extLst>
              <a:ext uri="{FF2B5EF4-FFF2-40B4-BE49-F238E27FC236}">
                <a16:creationId xmlns:a16="http://schemas.microsoft.com/office/drawing/2014/main" id="{ADF49EA5-6989-BF49-9BA9-F047121DFE60}"/>
              </a:ext>
            </a:extLst>
          </p:cNvPr>
          <p:cNvSpPr>
            <a:spLocks noGrp="1"/>
          </p:cNvSpPr>
          <p:nvPr>
            <p:ph sz="half" idx="1" hasCustomPrompt="1"/>
          </p:nvPr>
        </p:nvSpPr>
        <p:spPr>
          <a:xfrm>
            <a:off x="585351" y="1779905"/>
            <a:ext cx="10498285" cy="4351338"/>
          </a:xfrm>
          <a:prstGeom prst="rect">
            <a:avLst/>
          </a:prstGeom>
        </p:spPr>
        <p:txBody>
          <a:bodyPr/>
          <a:lstStyle>
            <a:lvl1pPr>
              <a:defRPr>
                <a:solidFill>
                  <a:schemeClr val="accent1"/>
                </a:solidFill>
                <a:latin typeface="Avenir Next" panose="020B0503020202020204" pitchFamily="34" charset="0"/>
              </a:defRPr>
            </a:lvl1pPr>
            <a:lvl2pPr>
              <a:defRPr>
                <a:solidFill>
                  <a:schemeClr val="accent1"/>
                </a:solidFill>
                <a:latin typeface="Avenir Next" panose="020B0503020202020204" pitchFamily="34" charset="0"/>
              </a:defRPr>
            </a:lvl2pPr>
            <a:lvl3pPr>
              <a:defRPr>
                <a:solidFill>
                  <a:schemeClr val="accent1"/>
                </a:solidFill>
                <a:latin typeface="Avenir Next" panose="020B0503020202020204" pitchFamily="34" charset="0"/>
              </a:defRPr>
            </a:lvl3pPr>
            <a:lvl4pPr>
              <a:defRPr>
                <a:solidFill>
                  <a:schemeClr val="accent1"/>
                </a:solidFill>
                <a:latin typeface="Avenir Next" panose="020B0503020202020204" pitchFamily="34" charset="0"/>
              </a:defRPr>
            </a:lvl4pPr>
            <a:lvl5pPr>
              <a:defRPr>
                <a:solidFill>
                  <a:schemeClr val="accent1"/>
                </a:solidFill>
                <a:latin typeface="Avenir Next" panose="020B0503020202020204" pitchFamily="34" charset="0"/>
              </a:defRPr>
            </a:lvl5pPr>
          </a:lstStyle>
          <a:p>
            <a:pPr lvl="0"/>
            <a:r>
              <a:rPr lang="nl-NL"/>
              <a:t>Uitleg 1</a:t>
            </a:r>
          </a:p>
          <a:p>
            <a:pPr lvl="1"/>
            <a:r>
              <a:rPr lang="nl-NL"/>
              <a:t>Uitleg 2</a:t>
            </a:r>
          </a:p>
          <a:p>
            <a:pPr lvl="2"/>
            <a:r>
              <a:rPr lang="nl-NL"/>
              <a:t>Uitleg 3</a:t>
            </a:r>
          </a:p>
          <a:p>
            <a:pPr lvl="3"/>
            <a:r>
              <a:rPr lang="nl-NL"/>
              <a:t>Uitleg 4</a:t>
            </a:r>
          </a:p>
          <a:p>
            <a:pPr lvl="4"/>
            <a:r>
              <a:rPr lang="nl-NL"/>
              <a:t>Uitleg 5</a:t>
            </a:r>
          </a:p>
        </p:txBody>
      </p:sp>
      <p:sp>
        <p:nvSpPr>
          <p:cNvPr id="5" name="Tijdelijke aanduiding voor datum 4">
            <a:extLst>
              <a:ext uri="{FF2B5EF4-FFF2-40B4-BE49-F238E27FC236}">
                <a16:creationId xmlns:a16="http://schemas.microsoft.com/office/drawing/2014/main" id="{F923EA44-C249-DA4B-8C5D-DAB20AC00E3D}"/>
              </a:ext>
            </a:extLst>
          </p:cNvPr>
          <p:cNvSpPr>
            <a:spLocks noGrp="1"/>
          </p:cNvSpPr>
          <p:nvPr>
            <p:ph type="dt" sz="half" idx="10"/>
          </p:nvPr>
        </p:nvSpPr>
        <p:spPr/>
        <p:txBody>
          <a:bodyPr/>
          <a:lstStyle/>
          <a:p>
            <a:fld id="{BE3FAF63-AE47-B645-860E-41F0312C2DD5}" type="datetimeFigureOut">
              <a:rPr lang="nl-NL" smtClean="0"/>
              <a:t>23-9-2022</a:t>
            </a:fld>
            <a:endParaRPr lang="nl-NL"/>
          </a:p>
        </p:txBody>
      </p:sp>
      <p:sp>
        <p:nvSpPr>
          <p:cNvPr id="6" name="Tijdelijke aanduiding voor voettekst 5">
            <a:extLst>
              <a:ext uri="{FF2B5EF4-FFF2-40B4-BE49-F238E27FC236}">
                <a16:creationId xmlns:a16="http://schemas.microsoft.com/office/drawing/2014/main" id="{0AAD8471-4270-5844-B9CA-B8CE54D970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550742E-7BBD-864A-AFAE-1A18DE2172EF}"/>
              </a:ext>
            </a:extLst>
          </p:cNvPr>
          <p:cNvSpPr>
            <a:spLocks noGrp="1"/>
          </p:cNvSpPr>
          <p:nvPr>
            <p:ph type="sldNum" sz="quarter" idx="12"/>
          </p:nvPr>
        </p:nvSpPr>
        <p:spPr/>
        <p:txBody>
          <a:bodyPr/>
          <a:lstStyle/>
          <a:p>
            <a:fld id="{B8B6C3F1-A62B-FA4F-8169-524987CA7093}" type="slidenum">
              <a:rPr lang="nl-NL" smtClean="0"/>
              <a:t>‹nr.›</a:t>
            </a:fld>
            <a:endParaRPr lang="nl-NL"/>
          </a:p>
        </p:txBody>
      </p:sp>
    </p:spTree>
    <p:extLst>
      <p:ext uri="{BB962C8B-B14F-4D97-AF65-F5344CB8AC3E}">
        <p14:creationId xmlns:p14="http://schemas.microsoft.com/office/powerpoint/2010/main" val="168459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14AA7-AF75-974D-AE36-98DEED807CB7}"/>
              </a:ext>
            </a:extLst>
          </p:cNvPr>
          <p:cNvSpPr>
            <a:spLocks noGrp="1"/>
          </p:cNvSpPr>
          <p:nvPr>
            <p:ph type="title" hasCustomPrompt="1"/>
          </p:nvPr>
        </p:nvSpPr>
        <p:spPr>
          <a:xfrm>
            <a:off x="609600" y="1248352"/>
            <a:ext cx="10515600" cy="1325563"/>
          </a:xfrm>
          <a:prstGeom prst="rect">
            <a:avLst/>
          </a:prstGeom>
        </p:spPr>
        <p:txBody>
          <a:bodyPr/>
          <a:lstStyle>
            <a:lvl1pPr>
              <a:defRPr sz="2400" i="0">
                <a:solidFill>
                  <a:schemeClr val="accent1"/>
                </a:solidFill>
                <a:latin typeface="Avenir Next" panose="020B0503020202020204" pitchFamily="34" charset="0"/>
              </a:defRPr>
            </a:lvl1pPr>
          </a:lstStyle>
          <a:p>
            <a:r>
              <a:rPr lang="nl-NL"/>
              <a:t>Plaats hier tekst</a:t>
            </a:r>
          </a:p>
        </p:txBody>
      </p:sp>
    </p:spTree>
    <p:extLst>
      <p:ext uri="{BB962C8B-B14F-4D97-AF65-F5344CB8AC3E}">
        <p14:creationId xmlns:p14="http://schemas.microsoft.com/office/powerpoint/2010/main" val="425976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8F1F9C1-E7B3-8D40-BE33-56FF5C98CE16}"/>
              </a:ext>
            </a:extLst>
          </p:cNvPr>
          <p:cNvSpPr>
            <a:spLocks noGrp="1"/>
          </p:cNvSpPr>
          <p:nvPr>
            <p:ph type="title" hasCustomPrompt="1"/>
          </p:nvPr>
        </p:nvSpPr>
        <p:spPr>
          <a:xfrm>
            <a:off x="609600" y="1248352"/>
            <a:ext cx="4622800" cy="4573328"/>
          </a:xfrm>
          <a:prstGeom prst="rect">
            <a:avLst/>
          </a:prstGeom>
        </p:spPr>
        <p:txBody>
          <a:bodyPr/>
          <a:lstStyle>
            <a:lvl1pPr>
              <a:defRPr sz="2400" i="0">
                <a:solidFill>
                  <a:schemeClr val="accent1"/>
                </a:solidFill>
                <a:latin typeface="Avenir Next" panose="020B0503020202020204" pitchFamily="34" charset="0"/>
              </a:defRPr>
            </a:lvl1pPr>
          </a:lstStyle>
          <a:p>
            <a:r>
              <a:rPr lang="nl-NL"/>
              <a:t>Plaats hier tekst</a:t>
            </a:r>
          </a:p>
        </p:txBody>
      </p:sp>
      <p:sp>
        <p:nvSpPr>
          <p:cNvPr id="6" name="Tijdelijke aanduiding voor afbeelding 3">
            <a:extLst>
              <a:ext uri="{FF2B5EF4-FFF2-40B4-BE49-F238E27FC236}">
                <a16:creationId xmlns:a16="http://schemas.microsoft.com/office/drawing/2014/main" id="{05D370E2-9979-3B4A-9077-484B8FF481B8}"/>
              </a:ext>
            </a:extLst>
          </p:cNvPr>
          <p:cNvSpPr>
            <a:spLocks noGrp="1"/>
          </p:cNvSpPr>
          <p:nvPr>
            <p:ph type="pic" sz="quarter" idx="10" hasCustomPrompt="1"/>
          </p:nvPr>
        </p:nvSpPr>
        <p:spPr>
          <a:xfrm>
            <a:off x="5974080" y="0"/>
            <a:ext cx="6217920" cy="6167438"/>
          </a:xfrm>
          <a:prstGeom prst="rect">
            <a:avLst/>
          </a:prstGeom>
        </p:spPr>
        <p:txBody>
          <a:bodyPr/>
          <a:lstStyle>
            <a:lvl1pPr>
              <a:defRPr>
                <a:solidFill>
                  <a:schemeClr val="bg1">
                    <a:lumMod val="75000"/>
                  </a:schemeClr>
                </a:solidFill>
              </a:defRPr>
            </a:lvl1pPr>
          </a:lstStyle>
          <a:p>
            <a:r>
              <a:rPr lang="nl-NL"/>
              <a:t>Klik op het pictogram om een afbeelding in te voegen. Wil je het formaat aanpassen? Ga (onder Opmaak) naar Bijsnijden, klik op pijltje voor uitklapmenu en kies voor Aanpassen.</a:t>
            </a:r>
          </a:p>
        </p:txBody>
      </p:sp>
    </p:spTree>
    <p:extLst>
      <p:ext uri="{BB962C8B-B14F-4D97-AF65-F5344CB8AC3E}">
        <p14:creationId xmlns:p14="http://schemas.microsoft.com/office/powerpoint/2010/main" val="363486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EB98651-3A0E-D24F-8236-73176399870E}"/>
              </a:ext>
            </a:extLst>
          </p:cNvPr>
          <p:cNvSpPr txBox="1"/>
          <p:nvPr userDrawn="1"/>
        </p:nvSpPr>
        <p:spPr>
          <a:xfrm>
            <a:off x="737754" y="1091045"/>
            <a:ext cx="8125691" cy="584775"/>
          </a:xfrm>
          <a:prstGeom prst="rect">
            <a:avLst/>
          </a:prstGeom>
          <a:noFill/>
        </p:spPr>
        <p:txBody>
          <a:bodyPr wrap="square" rtlCol="0">
            <a:spAutoFit/>
          </a:bodyPr>
          <a:lstStyle/>
          <a:p>
            <a:endParaRPr lang="nl-NL" sz="3200">
              <a:latin typeface="Avenir Next" panose="020B0503020202020204" pitchFamily="34" charset="0"/>
            </a:endParaRPr>
          </a:p>
        </p:txBody>
      </p:sp>
      <p:sp>
        <p:nvSpPr>
          <p:cNvPr id="4" name="Tijdelijke aanduiding voor media 3">
            <a:extLst>
              <a:ext uri="{FF2B5EF4-FFF2-40B4-BE49-F238E27FC236}">
                <a16:creationId xmlns:a16="http://schemas.microsoft.com/office/drawing/2014/main" id="{520E38E6-5927-884C-AE0A-BEEE5464ED7E}"/>
              </a:ext>
            </a:extLst>
          </p:cNvPr>
          <p:cNvSpPr>
            <a:spLocks noGrp="1"/>
          </p:cNvSpPr>
          <p:nvPr>
            <p:ph type="media" sz="quarter" idx="10" hasCustomPrompt="1"/>
          </p:nvPr>
        </p:nvSpPr>
        <p:spPr>
          <a:xfrm>
            <a:off x="0" y="696912"/>
            <a:ext cx="12192000" cy="5464175"/>
          </a:xfrm>
          <a:prstGeom prst="rect">
            <a:avLst/>
          </a:prstGeom>
        </p:spPr>
        <p:txBody>
          <a:bodyPr/>
          <a:lstStyle>
            <a:lvl1pPr marL="457200" indent="-457200">
              <a:buFont typeface="Arial" panose="020B0604020202020204" pitchFamily="34" charset="0"/>
              <a:buChar char="•"/>
              <a:defRPr lang="nl-NL" b="0" i="0" u="none" strike="noStrike" smtClean="0">
                <a:solidFill>
                  <a:schemeClr val="bg1">
                    <a:lumMod val="75000"/>
                  </a:schemeClr>
                </a:solidFill>
                <a:effectLst/>
                <a:latin typeface="+mn-lt"/>
              </a:defRPr>
            </a:lvl1pPr>
          </a:lstStyle>
          <a:p>
            <a:r>
              <a:rPr lang="nl-NL"/>
              <a:t>Klik op het pictogram om media toe te voegen</a:t>
            </a:r>
          </a:p>
        </p:txBody>
      </p:sp>
    </p:spTree>
    <p:extLst>
      <p:ext uri="{BB962C8B-B14F-4D97-AF65-F5344CB8AC3E}">
        <p14:creationId xmlns:p14="http://schemas.microsoft.com/office/powerpoint/2010/main" val="277195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Lee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EB98651-3A0E-D24F-8236-73176399870E}"/>
              </a:ext>
            </a:extLst>
          </p:cNvPr>
          <p:cNvSpPr txBox="1"/>
          <p:nvPr userDrawn="1"/>
        </p:nvSpPr>
        <p:spPr>
          <a:xfrm>
            <a:off x="737754" y="1091045"/>
            <a:ext cx="8125691" cy="584775"/>
          </a:xfrm>
          <a:prstGeom prst="rect">
            <a:avLst/>
          </a:prstGeom>
          <a:noFill/>
        </p:spPr>
        <p:txBody>
          <a:bodyPr wrap="square" rtlCol="0">
            <a:spAutoFit/>
          </a:bodyPr>
          <a:lstStyle/>
          <a:p>
            <a:endParaRPr lang="nl-NL" sz="3200">
              <a:latin typeface="Avenir Next" panose="020B0503020202020204" pitchFamily="34" charset="0"/>
            </a:endParaRPr>
          </a:p>
        </p:txBody>
      </p:sp>
    </p:spTree>
    <p:extLst>
      <p:ext uri="{BB962C8B-B14F-4D97-AF65-F5344CB8AC3E}">
        <p14:creationId xmlns:p14="http://schemas.microsoft.com/office/powerpoint/2010/main" val="369934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391477" y="764704"/>
            <a:ext cx="9790112" cy="987896"/>
          </a:xfrm>
        </p:spPr>
        <p:txBody>
          <a:bodyPr lIns="0"/>
          <a:lstStyle>
            <a:lvl1pPr algn="l">
              <a:defRPr/>
            </a:lvl1pPr>
          </a:lstStyle>
          <a:p>
            <a:r>
              <a:rPr lang="nl-NL"/>
              <a:t>Klik om de stijl te bewerken</a:t>
            </a:r>
          </a:p>
        </p:txBody>
      </p:sp>
      <p:sp>
        <p:nvSpPr>
          <p:cNvPr id="3" name="Tijdelijke aanduiding voor inhoud 2"/>
          <p:cNvSpPr>
            <a:spLocks noGrp="1"/>
          </p:cNvSpPr>
          <p:nvPr>
            <p:ph idx="1"/>
          </p:nvPr>
        </p:nvSpPr>
        <p:spPr>
          <a:xfrm>
            <a:off x="1391477" y="1981200"/>
            <a:ext cx="9790112" cy="4114800"/>
          </a:xfrm>
        </p:spPr>
        <p:txBody>
          <a:bodyPr lIns="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3"/>
          <p:cNvSpPr>
            <a:spLocks noGrp="1"/>
          </p:cNvSpPr>
          <p:nvPr>
            <p:ph type="dt" sz="half" idx="10"/>
          </p:nvPr>
        </p:nvSpPr>
        <p:spPr>
          <a:xfrm>
            <a:off x="1438176" y="6525344"/>
            <a:ext cx="1969525" cy="324272"/>
          </a:xfrm>
          <a:prstGeom prst="rect">
            <a:avLst/>
          </a:prstGeom>
        </p:spPr>
        <p:txBody>
          <a:bodyPr lIns="0"/>
          <a:lstStyle>
            <a:lvl1pPr>
              <a:defRPr sz="1100"/>
            </a:lvl1pPr>
          </a:lstStyle>
          <a:p>
            <a:fld id="{BCC3901C-FA5B-41A0-96B8-8A0B4FC722F0}" type="datetimeFigureOut">
              <a:rPr lang="nl-NL" smtClean="0"/>
              <a:t>23-9-2022</a:t>
            </a:fld>
            <a:endParaRPr lang="nl-NL"/>
          </a:p>
        </p:txBody>
      </p:sp>
      <p:sp>
        <p:nvSpPr>
          <p:cNvPr id="9" name="Tijdelijke aanduiding voor voettekst 4"/>
          <p:cNvSpPr>
            <a:spLocks noGrp="1"/>
          </p:cNvSpPr>
          <p:nvPr>
            <p:ph type="ftr" sz="quarter" idx="11"/>
          </p:nvPr>
        </p:nvSpPr>
        <p:spPr>
          <a:xfrm>
            <a:off x="4165600" y="6525344"/>
            <a:ext cx="3860800" cy="324272"/>
          </a:xfrm>
          <a:prstGeom prst="rect">
            <a:avLst/>
          </a:prstGeom>
        </p:spPr>
        <p:txBody>
          <a:bodyPr/>
          <a:lstStyle>
            <a:lvl1pPr>
              <a:defRPr sz="1100"/>
            </a:lvl1pPr>
          </a:lstStyle>
          <a:p>
            <a:endParaRPr lang="nl-NL"/>
          </a:p>
        </p:txBody>
      </p:sp>
      <p:sp>
        <p:nvSpPr>
          <p:cNvPr id="10" name="Tijdelijke aanduiding voor dianummer 5"/>
          <p:cNvSpPr>
            <a:spLocks noGrp="1"/>
          </p:cNvSpPr>
          <p:nvPr>
            <p:ph type="sldNum" sz="quarter" idx="12"/>
          </p:nvPr>
        </p:nvSpPr>
        <p:spPr>
          <a:xfrm>
            <a:off x="8737600" y="6525344"/>
            <a:ext cx="3119040" cy="324272"/>
          </a:xfrm>
          <a:prstGeom prst="rect">
            <a:avLst/>
          </a:prstGeom>
        </p:spPr>
        <p:txBody>
          <a:bodyPr/>
          <a:lstStyle>
            <a:lvl1pPr>
              <a:defRPr/>
            </a:lvl1pPr>
          </a:lstStyle>
          <a:p>
            <a:fld id="{2A9E83C6-2B1E-4CB0-A17A-6898BF28D3F0}" type="slidenum">
              <a:rPr lang="nl-NL" smtClean="0"/>
              <a:t>‹nr.›</a:t>
            </a:fld>
            <a:endParaRPr lang="nl-NL"/>
          </a:p>
        </p:txBody>
      </p:sp>
    </p:spTree>
    <p:extLst>
      <p:ext uri="{BB962C8B-B14F-4D97-AF65-F5344CB8AC3E}">
        <p14:creationId xmlns:p14="http://schemas.microsoft.com/office/powerpoint/2010/main" val="358089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9D4B2DF7-8162-894B-93F9-12D573BCE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FAF63-AE47-B645-860E-41F0312C2DD5}" type="datetimeFigureOut">
              <a:rPr lang="nl-NL" smtClean="0"/>
              <a:t>23-9-2022</a:t>
            </a:fld>
            <a:endParaRPr lang="nl-NL"/>
          </a:p>
        </p:txBody>
      </p:sp>
      <p:sp>
        <p:nvSpPr>
          <p:cNvPr id="5" name="Tijdelijke aanduiding voor voettekst 4">
            <a:extLst>
              <a:ext uri="{FF2B5EF4-FFF2-40B4-BE49-F238E27FC236}">
                <a16:creationId xmlns:a16="http://schemas.microsoft.com/office/drawing/2014/main" id="{291C75F7-1631-F442-A0FC-B8849F8F42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772E916-5402-2540-A29C-A3CAD06C2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C3F1-A62B-FA4F-8169-524987CA7093}" type="slidenum">
              <a:rPr lang="nl-NL" smtClean="0"/>
              <a:t>‹nr.›</a:t>
            </a:fld>
            <a:endParaRPr lang="nl-NL"/>
          </a:p>
        </p:txBody>
      </p:sp>
      <p:sp>
        <p:nvSpPr>
          <p:cNvPr id="11" name="Rechthoek 10">
            <a:extLst>
              <a:ext uri="{FF2B5EF4-FFF2-40B4-BE49-F238E27FC236}">
                <a16:creationId xmlns:a16="http://schemas.microsoft.com/office/drawing/2014/main" id="{162E492F-E4FF-C644-99B6-1D7FBAB1DA2F}"/>
              </a:ext>
            </a:extLst>
          </p:cNvPr>
          <p:cNvSpPr/>
          <p:nvPr userDrawn="1"/>
        </p:nvSpPr>
        <p:spPr>
          <a:xfrm>
            <a:off x="0" y="6324600"/>
            <a:ext cx="12192000" cy="533400"/>
          </a:xfrm>
          <a:prstGeom prst="rect">
            <a:avLst/>
          </a:prstGeom>
          <a:solidFill>
            <a:srgbClr val="00AA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3" name="Afbeelding 2">
            <a:extLst>
              <a:ext uri="{FF2B5EF4-FFF2-40B4-BE49-F238E27FC236}">
                <a16:creationId xmlns:a16="http://schemas.microsoft.com/office/drawing/2014/main" id="{C3B30E7D-8DC9-0143-B104-CDDA7232D88A}"/>
              </a:ext>
            </a:extLst>
          </p:cNvPr>
          <p:cNvPicPr>
            <a:picLocks noChangeAspect="1"/>
          </p:cNvPicPr>
          <p:nvPr userDrawn="1"/>
        </p:nvPicPr>
        <p:blipFill>
          <a:blip r:embed="rId11"/>
          <a:stretch>
            <a:fillRect/>
          </a:stretch>
        </p:blipFill>
        <p:spPr>
          <a:xfrm>
            <a:off x="220852" y="295700"/>
            <a:ext cx="3977896" cy="363783"/>
          </a:xfrm>
          <a:prstGeom prst="rect">
            <a:avLst/>
          </a:prstGeom>
        </p:spPr>
      </p:pic>
      <p:pic>
        <p:nvPicPr>
          <p:cNvPr id="8" name="Afbeelding 7" descr="Afbeelding met tekst, buiten, teken&#10;&#10;Automatisch gegenereerde beschrijving">
            <a:extLst>
              <a:ext uri="{FF2B5EF4-FFF2-40B4-BE49-F238E27FC236}">
                <a16:creationId xmlns:a16="http://schemas.microsoft.com/office/drawing/2014/main" id="{15DEF045-D512-4F45-B377-7CD4A98C89D5}"/>
              </a:ext>
            </a:extLst>
          </p:cNvPr>
          <p:cNvPicPr>
            <a:picLocks noChangeAspect="1"/>
          </p:cNvPicPr>
          <p:nvPr userDrawn="1"/>
        </p:nvPicPr>
        <p:blipFill>
          <a:blip r:embed="rId12"/>
          <a:stretch>
            <a:fillRect/>
          </a:stretch>
        </p:blipFill>
        <p:spPr>
          <a:xfrm>
            <a:off x="220852" y="6388100"/>
            <a:ext cx="799142" cy="365125"/>
          </a:xfrm>
          <a:prstGeom prst="rect">
            <a:avLst/>
          </a:prstGeom>
        </p:spPr>
      </p:pic>
    </p:spTree>
    <p:extLst>
      <p:ext uri="{BB962C8B-B14F-4D97-AF65-F5344CB8AC3E}">
        <p14:creationId xmlns:p14="http://schemas.microsoft.com/office/powerpoint/2010/main" val="8429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mailto:absentie-dal@lentiz.nl"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www.lentiz.nl/dalton/vakantie-en-verlof/"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www.wis.nl/ouders"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mailto:uvrest@lentiz.nl"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www.lentiz.nl/dalton/home/agenda/"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63DAE-C573-AB4F-830F-8B759E7EC021}"/>
              </a:ext>
            </a:extLst>
          </p:cNvPr>
          <p:cNvSpPr>
            <a:spLocks noGrp="1"/>
          </p:cNvSpPr>
          <p:nvPr>
            <p:ph type="ctrTitle"/>
          </p:nvPr>
        </p:nvSpPr>
        <p:spPr>
          <a:xfrm>
            <a:off x="1523999" y="2188730"/>
            <a:ext cx="9651023" cy="1192791"/>
          </a:xfrm>
        </p:spPr>
        <p:txBody>
          <a:bodyPr/>
          <a:lstStyle/>
          <a:p>
            <a:r>
              <a:rPr lang="nl-NL"/>
              <a:t>Informatieavond</a:t>
            </a:r>
          </a:p>
        </p:txBody>
      </p:sp>
      <p:sp>
        <p:nvSpPr>
          <p:cNvPr id="3" name="Ondertitel 2">
            <a:extLst>
              <a:ext uri="{FF2B5EF4-FFF2-40B4-BE49-F238E27FC236}">
                <a16:creationId xmlns:a16="http://schemas.microsoft.com/office/drawing/2014/main" id="{D1C09E62-260B-E043-A7F1-BD847C80949F}"/>
              </a:ext>
            </a:extLst>
          </p:cNvPr>
          <p:cNvSpPr>
            <a:spLocks noGrp="1"/>
          </p:cNvSpPr>
          <p:nvPr>
            <p:ph type="subTitle" idx="1"/>
          </p:nvPr>
        </p:nvSpPr>
        <p:spPr>
          <a:xfrm>
            <a:off x="1523999" y="3429000"/>
            <a:ext cx="4876800" cy="615161"/>
          </a:xfrm>
        </p:spPr>
        <p:txBody>
          <a:bodyPr/>
          <a:lstStyle/>
          <a:p>
            <a:r>
              <a:rPr lang="nl-NL"/>
              <a:t>Klas 3</a:t>
            </a:r>
          </a:p>
        </p:txBody>
      </p:sp>
      <p:sp>
        <p:nvSpPr>
          <p:cNvPr id="5" name="Titel 1">
            <a:extLst>
              <a:ext uri="{FF2B5EF4-FFF2-40B4-BE49-F238E27FC236}">
                <a16:creationId xmlns:a16="http://schemas.microsoft.com/office/drawing/2014/main" id="{539EB380-9396-45B6-92A1-9AAD03866A8C}"/>
              </a:ext>
            </a:extLst>
          </p:cNvPr>
          <p:cNvSpPr txBox="1">
            <a:spLocks/>
          </p:cNvSpPr>
          <p:nvPr/>
        </p:nvSpPr>
        <p:spPr>
          <a:xfrm>
            <a:off x="1575287" y="3381521"/>
            <a:ext cx="9651023" cy="615161"/>
          </a:xfrm>
          <a:prstGeom prst="rect">
            <a:avLst/>
          </a:prstGeom>
        </p:spPr>
        <p:txBody>
          <a:bodyPr anchor="b"/>
          <a:lstStyle>
            <a:lvl1pPr algn="l" defTabSz="914400" rtl="0" eaLnBrk="1" latinLnBrk="0" hangingPunct="1">
              <a:lnSpc>
                <a:spcPct val="90000"/>
              </a:lnSpc>
              <a:spcBef>
                <a:spcPct val="0"/>
              </a:spcBef>
              <a:buNone/>
              <a:defRPr sz="6000" b="1" i="0" kern="1200">
                <a:solidFill>
                  <a:schemeClr val="bg1"/>
                </a:solidFill>
                <a:latin typeface="Avenir Next" panose="020B0503020202020204" pitchFamily="34" charset="0"/>
                <a:ea typeface="+mj-ea"/>
                <a:cs typeface="+mj-cs"/>
              </a:defRPr>
            </a:lvl1pPr>
          </a:lstStyle>
          <a:p>
            <a:endParaRPr lang="nl-NL" sz="2800"/>
          </a:p>
        </p:txBody>
      </p:sp>
    </p:spTree>
    <p:extLst>
      <p:ext uri="{BB962C8B-B14F-4D97-AF65-F5344CB8AC3E}">
        <p14:creationId xmlns:p14="http://schemas.microsoft.com/office/powerpoint/2010/main" val="186786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59E7A-51FD-C150-9C81-9C62776E3F69}"/>
              </a:ext>
            </a:extLst>
          </p:cNvPr>
          <p:cNvSpPr>
            <a:spLocks noGrp="1"/>
          </p:cNvSpPr>
          <p:nvPr>
            <p:ph type="title"/>
          </p:nvPr>
        </p:nvSpPr>
        <p:spPr>
          <a:xfrm>
            <a:off x="568036" y="983456"/>
            <a:ext cx="10515600" cy="668881"/>
          </a:xfrm>
        </p:spPr>
        <p:txBody>
          <a:bodyPr/>
          <a:lstStyle/>
          <a:p>
            <a:r>
              <a:rPr lang="nl-NL"/>
              <a:t>Ouders</a:t>
            </a:r>
          </a:p>
        </p:txBody>
      </p:sp>
      <p:sp>
        <p:nvSpPr>
          <p:cNvPr id="3" name="Tijdelijke aanduiding voor inhoud 2">
            <a:extLst>
              <a:ext uri="{FF2B5EF4-FFF2-40B4-BE49-F238E27FC236}">
                <a16:creationId xmlns:a16="http://schemas.microsoft.com/office/drawing/2014/main" id="{2E6BB9CE-0467-CF4A-8E7C-C4AB1692D89E}"/>
              </a:ext>
            </a:extLst>
          </p:cNvPr>
          <p:cNvSpPr>
            <a:spLocks noGrp="1"/>
          </p:cNvSpPr>
          <p:nvPr>
            <p:ph sz="half" idx="1"/>
          </p:nvPr>
        </p:nvSpPr>
        <p:spPr/>
        <p:txBody>
          <a:bodyPr/>
          <a:lstStyle/>
          <a:p>
            <a:endParaRPr lang="nl-NL"/>
          </a:p>
          <a:p>
            <a:r>
              <a:rPr lang="nl-NL"/>
              <a:t>Rol van de ouder:</a:t>
            </a:r>
          </a:p>
          <a:p>
            <a:pPr lvl="1"/>
            <a:r>
              <a:rPr lang="nl-NL"/>
              <a:t>Volgen van de leerling d.m.v. gesprekken en </a:t>
            </a:r>
            <a:r>
              <a:rPr lang="nl-NL" err="1"/>
              <a:t>SomToday</a:t>
            </a:r>
            <a:endParaRPr lang="nl-NL"/>
          </a:p>
          <a:p>
            <a:pPr lvl="2"/>
            <a:r>
              <a:rPr lang="nl-NL"/>
              <a:t>Resultaten</a:t>
            </a:r>
          </a:p>
          <a:p>
            <a:pPr lvl="2"/>
            <a:r>
              <a:rPr lang="nl-NL"/>
              <a:t>Huiswerk / planning</a:t>
            </a:r>
          </a:p>
          <a:p>
            <a:pPr lvl="2"/>
            <a:r>
              <a:rPr lang="nl-NL"/>
              <a:t>Absentie</a:t>
            </a:r>
          </a:p>
        </p:txBody>
      </p:sp>
    </p:spTree>
    <p:extLst>
      <p:ext uri="{BB962C8B-B14F-4D97-AF65-F5344CB8AC3E}">
        <p14:creationId xmlns:p14="http://schemas.microsoft.com/office/powerpoint/2010/main" val="208505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BCE546-9965-0124-E4FE-0A256403A198}"/>
              </a:ext>
            </a:extLst>
          </p:cNvPr>
          <p:cNvPicPr>
            <a:picLocks noChangeAspect="1"/>
          </p:cNvPicPr>
          <p:nvPr/>
        </p:nvPicPr>
        <p:blipFill>
          <a:blip r:embed="rId3"/>
          <a:stretch>
            <a:fillRect/>
          </a:stretch>
        </p:blipFill>
        <p:spPr>
          <a:xfrm>
            <a:off x="0" y="241681"/>
            <a:ext cx="12192000" cy="6094102"/>
          </a:xfrm>
          <a:prstGeom prst="rect">
            <a:avLst/>
          </a:prstGeom>
        </p:spPr>
      </p:pic>
      <p:sp>
        <p:nvSpPr>
          <p:cNvPr id="2" name="Titel 1">
            <a:extLst>
              <a:ext uri="{FF2B5EF4-FFF2-40B4-BE49-F238E27FC236}">
                <a16:creationId xmlns:a16="http://schemas.microsoft.com/office/drawing/2014/main" id="{9F43AD76-5CA7-FA2A-83E4-5673841483A9}"/>
              </a:ext>
            </a:extLst>
          </p:cNvPr>
          <p:cNvSpPr>
            <a:spLocks noGrp="1"/>
          </p:cNvSpPr>
          <p:nvPr>
            <p:ph type="title"/>
          </p:nvPr>
        </p:nvSpPr>
        <p:spPr>
          <a:xfrm>
            <a:off x="0" y="142076"/>
            <a:ext cx="4524959" cy="696488"/>
          </a:xfrm>
        </p:spPr>
        <p:txBody>
          <a:bodyPr/>
          <a:lstStyle/>
          <a:p>
            <a:r>
              <a:rPr lang="nl-NL"/>
              <a:t>Examenprogramma</a:t>
            </a:r>
          </a:p>
        </p:txBody>
      </p:sp>
      <p:sp>
        <p:nvSpPr>
          <p:cNvPr id="3" name="Tijdelijke aanduiding voor inhoud 2">
            <a:extLst>
              <a:ext uri="{FF2B5EF4-FFF2-40B4-BE49-F238E27FC236}">
                <a16:creationId xmlns:a16="http://schemas.microsoft.com/office/drawing/2014/main" id="{ABD37B61-65A3-84CE-55B2-63A193975157}"/>
              </a:ext>
            </a:extLst>
          </p:cNvPr>
          <p:cNvSpPr>
            <a:spLocks noGrp="1"/>
          </p:cNvSpPr>
          <p:nvPr>
            <p:ph sz="half" idx="1"/>
          </p:nvPr>
        </p:nvSpPr>
        <p:spPr>
          <a:xfrm>
            <a:off x="8049409" y="148857"/>
            <a:ext cx="4677765" cy="472965"/>
          </a:xfrm>
        </p:spPr>
        <p:txBody>
          <a:bodyPr/>
          <a:lstStyle/>
          <a:p>
            <a:r>
              <a:rPr lang="nl-NL"/>
              <a:t>Publicatie PVT 1 okt</a:t>
            </a:r>
          </a:p>
        </p:txBody>
      </p:sp>
      <p:sp>
        <p:nvSpPr>
          <p:cNvPr id="6" name="Tekstvak 5">
            <a:extLst>
              <a:ext uri="{FF2B5EF4-FFF2-40B4-BE49-F238E27FC236}">
                <a16:creationId xmlns:a16="http://schemas.microsoft.com/office/drawing/2014/main" id="{96858DE9-1DC3-BEB0-ED7F-227F2348E6C4}"/>
              </a:ext>
            </a:extLst>
          </p:cNvPr>
          <p:cNvSpPr txBox="1"/>
          <p:nvPr/>
        </p:nvSpPr>
        <p:spPr>
          <a:xfrm>
            <a:off x="3041576" y="6374638"/>
            <a:ext cx="6108848" cy="369332"/>
          </a:xfrm>
          <a:prstGeom prst="rect">
            <a:avLst/>
          </a:prstGeom>
          <a:noFill/>
        </p:spPr>
        <p:txBody>
          <a:bodyPr wrap="square">
            <a:spAutoFit/>
          </a:bodyPr>
          <a:lstStyle/>
          <a:p>
            <a:r>
              <a:rPr lang="nl-NL" b="1">
                <a:solidFill>
                  <a:schemeClr val="bg1"/>
                </a:solidFill>
              </a:rPr>
              <a:t>MA, CKV en LO </a:t>
            </a:r>
            <a:r>
              <a:rPr lang="nl-NL" b="1" u="sng">
                <a:solidFill>
                  <a:schemeClr val="bg1"/>
                </a:solidFill>
              </a:rPr>
              <a:t>moeten</a:t>
            </a:r>
            <a:r>
              <a:rPr lang="nl-NL" b="1" u="none">
                <a:solidFill>
                  <a:schemeClr val="bg1"/>
                </a:solidFill>
              </a:rPr>
              <a:t> voldoende worden afgesloten in jaar 3</a:t>
            </a:r>
            <a:endParaRPr lang="nl-NL" b="1">
              <a:solidFill>
                <a:schemeClr val="bg1"/>
              </a:solidFill>
            </a:endParaRPr>
          </a:p>
        </p:txBody>
      </p:sp>
    </p:spTree>
    <p:extLst>
      <p:ext uri="{BB962C8B-B14F-4D97-AF65-F5344CB8AC3E}">
        <p14:creationId xmlns:p14="http://schemas.microsoft.com/office/powerpoint/2010/main" val="3591163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3624D1C-79EC-FE0C-626D-771A66978A62}"/>
              </a:ext>
            </a:extLst>
          </p:cNvPr>
          <p:cNvSpPr>
            <a:spLocks noGrp="1"/>
          </p:cNvSpPr>
          <p:nvPr>
            <p:ph type="title"/>
          </p:nvPr>
        </p:nvSpPr>
        <p:spPr>
          <a:xfrm>
            <a:off x="3437861" y="1248352"/>
            <a:ext cx="5316278" cy="4573328"/>
          </a:xfrm>
        </p:spPr>
        <p:txBody>
          <a:bodyPr/>
          <a:lstStyle/>
          <a:p>
            <a:pPr algn="ctr"/>
            <a:r>
              <a:rPr lang="nl-NL" sz="4000" b="1"/>
              <a:t>Data Examen</a:t>
            </a:r>
            <a:br>
              <a:rPr lang="nl-NL" sz="4000" b="1"/>
            </a:br>
            <a:br>
              <a:rPr lang="nl-NL" sz="4000" b="1"/>
            </a:br>
            <a:r>
              <a:rPr lang="nl-NL" sz="4000"/>
              <a:t>11 – 24 mei = tijdvak 1</a:t>
            </a:r>
            <a:br>
              <a:rPr lang="nl-NL" sz="4000"/>
            </a:br>
            <a:br>
              <a:rPr lang="nl-NL" sz="4000"/>
            </a:br>
            <a:r>
              <a:rPr lang="nl-NL" sz="4000"/>
              <a:t>Herkansingen vinden plaats in jaar 4</a:t>
            </a:r>
          </a:p>
        </p:txBody>
      </p:sp>
      <p:pic>
        <p:nvPicPr>
          <p:cNvPr id="2" name="Picture 2">
            <a:extLst>
              <a:ext uri="{FF2B5EF4-FFF2-40B4-BE49-F238E27FC236}">
                <a16:creationId xmlns:a16="http://schemas.microsoft.com/office/drawing/2014/main" id="{BD9768A7-A5F2-865F-C6FE-63B94D399DFA}"/>
              </a:ext>
            </a:extLst>
          </p:cNvPr>
          <p:cNvPicPr>
            <a:picLocks noChangeAspect="1"/>
          </p:cNvPicPr>
          <p:nvPr/>
        </p:nvPicPr>
        <p:blipFill>
          <a:blip r:embed="rId2"/>
          <a:stretch>
            <a:fillRect/>
          </a:stretch>
        </p:blipFill>
        <p:spPr>
          <a:xfrm>
            <a:off x="9619281" y="3213338"/>
            <a:ext cx="2471980" cy="3104782"/>
          </a:xfrm>
          <a:prstGeom prst="rect">
            <a:avLst/>
          </a:prstGeom>
        </p:spPr>
      </p:pic>
    </p:spTree>
    <p:extLst>
      <p:ext uri="{BB962C8B-B14F-4D97-AF65-F5344CB8AC3E}">
        <p14:creationId xmlns:p14="http://schemas.microsoft.com/office/powerpoint/2010/main" val="756960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373C793-F10A-D888-323C-94EA54B96EA0}"/>
              </a:ext>
            </a:extLst>
          </p:cNvPr>
          <p:cNvSpPr>
            <a:spLocks noGrp="1"/>
          </p:cNvSpPr>
          <p:nvPr>
            <p:ph type="title"/>
          </p:nvPr>
        </p:nvSpPr>
        <p:spPr/>
        <p:txBody>
          <a:bodyPr/>
          <a:lstStyle/>
          <a:p>
            <a:r>
              <a:rPr lang="nl-NL"/>
              <a:t>Examenregeling</a:t>
            </a:r>
          </a:p>
        </p:txBody>
      </p:sp>
      <p:sp>
        <p:nvSpPr>
          <p:cNvPr id="4" name="Tijdelijke aanduiding voor inhoud 2">
            <a:extLst>
              <a:ext uri="{FF2B5EF4-FFF2-40B4-BE49-F238E27FC236}">
                <a16:creationId xmlns:a16="http://schemas.microsoft.com/office/drawing/2014/main" id="{BF845511-A556-0942-DE04-7EAEC4BFB74E}"/>
              </a:ext>
            </a:extLst>
          </p:cNvPr>
          <p:cNvSpPr>
            <a:spLocks noGrp="1"/>
          </p:cNvSpPr>
          <p:nvPr>
            <p:ph sz="half" idx="1"/>
          </p:nvPr>
        </p:nvSpPr>
        <p:spPr>
          <a:xfrm>
            <a:off x="585788" y="1779588"/>
            <a:ext cx="10498137" cy="4351337"/>
          </a:xfrm>
        </p:spPr>
        <p:txBody>
          <a:bodyPr/>
          <a:lstStyle/>
          <a:p>
            <a:r>
              <a:rPr lang="nl-NL" sz="2400" err="1"/>
              <a:t>PvT</a:t>
            </a:r>
            <a:r>
              <a:rPr lang="nl-NL" sz="2400"/>
              <a:t> toetsen moeten voldoende zijn. </a:t>
            </a:r>
          </a:p>
          <a:p>
            <a:r>
              <a:rPr lang="nl-NL" sz="2400"/>
              <a:t>Verwachtingen van de vakdocent moeten positief zijn. </a:t>
            </a:r>
          </a:p>
          <a:p>
            <a:r>
              <a:rPr lang="nl-NL" sz="2400"/>
              <a:t>Leerling moet aantonen examen te kunnen doen voor </a:t>
            </a:r>
            <a:br>
              <a:rPr lang="nl-NL" sz="2400"/>
            </a:br>
            <a:r>
              <a:rPr lang="nl-NL" sz="2400"/>
              <a:t>		5-jarig: NE, EN, WI, EC en BI</a:t>
            </a:r>
            <a:br>
              <a:rPr lang="nl-NL" sz="2400"/>
            </a:br>
            <a:r>
              <a:rPr lang="nl-NL" sz="2400"/>
              <a:t>		6-jarig: EC en BI</a:t>
            </a:r>
          </a:p>
          <a:p>
            <a:endParaRPr lang="nl-NL" sz="2400"/>
          </a:p>
          <a:p>
            <a:r>
              <a:rPr lang="nl-NL" sz="2400"/>
              <a:t>Voor géén van de vakken mag het gemiddelde cijfer onvoldoende zijn. </a:t>
            </a:r>
          </a:p>
          <a:p>
            <a:endParaRPr lang="nl-NL" sz="2400"/>
          </a:p>
          <a:p>
            <a:r>
              <a:rPr lang="nl-NL" sz="2400" u="sng"/>
              <a:t>Zakken of onnodig risico is geen optie!!!</a:t>
            </a:r>
          </a:p>
        </p:txBody>
      </p:sp>
    </p:spTree>
    <p:extLst>
      <p:ext uri="{BB962C8B-B14F-4D97-AF65-F5344CB8AC3E}">
        <p14:creationId xmlns:p14="http://schemas.microsoft.com/office/powerpoint/2010/main" val="186202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3AF6-849A-29D9-4125-DB47A68FFCE1}"/>
              </a:ext>
            </a:extLst>
          </p:cNvPr>
          <p:cNvSpPr>
            <a:spLocks noGrp="1"/>
          </p:cNvSpPr>
          <p:nvPr>
            <p:ph type="title"/>
          </p:nvPr>
        </p:nvSpPr>
        <p:spPr/>
        <p:txBody>
          <a:bodyPr/>
          <a:lstStyle/>
          <a:p>
            <a:r>
              <a:rPr lang="nl-NL"/>
              <a:t>Resultaten - PVT</a:t>
            </a:r>
          </a:p>
        </p:txBody>
      </p:sp>
      <p:sp>
        <p:nvSpPr>
          <p:cNvPr id="3" name="Tijdelijke aanduiding voor inhoud 2">
            <a:extLst>
              <a:ext uri="{FF2B5EF4-FFF2-40B4-BE49-F238E27FC236}">
                <a16:creationId xmlns:a16="http://schemas.microsoft.com/office/drawing/2014/main" id="{D0DEA7FD-FB8C-1D51-3FCE-214EC1EDF8ED}"/>
              </a:ext>
            </a:extLst>
          </p:cNvPr>
          <p:cNvSpPr>
            <a:spLocks noGrp="1"/>
          </p:cNvSpPr>
          <p:nvPr>
            <p:ph sz="half" idx="1"/>
          </p:nvPr>
        </p:nvSpPr>
        <p:spPr/>
        <p:txBody>
          <a:bodyPr/>
          <a:lstStyle/>
          <a:p>
            <a:r>
              <a:rPr lang="nl-NL"/>
              <a:t>Voortgangsdossier – voor de overgang niet examenvakken</a:t>
            </a:r>
          </a:p>
          <a:p>
            <a:r>
              <a:rPr lang="nl-NL"/>
              <a:t>Examendossier – eindresultaat schoolexamens</a:t>
            </a:r>
          </a:p>
          <a:p>
            <a:endParaRPr lang="nl-NL"/>
          </a:p>
          <a:p>
            <a:r>
              <a:rPr lang="nl-NL"/>
              <a:t>Leerlingen kunnen per beoordelingsweek één toets herkansen.</a:t>
            </a:r>
          </a:p>
          <a:p>
            <a:pPr lvl="1"/>
            <a:r>
              <a:rPr lang="nl-NL"/>
              <a:t>Overleg met vakdocent en coach.</a:t>
            </a:r>
          </a:p>
          <a:p>
            <a:pPr lvl="1"/>
            <a:r>
              <a:rPr lang="nl-NL"/>
              <a:t>Altijd eerst naar resultaten voor het examendossier kijken.</a:t>
            </a:r>
          </a:p>
          <a:p>
            <a:pPr lvl="1"/>
            <a:endParaRPr lang="nl-NL"/>
          </a:p>
          <a:p>
            <a:r>
              <a:rPr lang="nl-NL" err="1"/>
              <a:t>PvT</a:t>
            </a:r>
            <a:r>
              <a:rPr lang="nl-NL"/>
              <a:t> publicatie = 1 oktober</a:t>
            </a:r>
          </a:p>
          <a:p>
            <a:endParaRPr lang="nl-NL"/>
          </a:p>
        </p:txBody>
      </p:sp>
    </p:spTree>
    <p:extLst>
      <p:ext uri="{BB962C8B-B14F-4D97-AF65-F5344CB8AC3E}">
        <p14:creationId xmlns:p14="http://schemas.microsoft.com/office/powerpoint/2010/main" val="1849343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366CE-5278-0FD9-C6C8-7F4B000EE428}"/>
              </a:ext>
            </a:extLst>
          </p:cNvPr>
          <p:cNvSpPr>
            <a:spLocks noGrp="1"/>
          </p:cNvSpPr>
          <p:nvPr>
            <p:ph type="title"/>
          </p:nvPr>
        </p:nvSpPr>
        <p:spPr/>
        <p:txBody>
          <a:bodyPr/>
          <a:lstStyle/>
          <a:p>
            <a:r>
              <a:rPr lang="nl-NL"/>
              <a:t>Werkhouding</a:t>
            </a:r>
          </a:p>
        </p:txBody>
      </p:sp>
      <p:sp>
        <p:nvSpPr>
          <p:cNvPr id="3" name="Tijdelijke aanduiding voor inhoud 2">
            <a:extLst>
              <a:ext uri="{FF2B5EF4-FFF2-40B4-BE49-F238E27FC236}">
                <a16:creationId xmlns:a16="http://schemas.microsoft.com/office/drawing/2014/main" id="{3A4FB0A7-1E0B-2F36-5CBA-5F6940DE4D0F}"/>
              </a:ext>
            </a:extLst>
          </p:cNvPr>
          <p:cNvSpPr>
            <a:spLocks noGrp="1"/>
          </p:cNvSpPr>
          <p:nvPr>
            <p:ph sz="half" idx="1"/>
          </p:nvPr>
        </p:nvSpPr>
        <p:spPr>
          <a:xfrm>
            <a:off x="585351" y="1643061"/>
            <a:ext cx="10498285" cy="4849495"/>
          </a:xfrm>
        </p:spPr>
        <p:txBody>
          <a:bodyPr/>
          <a:lstStyle/>
          <a:p>
            <a:r>
              <a:rPr lang="nl-NL"/>
              <a:t>Huiswerkattitude vergroten.</a:t>
            </a:r>
          </a:p>
          <a:p>
            <a:pPr lvl="1"/>
            <a:r>
              <a:rPr lang="nl-NL"/>
              <a:t>Leerlingen moeten meer werk plannen om op schema te blijven.</a:t>
            </a:r>
          </a:p>
          <a:p>
            <a:pPr lvl="1"/>
            <a:r>
              <a:rPr lang="nl-NL"/>
              <a:t>Rekening houden met hobby’s en werk.</a:t>
            </a:r>
          </a:p>
          <a:p>
            <a:r>
              <a:rPr lang="nl-NL"/>
              <a:t>Deadline = deadline</a:t>
            </a:r>
          </a:p>
          <a:p>
            <a:pPr lvl="1"/>
            <a:r>
              <a:rPr lang="nl-NL"/>
              <a:t>Eerder mag altijd.</a:t>
            </a:r>
          </a:p>
          <a:p>
            <a:pPr lvl="1"/>
            <a:r>
              <a:rPr lang="nl-NL"/>
              <a:t>Presentatie voorbereiden </a:t>
            </a:r>
            <a:r>
              <a:rPr lang="nl-NL">
                <a:sym typeface="Wingdings" panose="05000000000000000000" pitchFamily="2" charset="2"/>
              </a:rPr>
              <a:t> er zeker van zijn, niet zomaar een poging wagen.</a:t>
            </a:r>
            <a:endParaRPr lang="nl-NL"/>
          </a:p>
          <a:p>
            <a:r>
              <a:rPr lang="nl-NL"/>
              <a:t>Tussentijds kan er formatief getoetst worden.</a:t>
            </a:r>
          </a:p>
          <a:p>
            <a:pPr lvl="1"/>
            <a:r>
              <a:rPr lang="nl-NL"/>
              <a:t>Checken of de leerlingen op koers liggen.</a:t>
            </a:r>
          </a:p>
          <a:p>
            <a:pPr lvl="1"/>
            <a:r>
              <a:rPr lang="nl-NL"/>
              <a:t>Oefenen voor de beoordelingsweken.</a:t>
            </a:r>
          </a:p>
          <a:p>
            <a:r>
              <a:rPr lang="nl-NL"/>
              <a:t>Al het huiswerk, toetsen en inleveropdrachten zijn te vinden op </a:t>
            </a:r>
            <a:r>
              <a:rPr lang="nl-NL" err="1"/>
              <a:t>SomToday</a:t>
            </a:r>
            <a:r>
              <a:rPr lang="nl-NL"/>
              <a:t>.</a:t>
            </a:r>
          </a:p>
          <a:p>
            <a:pPr lvl="1"/>
            <a:endParaRPr lang="nl-NL"/>
          </a:p>
          <a:p>
            <a:pPr lvl="1"/>
            <a:endParaRPr lang="nl-NL"/>
          </a:p>
        </p:txBody>
      </p:sp>
    </p:spTree>
    <p:extLst>
      <p:ext uri="{BB962C8B-B14F-4D97-AF65-F5344CB8AC3E}">
        <p14:creationId xmlns:p14="http://schemas.microsoft.com/office/powerpoint/2010/main" val="2556657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0E12EC5-186A-C0C2-5DCF-A1D64943DDDF}"/>
              </a:ext>
            </a:extLst>
          </p:cNvPr>
          <p:cNvSpPr>
            <a:spLocks noGrp="1"/>
          </p:cNvSpPr>
          <p:nvPr>
            <p:ph type="title"/>
          </p:nvPr>
        </p:nvSpPr>
        <p:spPr>
          <a:xfrm>
            <a:off x="568036" y="983456"/>
            <a:ext cx="10515600" cy="1325563"/>
          </a:xfrm>
        </p:spPr>
        <p:txBody>
          <a:bodyPr/>
          <a:lstStyle/>
          <a:p>
            <a:r>
              <a:rPr lang="en-US" err="1"/>
              <a:t>Overgangsnormen</a:t>
            </a:r>
            <a:endParaRPr lang="en-US"/>
          </a:p>
        </p:txBody>
      </p:sp>
      <p:sp>
        <p:nvSpPr>
          <p:cNvPr id="14" name="Content Placeholder 2">
            <a:extLst>
              <a:ext uri="{FF2B5EF4-FFF2-40B4-BE49-F238E27FC236}">
                <a16:creationId xmlns:a16="http://schemas.microsoft.com/office/drawing/2014/main" id="{DEB17872-8E00-88CD-14D2-D0863BA36459}"/>
              </a:ext>
            </a:extLst>
          </p:cNvPr>
          <p:cNvSpPr>
            <a:spLocks noGrp="1"/>
          </p:cNvSpPr>
          <p:nvPr>
            <p:ph sz="half" idx="1"/>
          </p:nvPr>
        </p:nvSpPr>
        <p:spPr>
          <a:xfrm>
            <a:off x="585351" y="1779905"/>
            <a:ext cx="10498285" cy="4351338"/>
          </a:xfrm>
        </p:spPr>
        <p:txBody>
          <a:bodyPr/>
          <a:lstStyle/>
          <a:p>
            <a:pPr marL="0" indent="0">
              <a:buNone/>
            </a:pPr>
            <a:r>
              <a:rPr lang="en-US"/>
              <a:t>Het </a:t>
            </a:r>
            <a:r>
              <a:rPr lang="en-US" err="1"/>
              <a:t>volgende</a:t>
            </a:r>
            <a:r>
              <a:rPr lang="en-US"/>
              <a:t> </a:t>
            </a:r>
            <a:r>
              <a:rPr lang="en-US" err="1"/>
              <a:t>moet</a:t>
            </a:r>
            <a:r>
              <a:rPr lang="en-US"/>
              <a:t> </a:t>
            </a:r>
            <a:r>
              <a:rPr lang="en-US" err="1"/>
              <a:t>voldoende</a:t>
            </a:r>
            <a:r>
              <a:rPr lang="en-US"/>
              <a:t> </a:t>
            </a:r>
            <a:r>
              <a:rPr lang="en-US" err="1"/>
              <a:t>afgerond</a:t>
            </a:r>
            <a:r>
              <a:rPr lang="en-US"/>
              <a:t> </a:t>
            </a:r>
            <a:r>
              <a:rPr lang="en-US" err="1"/>
              <a:t>worden</a:t>
            </a:r>
            <a:r>
              <a:rPr lang="en-US"/>
              <a:t>:</a:t>
            </a:r>
          </a:p>
          <a:p>
            <a:pPr lvl="1"/>
            <a:r>
              <a:rPr lang="en-US"/>
              <a:t>LO</a:t>
            </a:r>
          </a:p>
          <a:p>
            <a:pPr lvl="1"/>
            <a:r>
              <a:rPr lang="en-US"/>
              <a:t>CKV</a:t>
            </a:r>
          </a:p>
          <a:p>
            <a:pPr lvl="1"/>
            <a:r>
              <a:rPr lang="en-US"/>
              <a:t>Stage</a:t>
            </a:r>
          </a:p>
          <a:p>
            <a:pPr lvl="1"/>
            <a:r>
              <a:rPr lang="en-US" err="1"/>
              <a:t>Maatschappijleer</a:t>
            </a:r>
            <a:r>
              <a:rPr lang="en-US"/>
              <a:t> </a:t>
            </a:r>
            <a:r>
              <a:rPr lang="en-US">
                <a:sym typeface="Wingdings" panose="05000000000000000000" pitchFamily="2" charset="2"/>
              </a:rPr>
              <a:t> </a:t>
            </a:r>
            <a:r>
              <a:rPr lang="en-US" err="1">
                <a:sym typeface="Wingdings" panose="05000000000000000000" pitchFamily="2" charset="2"/>
              </a:rPr>
              <a:t>compensatiepunt</a:t>
            </a:r>
            <a:endParaRPr lang="en-US">
              <a:sym typeface="Wingdings" panose="05000000000000000000" pitchFamily="2" charset="2"/>
            </a:endParaRPr>
          </a:p>
          <a:p>
            <a:pPr lvl="1"/>
            <a:r>
              <a:rPr lang="en-US" err="1">
                <a:sym typeface="Wingdings" panose="05000000000000000000" pitchFamily="2" charset="2"/>
              </a:rPr>
              <a:t>Handelingsopdrachten</a:t>
            </a:r>
            <a:r>
              <a:rPr lang="en-US">
                <a:sym typeface="Wingdings" panose="05000000000000000000" pitchFamily="2" charset="2"/>
              </a:rPr>
              <a:t> </a:t>
            </a:r>
          </a:p>
          <a:p>
            <a:pPr lvl="1"/>
            <a:endParaRPr lang="en-US">
              <a:sym typeface="Wingdings" panose="05000000000000000000" pitchFamily="2" charset="2"/>
            </a:endParaRPr>
          </a:p>
          <a:p>
            <a:r>
              <a:rPr lang="en-US">
                <a:sym typeface="Wingdings" panose="05000000000000000000" pitchFamily="2" charset="2"/>
              </a:rPr>
              <a:t>Per </a:t>
            </a:r>
            <a:r>
              <a:rPr lang="en-US" err="1">
                <a:sym typeface="Wingdings" panose="05000000000000000000" pitchFamily="2" charset="2"/>
              </a:rPr>
              <a:t>beoordelingsweek</a:t>
            </a:r>
            <a:r>
              <a:rPr lang="en-US">
                <a:sym typeface="Wingdings" panose="05000000000000000000" pitchFamily="2" charset="2"/>
              </a:rPr>
              <a:t> 1 </a:t>
            </a:r>
            <a:r>
              <a:rPr lang="en-US" err="1">
                <a:sym typeface="Wingdings" panose="05000000000000000000" pitchFamily="2" charset="2"/>
              </a:rPr>
              <a:t>herkansing</a:t>
            </a:r>
            <a:r>
              <a:rPr lang="en-US">
                <a:sym typeface="Wingdings" panose="05000000000000000000" pitchFamily="2" charset="2"/>
              </a:rPr>
              <a:t>.</a:t>
            </a:r>
          </a:p>
          <a:p>
            <a:pPr lvl="1"/>
            <a:r>
              <a:rPr lang="en-US" err="1">
                <a:sym typeface="Wingdings" panose="05000000000000000000" pitchFamily="2" charset="2"/>
              </a:rPr>
              <a:t>Eerst</a:t>
            </a:r>
            <a:r>
              <a:rPr lang="en-US">
                <a:sym typeface="Wingdings" panose="05000000000000000000" pitchFamily="2" charset="2"/>
              </a:rPr>
              <a:t> </a:t>
            </a:r>
            <a:r>
              <a:rPr lang="en-US" err="1">
                <a:sym typeface="Wingdings" panose="05000000000000000000" pitchFamily="2" charset="2"/>
              </a:rPr>
              <a:t>kijken</a:t>
            </a:r>
            <a:r>
              <a:rPr lang="en-US">
                <a:sym typeface="Wingdings" panose="05000000000000000000" pitchFamily="2" charset="2"/>
              </a:rPr>
              <a:t> </a:t>
            </a:r>
            <a:r>
              <a:rPr lang="en-US" err="1">
                <a:sym typeface="Wingdings" panose="05000000000000000000" pitchFamily="2" charset="2"/>
              </a:rPr>
              <a:t>naar</a:t>
            </a:r>
            <a:r>
              <a:rPr lang="en-US">
                <a:sym typeface="Wingdings" panose="05000000000000000000" pitchFamily="2" charset="2"/>
              </a:rPr>
              <a:t> de </a:t>
            </a:r>
            <a:r>
              <a:rPr lang="en-US" err="1">
                <a:sym typeface="Wingdings" panose="05000000000000000000" pitchFamily="2" charset="2"/>
              </a:rPr>
              <a:t>toetsen</a:t>
            </a:r>
            <a:r>
              <a:rPr lang="en-US">
                <a:sym typeface="Wingdings" panose="05000000000000000000" pitchFamily="2" charset="2"/>
              </a:rPr>
              <a:t> van het </a:t>
            </a:r>
            <a:r>
              <a:rPr lang="en-US" err="1">
                <a:sym typeface="Wingdings" panose="05000000000000000000" pitchFamily="2" charset="2"/>
              </a:rPr>
              <a:t>examendossier</a:t>
            </a:r>
            <a:r>
              <a:rPr lang="en-US">
                <a:sym typeface="Wingdings" panose="05000000000000000000" pitchFamily="2" charset="2"/>
              </a:rPr>
              <a:t>.</a:t>
            </a:r>
          </a:p>
          <a:p>
            <a:r>
              <a:rPr lang="en-US">
                <a:sym typeface="Wingdings" panose="05000000000000000000" pitchFamily="2" charset="2"/>
              </a:rPr>
              <a:t>1 </a:t>
            </a:r>
            <a:r>
              <a:rPr lang="en-US" err="1">
                <a:sym typeface="Wingdings" panose="05000000000000000000" pitchFamily="2" charset="2"/>
              </a:rPr>
              <a:t>oktober</a:t>
            </a:r>
            <a:r>
              <a:rPr lang="en-US">
                <a:sym typeface="Wingdings" panose="05000000000000000000" pitchFamily="2" charset="2"/>
              </a:rPr>
              <a:t> </a:t>
            </a:r>
            <a:r>
              <a:rPr lang="en-US" err="1">
                <a:sym typeface="Wingdings" panose="05000000000000000000" pitchFamily="2" charset="2"/>
              </a:rPr>
              <a:t>gepubliceerd</a:t>
            </a:r>
            <a:r>
              <a:rPr lang="en-US">
                <a:sym typeface="Wingdings" panose="05000000000000000000" pitchFamily="2" charset="2"/>
              </a:rPr>
              <a:t>.</a:t>
            </a:r>
            <a:endParaRPr lang="en-US"/>
          </a:p>
        </p:txBody>
      </p:sp>
    </p:spTree>
    <p:extLst>
      <p:ext uri="{BB962C8B-B14F-4D97-AF65-F5344CB8AC3E}">
        <p14:creationId xmlns:p14="http://schemas.microsoft.com/office/powerpoint/2010/main" val="142143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B8FF68-0691-E1C0-B89D-3F6C8F36D852}"/>
              </a:ext>
            </a:extLst>
          </p:cNvPr>
          <p:cNvSpPr>
            <a:spLocks noGrp="1"/>
          </p:cNvSpPr>
          <p:nvPr>
            <p:ph type="ctrTitle"/>
          </p:nvPr>
        </p:nvSpPr>
        <p:spPr/>
        <p:txBody>
          <a:bodyPr/>
          <a:lstStyle/>
          <a:p>
            <a:r>
              <a:rPr lang="nl-NL" err="1"/>
              <a:t>SomToday</a:t>
            </a:r>
            <a:r>
              <a:rPr lang="nl-NL"/>
              <a:t> ouder</a:t>
            </a:r>
          </a:p>
        </p:txBody>
      </p:sp>
      <p:sp>
        <p:nvSpPr>
          <p:cNvPr id="3" name="Ondertitel 2">
            <a:extLst>
              <a:ext uri="{FF2B5EF4-FFF2-40B4-BE49-F238E27FC236}">
                <a16:creationId xmlns:a16="http://schemas.microsoft.com/office/drawing/2014/main" id="{893B305C-FFE6-B9B4-FB2F-483A9EBB49FC}"/>
              </a:ext>
            </a:extLst>
          </p:cNvPr>
          <p:cNvSpPr>
            <a:spLocks noGrp="1"/>
          </p:cNvSpPr>
          <p:nvPr>
            <p:ph type="subTitle" idx="1"/>
          </p:nvPr>
        </p:nvSpPr>
        <p:spPr/>
        <p:txBody>
          <a:bodyPr/>
          <a:lstStyle/>
          <a:p>
            <a:r>
              <a:rPr lang="nl-NL"/>
              <a:t>www.somtoday.nl</a:t>
            </a:r>
          </a:p>
        </p:txBody>
      </p:sp>
    </p:spTree>
    <p:extLst>
      <p:ext uri="{BB962C8B-B14F-4D97-AF65-F5344CB8AC3E}">
        <p14:creationId xmlns:p14="http://schemas.microsoft.com/office/powerpoint/2010/main" val="2048566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F3CCAA5-4925-060D-6471-43342F92C58B}"/>
              </a:ext>
            </a:extLst>
          </p:cNvPr>
          <p:cNvSpPr>
            <a:spLocks noGrp="1"/>
          </p:cNvSpPr>
          <p:nvPr>
            <p:ph type="title"/>
          </p:nvPr>
        </p:nvSpPr>
        <p:spPr>
          <a:xfrm>
            <a:off x="609600" y="1248352"/>
            <a:ext cx="4622800" cy="4573328"/>
          </a:xfrm>
        </p:spPr>
        <p:txBody>
          <a:bodyPr/>
          <a:lstStyle/>
          <a:p>
            <a:r>
              <a:rPr lang="en-US" err="1"/>
              <a:t>Inloggen</a:t>
            </a:r>
            <a:r>
              <a:rPr lang="en-US"/>
              <a:t> via </a:t>
            </a:r>
            <a:r>
              <a:rPr lang="en-US" err="1"/>
              <a:t>gebruikersnaam</a:t>
            </a:r>
            <a:r>
              <a:rPr lang="en-US"/>
              <a:t> (</a:t>
            </a:r>
            <a:r>
              <a:rPr lang="en-US" err="1"/>
              <a:t>cijferreeks</a:t>
            </a:r>
            <a:r>
              <a:rPr lang="en-US"/>
              <a:t>) </a:t>
            </a:r>
            <a:r>
              <a:rPr lang="en-US">
                <a:sym typeface="Wingdings" panose="05000000000000000000" pitchFamily="2" charset="2"/>
              </a:rPr>
              <a:t> mail </a:t>
            </a:r>
            <a:r>
              <a:rPr lang="en-US" err="1">
                <a:sym typeface="Wingdings" panose="05000000000000000000" pitchFamily="2" charset="2"/>
              </a:rPr>
              <a:t>vanuit</a:t>
            </a:r>
            <a:r>
              <a:rPr lang="en-US">
                <a:sym typeface="Wingdings" panose="05000000000000000000" pitchFamily="2" charset="2"/>
              </a:rPr>
              <a:t> </a:t>
            </a:r>
            <a:r>
              <a:rPr lang="en-US" err="1">
                <a:sym typeface="Wingdings" panose="05000000000000000000" pitchFamily="2" charset="2"/>
              </a:rPr>
              <a:t>SomToday</a:t>
            </a:r>
            <a:br>
              <a:rPr lang="en-US"/>
            </a:br>
            <a:br>
              <a:rPr lang="en-US"/>
            </a:br>
            <a:r>
              <a:rPr lang="en-US" err="1"/>
              <a:t>Wachtwoord</a:t>
            </a:r>
            <a:r>
              <a:rPr lang="en-US"/>
              <a:t> </a:t>
            </a:r>
            <a:r>
              <a:rPr lang="en-US" err="1"/>
              <a:t>eventueel</a:t>
            </a:r>
            <a:r>
              <a:rPr lang="en-US"/>
              <a:t> </a:t>
            </a:r>
            <a:r>
              <a:rPr lang="en-US" err="1"/>
              <a:t>te</a:t>
            </a:r>
            <a:r>
              <a:rPr lang="en-US"/>
              <a:t> </a:t>
            </a:r>
            <a:r>
              <a:rPr lang="en-US" err="1"/>
              <a:t>wijzigen</a:t>
            </a:r>
            <a:r>
              <a:rPr lang="en-US"/>
              <a:t> </a:t>
            </a:r>
            <a:r>
              <a:rPr lang="en-US">
                <a:sym typeface="Wingdings" panose="05000000000000000000" pitchFamily="2" charset="2"/>
              </a:rPr>
              <a:t></a:t>
            </a:r>
            <a:r>
              <a:rPr lang="en-US"/>
              <a:t> ‘</a:t>
            </a:r>
            <a:r>
              <a:rPr lang="en-US" err="1"/>
              <a:t>wachtwoord</a:t>
            </a:r>
            <a:r>
              <a:rPr lang="en-US"/>
              <a:t> </a:t>
            </a:r>
            <a:r>
              <a:rPr lang="en-US" err="1"/>
              <a:t>vergeten</a:t>
            </a:r>
            <a:r>
              <a:rPr lang="en-US"/>
              <a:t>’ </a:t>
            </a:r>
            <a:br>
              <a:rPr lang="en-US"/>
            </a:br>
            <a:br>
              <a:rPr lang="en-US"/>
            </a:br>
            <a:endParaRPr lang="en-US"/>
          </a:p>
        </p:txBody>
      </p:sp>
      <p:pic>
        <p:nvPicPr>
          <p:cNvPr id="9" name="Tijdelijke aanduiding voor afbeelding 8">
            <a:extLst>
              <a:ext uri="{FF2B5EF4-FFF2-40B4-BE49-F238E27FC236}">
                <a16:creationId xmlns:a16="http://schemas.microsoft.com/office/drawing/2014/main" id="{5AC2A2A0-33CF-AE67-93EA-2AB7F413D42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633" b="27064"/>
          <a:stretch/>
        </p:blipFill>
        <p:spPr>
          <a:xfrm>
            <a:off x="5764530" y="0"/>
            <a:ext cx="6217920" cy="6762750"/>
          </a:xfrm>
          <a:noFill/>
        </p:spPr>
      </p:pic>
    </p:spTree>
    <p:extLst>
      <p:ext uri="{BB962C8B-B14F-4D97-AF65-F5344CB8AC3E}">
        <p14:creationId xmlns:p14="http://schemas.microsoft.com/office/powerpoint/2010/main" val="299505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4D2B7-117B-93E6-27B2-B1136756F45E}"/>
              </a:ext>
            </a:extLst>
          </p:cNvPr>
          <p:cNvSpPr>
            <a:spLocks noGrp="1"/>
          </p:cNvSpPr>
          <p:nvPr>
            <p:ph type="title"/>
          </p:nvPr>
        </p:nvSpPr>
        <p:spPr/>
        <p:txBody>
          <a:bodyPr/>
          <a:lstStyle/>
          <a:p>
            <a:r>
              <a:rPr lang="nl-NL"/>
              <a:t>AVG</a:t>
            </a:r>
          </a:p>
        </p:txBody>
      </p:sp>
      <p:sp>
        <p:nvSpPr>
          <p:cNvPr id="3" name="Tijdelijke aanduiding voor inhoud 2">
            <a:extLst>
              <a:ext uri="{FF2B5EF4-FFF2-40B4-BE49-F238E27FC236}">
                <a16:creationId xmlns:a16="http://schemas.microsoft.com/office/drawing/2014/main" id="{B7515A78-FCE4-CE3E-CB85-5FF2B0B81F07}"/>
              </a:ext>
            </a:extLst>
          </p:cNvPr>
          <p:cNvSpPr>
            <a:spLocks noGrp="1"/>
          </p:cNvSpPr>
          <p:nvPr>
            <p:ph sz="half" idx="1"/>
          </p:nvPr>
        </p:nvSpPr>
        <p:spPr>
          <a:xfrm>
            <a:off x="585352" y="1779905"/>
            <a:ext cx="3973034" cy="4351338"/>
          </a:xfrm>
        </p:spPr>
        <p:txBody>
          <a:bodyPr/>
          <a:lstStyle/>
          <a:p>
            <a:pPr marL="514350" indent="-514350">
              <a:buFont typeface="+mj-lt"/>
              <a:buAutoNum type="arabicPeriod"/>
            </a:pPr>
            <a:r>
              <a:rPr lang="nl-NL"/>
              <a:t>Ga naar mijn profiel.</a:t>
            </a:r>
          </a:p>
          <a:p>
            <a:pPr marL="514350" indent="-514350">
              <a:buFont typeface="+mj-lt"/>
              <a:buAutoNum type="arabicPeriod"/>
            </a:pPr>
            <a:r>
              <a:rPr lang="nl-NL"/>
              <a:t>Vink aan waar u toestemming voor geeft.</a:t>
            </a:r>
          </a:p>
          <a:p>
            <a:pPr marL="0" indent="0">
              <a:buNone/>
            </a:pPr>
            <a:endParaRPr lang="nl-NL"/>
          </a:p>
        </p:txBody>
      </p:sp>
      <p:grpSp>
        <p:nvGrpSpPr>
          <p:cNvPr id="17" name="Groep 16">
            <a:extLst>
              <a:ext uri="{FF2B5EF4-FFF2-40B4-BE49-F238E27FC236}">
                <a16:creationId xmlns:a16="http://schemas.microsoft.com/office/drawing/2014/main" id="{82A7CE00-454C-CC22-4727-1B1380730D6A}"/>
              </a:ext>
            </a:extLst>
          </p:cNvPr>
          <p:cNvGrpSpPr/>
          <p:nvPr/>
        </p:nvGrpSpPr>
        <p:grpSpPr>
          <a:xfrm>
            <a:off x="4558385" y="0"/>
            <a:ext cx="7633615" cy="6858000"/>
            <a:chOff x="4558385" y="0"/>
            <a:chExt cx="7633615" cy="6858000"/>
          </a:xfrm>
        </p:grpSpPr>
        <p:grpSp>
          <p:nvGrpSpPr>
            <p:cNvPr id="9" name="Groep 8">
              <a:extLst>
                <a:ext uri="{FF2B5EF4-FFF2-40B4-BE49-F238E27FC236}">
                  <a16:creationId xmlns:a16="http://schemas.microsoft.com/office/drawing/2014/main" id="{C76315B4-72BE-BCE9-41F7-BD6712DBEE95}"/>
                </a:ext>
              </a:extLst>
            </p:cNvPr>
            <p:cNvGrpSpPr/>
            <p:nvPr/>
          </p:nvGrpSpPr>
          <p:grpSpPr>
            <a:xfrm>
              <a:off x="4558385" y="0"/>
              <a:ext cx="7633615" cy="6858000"/>
              <a:chOff x="4558385" y="0"/>
              <a:chExt cx="7633615" cy="6858000"/>
            </a:xfrm>
          </p:grpSpPr>
          <p:pic>
            <p:nvPicPr>
              <p:cNvPr id="10" name="Picture 3">
                <a:extLst>
                  <a:ext uri="{FF2B5EF4-FFF2-40B4-BE49-F238E27FC236}">
                    <a16:creationId xmlns:a16="http://schemas.microsoft.com/office/drawing/2014/main" id="{9126AF74-9A08-CD75-D85F-99920A245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385" y="0"/>
                <a:ext cx="763361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hoek 10">
                <a:extLst>
                  <a:ext uri="{FF2B5EF4-FFF2-40B4-BE49-F238E27FC236}">
                    <a16:creationId xmlns:a16="http://schemas.microsoft.com/office/drawing/2014/main" id="{41B02900-60CB-9E53-1A26-B6D4CC6C0901}"/>
                  </a:ext>
                </a:extLst>
              </p:cNvPr>
              <p:cNvSpPr/>
              <p:nvPr/>
            </p:nvSpPr>
            <p:spPr>
              <a:xfrm>
                <a:off x="8218966" y="0"/>
                <a:ext cx="1375971" cy="413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E621EB14-1CEF-03A0-CA49-5C14552482F2}"/>
                  </a:ext>
                </a:extLst>
              </p:cNvPr>
              <p:cNvSpPr/>
              <p:nvPr/>
            </p:nvSpPr>
            <p:spPr>
              <a:xfrm>
                <a:off x="6949117" y="2672436"/>
                <a:ext cx="1681315" cy="1876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D7834610-75D0-AFB7-0401-FEB1C3083404}"/>
                  </a:ext>
                </a:extLst>
              </p:cNvPr>
              <p:cNvSpPr/>
              <p:nvPr/>
            </p:nvSpPr>
            <p:spPr>
              <a:xfrm>
                <a:off x="9594937" y="0"/>
                <a:ext cx="726510" cy="513567"/>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4" name="Rechthoek 13">
                <a:extLst>
                  <a:ext uri="{FF2B5EF4-FFF2-40B4-BE49-F238E27FC236}">
                    <a16:creationId xmlns:a16="http://schemas.microsoft.com/office/drawing/2014/main" id="{0ED3BA24-2D52-E252-8946-007C22B12A24}"/>
                  </a:ext>
                </a:extLst>
              </p:cNvPr>
              <p:cNvSpPr/>
              <p:nvPr/>
            </p:nvSpPr>
            <p:spPr>
              <a:xfrm>
                <a:off x="4849660" y="4636718"/>
                <a:ext cx="3780772" cy="1876546"/>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5" name="Rechthoek 14">
                <a:extLst>
                  <a:ext uri="{FF2B5EF4-FFF2-40B4-BE49-F238E27FC236}">
                    <a16:creationId xmlns:a16="http://schemas.microsoft.com/office/drawing/2014/main" id="{873CC632-A036-F47E-5699-D5F09DF7B1F2}"/>
                  </a:ext>
                </a:extLst>
              </p:cNvPr>
              <p:cNvSpPr/>
              <p:nvPr/>
            </p:nvSpPr>
            <p:spPr>
              <a:xfrm>
                <a:off x="5999966" y="4724454"/>
                <a:ext cx="1102291" cy="187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16" name="Rechte verbindingslijn 15">
              <a:extLst>
                <a:ext uri="{FF2B5EF4-FFF2-40B4-BE49-F238E27FC236}">
                  <a16:creationId xmlns:a16="http://schemas.microsoft.com/office/drawing/2014/main" id="{176C7F56-73AF-58F4-03CD-A589C95C3FA2}"/>
                </a:ext>
              </a:extLst>
            </p:cNvPr>
            <p:cNvCxnSpPr/>
            <p:nvPr/>
          </p:nvCxnSpPr>
          <p:spPr>
            <a:xfrm>
              <a:off x="9856381" y="223284"/>
              <a:ext cx="372140" cy="0"/>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2195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6033FC81-4E7E-A55A-DDD7-BCF7D72DD231}"/>
              </a:ext>
            </a:extLst>
          </p:cNvPr>
          <p:cNvSpPr>
            <a:spLocks noGrp="1"/>
          </p:cNvSpPr>
          <p:nvPr>
            <p:ph type="title"/>
          </p:nvPr>
        </p:nvSpPr>
        <p:spPr>
          <a:xfrm>
            <a:off x="568036" y="983456"/>
            <a:ext cx="10515600" cy="796449"/>
          </a:xfrm>
        </p:spPr>
        <p:txBody>
          <a:bodyPr/>
          <a:lstStyle/>
          <a:p>
            <a:r>
              <a:rPr lang="nl-NL"/>
              <a:t>Programma</a:t>
            </a:r>
          </a:p>
        </p:txBody>
      </p:sp>
      <p:sp>
        <p:nvSpPr>
          <p:cNvPr id="15" name="Tijdelijke aanduiding voor inhoud 14">
            <a:extLst>
              <a:ext uri="{FF2B5EF4-FFF2-40B4-BE49-F238E27FC236}">
                <a16:creationId xmlns:a16="http://schemas.microsoft.com/office/drawing/2014/main" id="{CBEB5713-6188-7F8E-B2E1-8005774B9B88}"/>
              </a:ext>
            </a:extLst>
          </p:cNvPr>
          <p:cNvSpPr>
            <a:spLocks noGrp="1"/>
          </p:cNvSpPr>
          <p:nvPr>
            <p:ph sz="half" idx="1"/>
          </p:nvPr>
        </p:nvSpPr>
        <p:spPr/>
        <p:txBody>
          <a:bodyPr/>
          <a:lstStyle/>
          <a:p>
            <a:r>
              <a:rPr lang="nl-NL"/>
              <a:t>Voorstellen</a:t>
            </a:r>
          </a:p>
          <a:p>
            <a:r>
              <a:rPr lang="nl-NL"/>
              <a:t>Kennismaken</a:t>
            </a:r>
          </a:p>
          <a:p>
            <a:r>
              <a:rPr lang="nl-NL"/>
              <a:t>Informatie klas 3</a:t>
            </a:r>
          </a:p>
          <a:p>
            <a:r>
              <a:rPr lang="nl-NL" err="1"/>
              <a:t>SomToday</a:t>
            </a:r>
            <a:endParaRPr lang="nl-NL"/>
          </a:p>
          <a:p>
            <a:r>
              <a:rPr lang="nl-NL"/>
              <a:t>Terugblik </a:t>
            </a:r>
          </a:p>
          <a:p>
            <a:endParaRPr lang="nl-NL"/>
          </a:p>
          <a:p>
            <a:endParaRPr lang="nl-NL"/>
          </a:p>
          <a:p>
            <a:endParaRPr lang="nl-NL"/>
          </a:p>
        </p:txBody>
      </p:sp>
    </p:spTree>
    <p:extLst>
      <p:ext uri="{BB962C8B-B14F-4D97-AF65-F5344CB8AC3E}">
        <p14:creationId xmlns:p14="http://schemas.microsoft.com/office/powerpoint/2010/main" val="1586858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F0244-B268-BAEE-3B49-EBC61D25B106}"/>
              </a:ext>
            </a:extLst>
          </p:cNvPr>
          <p:cNvSpPr>
            <a:spLocks noGrp="1"/>
          </p:cNvSpPr>
          <p:nvPr>
            <p:ph type="title"/>
          </p:nvPr>
        </p:nvSpPr>
        <p:spPr/>
        <p:txBody>
          <a:bodyPr/>
          <a:lstStyle/>
          <a:p>
            <a:r>
              <a:rPr lang="nl-NL"/>
              <a:t>Kopje nieuws </a:t>
            </a:r>
            <a:r>
              <a:rPr lang="nl-NL">
                <a:sym typeface="Wingdings" panose="05000000000000000000" pitchFamily="2" charset="2"/>
              </a:rPr>
              <a:t> </a:t>
            </a:r>
            <a:r>
              <a:rPr lang="nl-NL"/>
              <a:t>meldingen over berichten, resultaten e.d. </a:t>
            </a:r>
            <a:br>
              <a:rPr lang="nl-NL"/>
            </a:br>
            <a:br>
              <a:rPr lang="nl-NL"/>
            </a:br>
            <a:r>
              <a:rPr lang="nl-NL"/>
              <a:t>Dat kan over 1 of meerdere dagen</a:t>
            </a:r>
          </a:p>
        </p:txBody>
      </p:sp>
      <p:pic>
        <p:nvPicPr>
          <p:cNvPr id="5" name="Tijdelijke aanduiding voor afbeelding 4" descr="Afbeelding met tekst&#10;&#10;Automatisch gegenereerde beschrijving">
            <a:extLst>
              <a:ext uri="{FF2B5EF4-FFF2-40B4-BE49-F238E27FC236}">
                <a16:creationId xmlns:a16="http://schemas.microsoft.com/office/drawing/2014/main" id="{807FB8CC-8DF5-B8A7-9EF4-2AD2E73BB80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500" b="27098"/>
          <a:stretch/>
        </p:blipFill>
        <p:spPr>
          <a:xfrm>
            <a:off x="5840730" y="0"/>
            <a:ext cx="6217920" cy="6786563"/>
          </a:xfrm>
        </p:spPr>
      </p:pic>
    </p:spTree>
    <p:extLst>
      <p:ext uri="{BB962C8B-B14F-4D97-AF65-F5344CB8AC3E}">
        <p14:creationId xmlns:p14="http://schemas.microsoft.com/office/powerpoint/2010/main" val="1271372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B11574-9794-59EC-6C9A-76FB4BA7BB45}"/>
              </a:ext>
            </a:extLst>
          </p:cNvPr>
          <p:cNvSpPr>
            <a:spLocks noGrp="1"/>
          </p:cNvSpPr>
          <p:nvPr>
            <p:ph type="title"/>
          </p:nvPr>
        </p:nvSpPr>
        <p:spPr/>
        <p:txBody>
          <a:bodyPr/>
          <a:lstStyle/>
          <a:p>
            <a:r>
              <a:rPr lang="nl-NL"/>
              <a:t>In het 2</a:t>
            </a:r>
            <a:r>
              <a:rPr lang="nl-NL" baseline="30000"/>
              <a:t>e</a:t>
            </a:r>
            <a:r>
              <a:rPr lang="nl-NL"/>
              <a:t> kopje ‘Rooster’ waarbij de roosters per week in te zien zijn. </a:t>
            </a:r>
            <a:br>
              <a:rPr lang="nl-NL"/>
            </a:br>
            <a:br>
              <a:rPr lang="nl-NL"/>
            </a:br>
            <a:r>
              <a:rPr lang="nl-NL"/>
              <a:t>Hierbij kunnen de leerlingen </a:t>
            </a:r>
            <a:r>
              <a:rPr lang="nl-NL" err="1"/>
              <a:t>oa</a:t>
            </a:r>
            <a:r>
              <a:rPr lang="nl-NL"/>
              <a:t>. het huiswerk zien per:</a:t>
            </a:r>
            <a:br>
              <a:rPr lang="nl-NL"/>
            </a:br>
            <a:br>
              <a:rPr lang="nl-NL"/>
            </a:br>
            <a:r>
              <a:rPr lang="nl-NL"/>
              <a:t>- Week</a:t>
            </a:r>
            <a:br>
              <a:rPr lang="nl-NL"/>
            </a:br>
            <a:br>
              <a:rPr lang="nl-NL"/>
            </a:br>
            <a:r>
              <a:rPr lang="nl-NL"/>
              <a:t>- Dag </a:t>
            </a:r>
            <a:br>
              <a:rPr lang="nl-NL"/>
            </a:br>
            <a:br>
              <a:rPr lang="nl-NL"/>
            </a:br>
            <a:r>
              <a:rPr lang="nl-NL"/>
              <a:t>- Les</a:t>
            </a:r>
          </a:p>
        </p:txBody>
      </p:sp>
      <p:pic>
        <p:nvPicPr>
          <p:cNvPr id="5" name="Tijdelijke aanduiding voor afbeelding 4">
            <a:extLst>
              <a:ext uri="{FF2B5EF4-FFF2-40B4-BE49-F238E27FC236}">
                <a16:creationId xmlns:a16="http://schemas.microsoft.com/office/drawing/2014/main" id="{DD13F646-1ABA-1219-A8DF-2DBF739C72A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642" b="27098"/>
          <a:stretch/>
        </p:blipFill>
        <p:spPr>
          <a:xfrm>
            <a:off x="5802630" y="0"/>
            <a:ext cx="6217920" cy="6767513"/>
          </a:xfrm>
        </p:spPr>
      </p:pic>
      <p:cxnSp>
        <p:nvCxnSpPr>
          <p:cNvPr id="7" name="Rechte verbindingslijn met pijl 6">
            <a:extLst>
              <a:ext uri="{FF2B5EF4-FFF2-40B4-BE49-F238E27FC236}">
                <a16:creationId xmlns:a16="http://schemas.microsoft.com/office/drawing/2014/main" id="{F9BAEB67-D381-EFBE-70D9-06628CE56128}"/>
              </a:ext>
            </a:extLst>
          </p:cNvPr>
          <p:cNvCxnSpPr>
            <a:cxnSpLocks/>
          </p:cNvCxnSpPr>
          <p:nvPr/>
        </p:nvCxnSpPr>
        <p:spPr>
          <a:xfrm>
            <a:off x="1431636" y="4767825"/>
            <a:ext cx="7568624" cy="102614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2" name="Rechte verbindingslijn met pijl 11">
            <a:extLst>
              <a:ext uri="{FF2B5EF4-FFF2-40B4-BE49-F238E27FC236}">
                <a16:creationId xmlns:a16="http://schemas.microsoft.com/office/drawing/2014/main" id="{6A6D70E8-BFDD-B8B3-91DB-58903BB98EB0}"/>
              </a:ext>
            </a:extLst>
          </p:cNvPr>
          <p:cNvCxnSpPr>
            <a:cxnSpLocks/>
          </p:cNvCxnSpPr>
          <p:nvPr/>
        </p:nvCxnSpPr>
        <p:spPr>
          <a:xfrm flipV="1">
            <a:off x="1589809" y="3896966"/>
            <a:ext cx="5155912" cy="5566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3" name="Rechte verbindingslijn met pijl 12">
            <a:extLst>
              <a:ext uri="{FF2B5EF4-FFF2-40B4-BE49-F238E27FC236}">
                <a16:creationId xmlns:a16="http://schemas.microsoft.com/office/drawing/2014/main" id="{31EBF60E-764E-690E-60CF-FFE9AB5D2A57}"/>
              </a:ext>
            </a:extLst>
          </p:cNvPr>
          <p:cNvCxnSpPr>
            <a:cxnSpLocks/>
          </p:cNvCxnSpPr>
          <p:nvPr/>
        </p:nvCxnSpPr>
        <p:spPr>
          <a:xfrm flipV="1">
            <a:off x="1861993" y="3004704"/>
            <a:ext cx="4414982" cy="105294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50923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AA03E-E7EB-D67F-62FA-5E9233204B5F}"/>
              </a:ext>
            </a:extLst>
          </p:cNvPr>
          <p:cNvSpPr>
            <a:spLocks noGrp="1"/>
          </p:cNvSpPr>
          <p:nvPr>
            <p:ph type="title"/>
          </p:nvPr>
        </p:nvSpPr>
        <p:spPr/>
        <p:txBody>
          <a:bodyPr/>
          <a:lstStyle/>
          <a:p>
            <a:r>
              <a:rPr lang="nl-NL"/>
              <a:t>Hier zien de leerlingen het huiswerk in tekst uitgeschreven op chronologische volgorde  </a:t>
            </a:r>
            <a:br>
              <a:rPr lang="nl-NL"/>
            </a:br>
            <a:br>
              <a:rPr lang="nl-NL"/>
            </a:br>
            <a:r>
              <a:rPr lang="nl-NL"/>
              <a:t>Ze kunnen per dag switchen en naar onderen scrollen voor meer info. </a:t>
            </a:r>
          </a:p>
        </p:txBody>
      </p:sp>
      <p:pic>
        <p:nvPicPr>
          <p:cNvPr id="5" name="Tijdelijke aanduiding voor afbeelding 4" descr="Afbeelding met tekst&#10;&#10;Automatisch gegenereerde beschrijving">
            <a:extLst>
              <a:ext uri="{FF2B5EF4-FFF2-40B4-BE49-F238E27FC236}">
                <a16:creationId xmlns:a16="http://schemas.microsoft.com/office/drawing/2014/main" id="{0FB93150-C4EB-E332-0FF8-76DBC00774D5}"/>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783" b="27098"/>
          <a:stretch/>
        </p:blipFill>
        <p:spPr>
          <a:xfrm>
            <a:off x="5821680" y="54768"/>
            <a:ext cx="6217920" cy="6748463"/>
          </a:xfrm>
        </p:spPr>
      </p:pic>
    </p:spTree>
    <p:extLst>
      <p:ext uri="{BB962C8B-B14F-4D97-AF65-F5344CB8AC3E}">
        <p14:creationId xmlns:p14="http://schemas.microsoft.com/office/powerpoint/2010/main" val="271851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C10DB-0693-6076-5E85-6C992DAA9A00}"/>
              </a:ext>
            </a:extLst>
          </p:cNvPr>
          <p:cNvSpPr>
            <a:spLocks noGrp="1"/>
          </p:cNvSpPr>
          <p:nvPr>
            <p:ph type="title"/>
          </p:nvPr>
        </p:nvSpPr>
        <p:spPr/>
        <p:txBody>
          <a:bodyPr/>
          <a:lstStyle/>
          <a:p>
            <a:r>
              <a:rPr lang="nl-NL"/>
              <a:t>Hierbij zie je de cijfers van de leerling</a:t>
            </a:r>
            <a:br>
              <a:rPr lang="nl-NL"/>
            </a:br>
            <a:br>
              <a:rPr lang="nl-NL"/>
            </a:br>
            <a:r>
              <a:rPr lang="nl-NL"/>
              <a:t>Het overzicht geeft een overzicht waar je alle cijfers kan zien. </a:t>
            </a:r>
            <a:br>
              <a:rPr lang="nl-NL"/>
            </a:br>
            <a:br>
              <a:rPr lang="nl-NL"/>
            </a:br>
            <a:r>
              <a:rPr lang="nl-NL"/>
              <a:t>Per vak zie je een gemiddelde en laatst gegeven cijfer (dat komt hier te staan) </a:t>
            </a:r>
          </a:p>
        </p:txBody>
      </p:sp>
      <p:pic>
        <p:nvPicPr>
          <p:cNvPr id="5" name="Tijdelijke aanduiding voor afbeelding 4">
            <a:extLst>
              <a:ext uri="{FF2B5EF4-FFF2-40B4-BE49-F238E27FC236}">
                <a16:creationId xmlns:a16="http://schemas.microsoft.com/office/drawing/2014/main" id="{50D0910C-4AE5-308C-5AC1-1763D7F26BB3}"/>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403" b="27097"/>
          <a:stretch/>
        </p:blipFill>
        <p:spPr>
          <a:xfrm>
            <a:off x="5640705" y="135161"/>
            <a:ext cx="6217920" cy="6799710"/>
          </a:xfrm>
        </p:spPr>
      </p:pic>
      <p:cxnSp>
        <p:nvCxnSpPr>
          <p:cNvPr id="7" name="Rechte verbindingslijn met pijl 6">
            <a:extLst>
              <a:ext uri="{FF2B5EF4-FFF2-40B4-BE49-F238E27FC236}">
                <a16:creationId xmlns:a16="http://schemas.microsoft.com/office/drawing/2014/main" id="{9BE0B2F0-6488-BD73-1B14-4496B3A4BB50}"/>
              </a:ext>
            </a:extLst>
          </p:cNvPr>
          <p:cNvCxnSpPr>
            <a:cxnSpLocks/>
          </p:cNvCxnSpPr>
          <p:nvPr/>
        </p:nvCxnSpPr>
        <p:spPr>
          <a:xfrm>
            <a:off x="5052291" y="3786909"/>
            <a:ext cx="2142836" cy="2309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968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0C3F7-969F-A1CB-460C-41F1CEDF1544}"/>
              </a:ext>
            </a:extLst>
          </p:cNvPr>
          <p:cNvSpPr>
            <a:spLocks noGrp="1"/>
          </p:cNvSpPr>
          <p:nvPr>
            <p:ph type="title"/>
          </p:nvPr>
        </p:nvSpPr>
        <p:spPr/>
        <p:txBody>
          <a:bodyPr/>
          <a:lstStyle/>
          <a:p>
            <a:r>
              <a:rPr lang="nl-NL"/>
              <a:t>Hier ze je welke vakken de leerling volgt en ook welke docent de leerling heeft voor ieder vak. </a:t>
            </a:r>
            <a:br>
              <a:rPr lang="nl-NL"/>
            </a:br>
            <a:br>
              <a:rPr lang="nl-NL"/>
            </a:br>
            <a:r>
              <a:rPr lang="nl-NL"/>
              <a:t>De icoontjes geven aan dat er huiswerk en/of lesstof beschikbaar is. </a:t>
            </a:r>
            <a:br>
              <a:rPr lang="nl-NL"/>
            </a:br>
            <a:br>
              <a:rPr lang="nl-NL"/>
            </a:br>
            <a:r>
              <a:rPr lang="nl-NL"/>
              <a:t>Leerlingen kunnen ook via deze weg richting het digitale lesmateriaal.</a:t>
            </a:r>
          </a:p>
        </p:txBody>
      </p:sp>
      <p:pic>
        <p:nvPicPr>
          <p:cNvPr id="5" name="Tijdelijke aanduiding voor afbeelding 4" descr="Afbeelding met tekst&#10;&#10;Automatisch gegenereerde beschrijving">
            <a:extLst>
              <a:ext uri="{FF2B5EF4-FFF2-40B4-BE49-F238E27FC236}">
                <a16:creationId xmlns:a16="http://schemas.microsoft.com/office/drawing/2014/main" id="{882447E4-1367-F683-568E-805391F493D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3348" b="27099"/>
          <a:stretch/>
        </p:blipFill>
        <p:spPr>
          <a:xfrm>
            <a:off x="5783580" y="92868"/>
            <a:ext cx="6217920" cy="6672263"/>
          </a:xfrm>
        </p:spPr>
      </p:pic>
    </p:spTree>
    <p:extLst>
      <p:ext uri="{BB962C8B-B14F-4D97-AF65-F5344CB8AC3E}">
        <p14:creationId xmlns:p14="http://schemas.microsoft.com/office/powerpoint/2010/main" val="2670112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E7A56-43B2-B19D-2114-93976EE30A0E}"/>
              </a:ext>
            </a:extLst>
          </p:cNvPr>
          <p:cNvSpPr>
            <a:spLocks noGrp="1"/>
          </p:cNvSpPr>
          <p:nvPr>
            <p:ph type="title"/>
          </p:nvPr>
        </p:nvSpPr>
        <p:spPr/>
        <p:txBody>
          <a:bodyPr/>
          <a:lstStyle/>
          <a:p>
            <a:r>
              <a:rPr lang="nl-NL"/>
              <a:t>Hier ziet u de afwezigheid, te laat meldingen en andere zaken omtrent absentie van de leerling. </a:t>
            </a:r>
          </a:p>
        </p:txBody>
      </p:sp>
      <p:pic>
        <p:nvPicPr>
          <p:cNvPr id="5" name="Tijdelijke aanduiding voor afbeelding 4">
            <a:extLst>
              <a:ext uri="{FF2B5EF4-FFF2-40B4-BE49-F238E27FC236}">
                <a16:creationId xmlns:a16="http://schemas.microsoft.com/office/drawing/2014/main" id="{1E60B49E-7FEB-8947-F30F-D9E582300E2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3278" b="27098"/>
          <a:stretch/>
        </p:blipFill>
        <p:spPr>
          <a:xfrm>
            <a:off x="5812155" y="0"/>
            <a:ext cx="6217920" cy="6681788"/>
          </a:xfrm>
        </p:spPr>
      </p:pic>
    </p:spTree>
    <p:extLst>
      <p:ext uri="{BB962C8B-B14F-4D97-AF65-F5344CB8AC3E}">
        <p14:creationId xmlns:p14="http://schemas.microsoft.com/office/powerpoint/2010/main" val="505103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3FF66B-36B8-5DCF-CC27-04793EF14A0A}"/>
              </a:ext>
            </a:extLst>
          </p:cNvPr>
          <p:cNvSpPr>
            <a:spLocks noGrp="1"/>
          </p:cNvSpPr>
          <p:nvPr>
            <p:ph type="ctrTitle"/>
          </p:nvPr>
        </p:nvSpPr>
        <p:spPr/>
        <p:txBody>
          <a:bodyPr/>
          <a:lstStyle/>
          <a:p>
            <a:r>
              <a:rPr lang="nl-NL"/>
              <a:t>Laatste informatie</a:t>
            </a:r>
          </a:p>
        </p:txBody>
      </p:sp>
      <p:sp>
        <p:nvSpPr>
          <p:cNvPr id="5" name="Ondertitel 4">
            <a:extLst>
              <a:ext uri="{FF2B5EF4-FFF2-40B4-BE49-F238E27FC236}">
                <a16:creationId xmlns:a16="http://schemas.microsoft.com/office/drawing/2014/main" id="{91F56550-B181-1E20-9E82-0995C584A4D1}"/>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944584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33014-277B-532F-ABB6-D1C6D83C981B}"/>
              </a:ext>
            </a:extLst>
          </p:cNvPr>
          <p:cNvSpPr>
            <a:spLocks noGrp="1"/>
          </p:cNvSpPr>
          <p:nvPr>
            <p:ph type="title"/>
          </p:nvPr>
        </p:nvSpPr>
        <p:spPr/>
        <p:txBody>
          <a:bodyPr/>
          <a:lstStyle/>
          <a:p>
            <a:r>
              <a:rPr lang="nl-NL"/>
              <a:t>Stage = </a:t>
            </a:r>
            <a:r>
              <a:rPr lang="nl-NL" b="1"/>
              <a:t>30 mei – </a:t>
            </a:r>
            <a:r>
              <a:rPr lang="nl-NL"/>
              <a:t>23</a:t>
            </a:r>
            <a:r>
              <a:rPr lang="nl-NL" b="1"/>
              <a:t> juni</a:t>
            </a:r>
            <a:br>
              <a:rPr lang="nl-NL" b="1"/>
            </a:br>
            <a:endParaRPr lang="nl-NL"/>
          </a:p>
        </p:txBody>
      </p:sp>
      <p:sp>
        <p:nvSpPr>
          <p:cNvPr id="3" name="Tijdelijke aanduiding voor inhoud 2">
            <a:extLst>
              <a:ext uri="{FF2B5EF4-FFF2-40B4-BE49-F238E27FC236}">
                <a16:creationId xmlns:a16="http://schemas.microsoft.com/office/drawing/2014/main" id="{E240B31B-E3D2-17A0-3F64-61FEFBAA51EF}"/>
              </a:ext>
            </a:extLst>
          </p:cNvPr>
          <p:cNvSpPr>
            <a:spLocks noGrp="1"/>
          </p:cNvSpPr>
          <p:nvPr>
            <p:ph sz="half" idx="1"/>
          </p:nvPr>
        </p:nvSpPr>
        <p:spPr/>
        <p:txBody>
          <a:bodyPr/>
          <a:lstStyle/>
          <a:p>
            <a:pPr algn="l">
              <a:buFont typeface="Arial" panose="020B0604020202020204" pitchFamily="34" charset="0"/>
              <a:buChar char="•"/>
            </a:pPr>
            <a:r>
              <a:rPr lang="nl-NL">
                <a:solidFill>
                  <a:schemeClr val="bg2">
                    <a:lumMod val="10000"/>
                  </a:schemeClr>
                </a:solidFill>
                <a:latin typeface="-apple-system"/>
              </a:rPr>
              <a:t>7 uur per dag bij</a:t>
            </a:r>
            <a:r>
              <a:rPr lang="nl-NL">
                <a:solidFill>
                  <a:schemeClr val="bg2">
                    <a:lumMod val="10000"/>
                  </a:schemeClr>
                </a:solidFill>
                <a:effectLst/>
                <a:latin typeface="-apple-system"/>
              </a:rPr>
              <a:t> een bedrijf/instelling in een functie die aansluit bij jouw interesses voor de toekomst </a:t>
            </a:r>
          </a:p>
          <a:p>
            <a:pPr algn="l">
              <a:buFont typeface="Arial" panose="020B0604020202020204" pitchFamily="34" charset="0"/>
              <a:buChar char="•"/>
            </a:pPr>
            <a:r>
              <a:rPr lang="nl-NL">
                <a:solidFill>
                  <a:schemeClr val="bg2">
                    <a:lumMod val="10000"/>
                  </a:schemeClr>
                </a:solidFill>
                <a:effectLst/>
                <a:latin typeface="-apple-system"/>
              </a:rPr>
              <a:t>In principe dagelijks 8:30 – 17:00 uur </a:t>
            </a:r>
          </a:p>
          <a:p>
            <a:pPr lvl="1"/>
            <a:r>
              <a:rPr lang="nl-NL">
                <a:solidFill>
                  <a:schemeClr val="bg2">
                    <a:lumMod val="10000"/>
                  </a:schemeClr>
                </a:solidFill>
                <a:effectLst/>
                <a:latin typeface="-apple-system"/>
              </a:rPr>
              <a:t>Spreek tijden en dagen vooraf duidelijk af!</a:t>
            </a:r>
          </a:p>
          <a:p>
            <a:pPr algn="l">
              <a:buFont typeface="Arial" panose="020B0604020202020204" pitchFamily="34" charset="0"/>
              <a:buChar char="•"/>
            </a:pPr>
            <a:r>
              <a:rPr lang="nl-NL">
                <a:solidFill>
                  <a:schemeClr val="bg2">
                    <a:lumMod val="10000"/>
                  </a:schemeClr>
                </a:solidFill>
                <a:effectLst/>
                <a:latin typeface="-apple-system"/>
              </a:rPr>
              <a:t>Tijdens stage: opdrachten uit werkboek maken</a:t>
            </a:r>
          </a:p>
          <a:p>
            <a:pPr algn="l">
              <a:buFont typeface="Arial" panose="020B0604020202020204" pitchFamily="34" charset="0"/>
              <a:buChar char="•"/>
            </a:pPr>
            <a:r>
              <a:rPr lang="nl-NL">
                <a:solidFill>
                  <a:schemeClr val="bg2">
                    <a:lumMod val="10000"/>
                  </a:schemeClr>
                </a:solidFill>
                <a:effectLst/>
                <a:latin typeface="-apple-system"/>
              </a:rPr>
              <a:t>Onderzoek in het kader van jouw sectorwerkstuk</a:t>
            </a:r>
          </a:p>
          <a:p>
            <a:pPr algn="l">
              <a:buFont typeface="Arial" panose="020B0604020202020204" pitchFamily="34" charset="0"/>
              <a:buChar char="•"/>
            </a:pPr>
            <a:r>
              <a:rPr lang="nl-NL">
                <a:solidFill>
                  <a:schemeClr val="bg2">
                    <a:lumMod val="10000"/>
                  </a:schemeClr>
                </a:solidFill>
                <a:effectLst/>
                <a:latin typeface="-apple-system"/>
              </a:rPr>
              <a:t>Uiterlijk begin april 2023 stagegegevens doorgeven</a:t>
            </a:r>
          </a:p>
          <a:p>
            <a:pPr algn="l">
              <a:buFont typeface="Arial" panose="020B0604020202020204" pitchFamily="34" charset="0"/>
              <a:buChar char="•"/>
            </a:pPr>
            <a:r>
              <a:rPr lang="nl-NL">
                <a:solidFill>
                  <a:schemeClr val="bg2">
                    <a:lumMod val="10000"/>
                  </a:schemeClr>
                </a:solidFill>
                <a:effectLst/>
                <a:latin typeface="-apple-system"/>
              </a:rPr>
              <a:t>Uiterlijk eind juni 2023 stageverslag inleveren</a:t>
            </a:r>
          </a:p>
          <a:p>
            <a:endParaRPr lang="nl-NL">
              <a:solidFill>
                <a:schemeClr val="bg2">
                  <a:lumMod val="10000"/>
                </a:schemeClr>
              </a:solidFill>
            </a:endParaRPr>
          </a:p>
        </p:txBody>
      </p:sp>
    </p:spTree>
    <p:extLst>
      <p:ext uri="{BB962C8B-B14F-4D97-AF65-F5344CB8AC3E}">
        <p14:creationId xmlns:p14="http://schemas.microsoft.com/office/powerpoint/2010/main" val="1245405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567608" y="1981200"/>
            <a:ext cx="7342584" cy="4544144"/>
          </a:xfrm>
        </p:spPr>
        <p:txBody>
          <a:bodyPr/>
          <a:lstStyle/>
          <a:p>
            <a:r>
              <a:rPr lang="nl-NL">
                <a:solidFill>
                  <a:schemeClr val="bg2">
                    <a:lumMod val="10000"/>
                  </a:schemeClr>
                </a:solidFill>
              </a:rPr>
              <a:t>Doel: oriënteren op beroepskeuze. </a:t>
            </a:r>
          </a:p>
          <a:p>
            <a:endParaRPr lang="nl-NL">
              <a:solidFill>
                <a:schemeClr val="bg2">
                  <a:lumMod val="10000"/>
                </a:schemeClr>
              </a:solidFill>
            </a:endParaRPr>
          </a:p>
          <a:p>
            <a:r>
              <a:rPr lang="nl-NL">
                <a:solidFill>
                  <a:schemeClr val="bg2">
                    <a:lumMod val="10000"/>
                  </a:schemeClr>
                </a:solidFill>
              </a:rPr>
              <a:t>Leerlingen moet zelf een stageplek zoeken, bij ‘onbekende’ begeleider.</a:t>
            </a:r>
          </a:p>
          <a:p>
            <a:r>
              <a:rPr lang="nl-NL">
                <a:solidFill>
                  <a:schemeClr val="bg2">
                    <a:lumMod val="10000"/>
                  </a:schemeClr>
                </a:solidFill>
              </a:rPr>
              <a:t>Niet bij familie of bij weekend / vakantiebaan.</a:t>
            </a:r>
          </a:p>
          <a:p>
            <a:pPr marL="0" indent="0">
              <a:buNone/>
            </a:pPr>
            <a:endParaRPr lang="nl-NL"/>
          </a:p>
          <a:p>
            <a:endParaRPr lang="nl-NL"/>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6412" y="5235816"/>
            <a:ext cx="2433276" cy="1622184"/>
          </a:xfrm>
          <a:prstGeom prst="rect">
            <a:avLst/>
          </a:prstGeom>
        </p:spPr>
      </p:pic>
    </p:spTree>
    <p:extLst>
      <p:ext uri="{BB962C8B-B14F-4D97-AF65-F5344CB8AC3E}">
        <p14:creationId xmlns:p14="http://schemas.microsoft.com/office/powerpoint/2010/main" val="484104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F9A090-4B34-BFBC-19C4-32924A6C490F}"/>
              </a:ext>
            </a:extLst>
          </p:cNvPr>
          <p:cNvSpPr>
            <a:spLocks noGrp="1"/>
          </p:cNvSpPr>
          <p:nvPr>
            <p:ph type="title"/>
          </p:nvPr>
        </p:nvSpPr>
        <p:spPr/>
        <p:txBody>
          <a:bodyPr/>
          <a:lstStyle/>
          <a:p>
            <a:r>
              <a:rPr lang="nl-NL"/>
              <a:t>Uitwisseling</a:t>
            </a:r>
          </a:p>
        </p:txBody>
      </p:sp>
      <p:sp>
        <p:nvSpPr>
          <p:cNvPr id="3" name="Tijdelijke aanduiding voor inhoud 2">
            <a:extLst>
              <a:ext uri="{FF2B5EF4-FFF2-40B4-BE49-F238E27FC236}">
                <a16:creationId xmlns:a16="http://schemas.microsoft.com/office/drawing/2014/main" id="{871841DB-BCE7-8DD0-4E04-B0BE141CEA2E}"/>
              </a:ext>
            </a:extLst>
          </p:cNvPr>
          <p:cNvSpPr>
            <a:spLocks noGrp="1"/>
          </p:cNvSpPr>
          <p:nvPr>
            <p:ph sz="half" idx="1"/>
          </p:nvPr>
        </p:nvSpPr>
        <p:spPr>
          <a:xfrm>
            <a:off x="379379" y="1585609"/>
            <a:ext cx="10704257" cy="4545634"/>
          </a:xfrm>
        </p:spPr>
        <p:txBody>
          <a:bodyPr/>
          <a:lstStyle/>
          <a:p>
            <a:r>
              <a:rPr lang="nl-NL"/>
              <a:t>In klas 3 gaan de leerlingen op in- en uitwisseling. </a:t>
            </a:r>
          </a:p>
          <a:p>
            <a:r>
              <a:rPr lang="nl-NL"/>
              <a:t>Doelstelling: iedereen gaat mee en kan deelnemen.</a:t>
            </a:r>
          </a:p>
          <a:p>
            <a:r>
              <a:rPr lang="nl-NL"/>
              <a:t>Onder voorbehoud naar: Duitsland, Spanje, Portugal, Finland</a:t>
            </a:r>
          </a:p>
          <a:p>
            <a:r>
              <a:rPr lang="nl-NL"/>
              <a:t>Groepsvorming, vormen, omgaan met verschillen, zelfstandigheid</a:t>
            </a:r>
          </a:p>
          <a:p>
            <a:endParaRPr lang="nl-NL"/>
          </a:p>
          <a:p>
            <a:r>
              <a:rPr lang="nl-NL"/>
              <a:t>U heeft een informatiebrief ontvangen met een link, graag even goed doorlezen.</a:t>
            </a:r>
            <a:endParaRPr lang="nl-NL" sz="2000"/>
          </a:p>
          <a:p>
            <a:pPr marL="0" indent="0">
              <a:buNone/>
            </a:pPr>
            <a:r>
              <a:rPr lang="nl-NL" sz="2000"/>
              <a:t>Kosten zijn 375 euro, dit kunt u terugvinden bij de schoolkosten</a:t>
            </a:r>
            <a:br>
              <a:rPr lang="nl-NL" sz="2000"/>
            </a:br>
            <a:r>
              <a:rPr lang="nl-NL" sz="2000"/>
              <a:t>Mocht uw zoon of dochter wegens uitzonderlijke reden niet mee kunnen dan betaald u dit bedrag vanzelfsprekend niet. </a:t>
            </a:r>
          </a:p>
        </p:txBody>
      </p:sp>
      <p:pic>
        <p:nvPicPr>
          <p:cNvPr id="5" name="Afbeelding 4">
            <a:extLst>
              <a:ext uri="{FF2B5EF4-FFF2-40B4-BE49-F238E27FC236}">
                <a16:creationId xmlns:a16="http://schemas.microsoft.com/office/drawing/2014/main" id="{E51C760C-2292-9599-E246-493AB4542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450" y="69943"/>
            <a:ext cx="3497967" cy="2623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64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79B6A-F20D-7708-BB0D-1F69B5557479}"/>
              </a:ext>
            </a:extLst>
          </p:cNvPr>
          <p:cNvSpPr>
            <a:spLocks noGrp="1"/>
          </p:cNvSpPr>
          <p:nvPr>
            <p:ph type="title"/>
          </p:nvPr>
        </p:nvSpPr>
        <p:spPr/>
        <p:txBody>
          <a:bodyPr/>
          <a:lstStyle/>
          <a:p>
            <a:r>
              <a:rPr lang="nl-NL"/>
              <a:t>Kennismaken</a:t>
            </a:r>
          </a:p>
        </p:txBody>
      </p:sp>
      <p:sp>
        <p:nvSpPr>
          <p:cNvPr id="3" name="Tijdelijke aanduiding voor inhoud 2">
            <a:extLst>
              <a:ext uri="{FF2B5EF4-FFF2-40B4-BE49-F238E27FC236}">
                <a16:creationId xmlns:a16="http://schemas.microsoft.com/office/drawing/2014/main" id="{E62D24E8-DEE1-AA17-1E3E-71B33705C9D6}"/>
              </a:ext>
            </a:extLst>
          </p:cNvPr>
          <p:cNvSpPr>
            <a:spLocks noGrp="1"/>
          </p:cNvSpPr>
          <p:nvPr>
            <p:ph sz="half" idx="1"/>
          </p:nvPr>
        </p:nvSpPr>
        <p:spPr>
          <a:xfrm>
            <a:off x="585351" y="2438399"/>
            <a:ext cx="10498285" cy="3692843"/>
          </a:xfrm>
        </p:spPr>
        <p:txBody>
          <a:bodyPr/>
          <a:lstStyle/>
          <a:p>
            <a:r>
              <a:rPr lang="nl-NL"/>
              <a:t>Teamleider </a:t>
            </a:r>
            <a:r>
              <a:rPr lang="nl-NL">
                <a:sym typeface="Wingdings" panose="05000000000000000000" pitchFamily="2" charset="2"/>
              </a:rPr>
              <a:t> Ben Vrolijk</a:t>
            </a:r>
          </a:p>
          <a:p>
            <a:endParaRPr lang="nl-NL">
              <a:sym typeface="Wingdings" panose="05000000000000000000" pitchFamily="2" charset="2"/>
            </a:endParaRPr>
          </a:p>
          <a:p>
            <a:endParaRPr lang="nl-NL">
              <a:sym typeface="Wingdings" panose="05000000000000000000" pitchFamily="2" charset="2"/>
            </a:endParaRPr>
          </a:p>
          <a:p>
            <a:endParaRPr lang="nl-NL">
              <a:sym typeface="Wingdings" panose="05000000000000000000" pitchFamily="2" charset="2"/>
            </a:endParaRPr>
          </a:p>
          <a:p>
            <a:r>
              <a:rPr lang="nl-NL">
                <a:sym typeface="Wingdings" panose="05000000000000000000" pitchFamily="2" charset="2"/>
              </a:rPr>
              <a:t>Teamcoördinator  Myrna Tanis</a:t>
            </a:r>
            <a:endParaRPr lang="nl-NL"/>
          </a:p>
        </p:txBody>
      </p:sp>
      <p:pic>
        <p:nvPicPr>
          <p:cNvPr id="5" name="Afbeelding 4" descr="Afbeelding met person, persoon, muur, bril&#10;&#10;Automatisch gegenereerde beschrijving">
            <a:extLst>
              <a:ext uri="{FF2B5EF4-FFF2-40B4-BE49-F238E27FC236}">
                <a16:creationId xmlns:a16="http://schemas.microsoft.com/office/drawing/2014/main" id="{34131A37-EB35-2719-C166-9CA0138E03D3}"/>
              </a:ext>
            </a:extLst>
          </p:cNvPr>
          <p:cNvPicPr>
            <a:picLocks noChangeAspect="1"/>
          </p:cNvPicPr>
          <p:nvPr/>
        </p:nvPicPr>
        <p:blipFill>
          <a:blip r:embed="rId2"/>
          <a:stretch>
            <a:fillRect/>
          </a:stretch>
        </p:blipFill>
        <p:spPr>
          <a:xfrm>
            <a:off x="6096000" y="471764"/>
            <a:ext cx="1966562" cy="2957236"/>
          </a:xfrm>
          <a:prstGeom prst="rect">
            <a:avLst/>
          </a:prstGeom>
        </p:spPr>
      </p:pic>
      <p:pic>
        <p:nvPicPr>
          <p:cNvPr id="7" name="Afbeelding 6" descr="Afbeelding met persoon, vrouw, glimlachen, dame&#10;&#10;Automatisch gegenereerde beschrijving">
            <a:extLst>
              <a:ext uri="{FF2B5EF4-FFF2-40B4-BE49-F238E27FC236}">
                <a16:creationId xmlns:a16="http://schemas.microsoft.com/office/drawing/2014/main" id="{222ADE51-740E-B03F-C9B3-50D378B265D1}"/>
              </a:ext>
            </a:extLst>
          </p:cNvPr>
          <p:cNvPicPr>
            <a:picLocks noChangeAspect="1"/>
          </p:cNvPicPr>
          <p:nvPr/>
        </p:nvPicPr>
        <p:blipFill>
          <a:blip r:embed="rId3"/>
          <a:stretch>
            <a:fillRect/>
          </a:stretch>
        </p:blipFill>
        <p:spPr>
          <a:xfrm>
            <a:off x="8946498" y="2603805"/>
            <a:ext cx="1966562" cy="2957236"/>
          </a:xfrm>
          <a:prstGeom prst="rect">
            <a:avLst/>
          </a:prstGeom>
        </p:spPr>
      </p:pic>
    </p:spTree>
    <p:extLst>
      <p:ext uri="{BB962C8B-B14F-4D97-AF65-F5344CB8AC3E}">
        <p14:creationId xmlns:p14="http://schemas.microsoft.com/office/powerpoint/2010/main" val="3619452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25684C-5DFB-A157-87AA-261486F7E583}"/>
              </a:ext>
            </a:extLst>
          </p:cNvPr>
          <p:cNvSpPr>
            <a:spLocks noGrp="1"/>
          </p:cNvSpPr>
          <p:nvPr>
            <p:ph type="title"/>
          </p:nvPr>
        </p:nvSpPr>
        <p:spPr/>
        <p:txBody>
          <a:bodyPr/>
          <a:lstStyle/>
          <a:p>
            <a:r>
              <a:rPr lang="nl-NL"/>
              <a:t>Maatschappelijke stage</a:t>
            </a:r>
          </a:p>
        </p:txBody>
      </p:sp>
      <p:sp>
        <p:nvSpPr>
          <p:cNvPr id="3" name="Tijdelijke aanduiding voor inhoud 2">
            <a:extLst>
              <a:ext uri="{FF2B5EF4-FFF2-40B4-BE49-F238E27FC236}">
                <a16:creationId xmlns:a16="http://schemas.microsoft.com/office/drawing/2014/main" id="{22DA69D0-B065-5414-ABA3-6CE0372F1D6E}"/>
              </a:ext>
            </a:extLst>
          </p:cNvPr>
          <p:cNvSpPr>
            <a:spLocks noGrp="1"/>
          </p:cNvSpPr>
          <p:nvPr>
            <p:ph sz="half" idx="1"/>
          </p:nvPr>
        </p:nvSpPr>
        <p:spPr/>
        <p:txBody>
          <a:bodyPr/>
          <a:lstStyle/>
          <a:p>
            <a:r>
              <a:rPr lang="nl-NL"/>
              <a:t>Voor het eindexamen 30 uur.</a:t>
            </a:r>
          </a:p>
          <a:p>
            <a:r>
              <a:rPr lang="nl-NL"/>
              <a:t>Moet op vrijwillige basis zijn.</a:t>
            </a:r>
          </a:p>
          <a:p>
            <a:endParaRPr lang="nl-NL"/>
          </a:p>
          <a:p>
            <a:r>
              <a:rPr lang="nl-NL"/>
              <a:t>Denk aan:</a:t>
            </a:r>
          </a:p>
          <a:p>
            <a:pPr lvl="1"/>
            <a:r>
              <a:rPr lang="nl-NL"/>
              <a:t>Training geven</a:t>
            </a:r>
          </a:p>
          <a:p>
            <a:pPr lvl="1"/>
            <a:r>
              <a:rPr lang="nl-NL"/>
              <a:t>Wedstrijd fluiten</a:t>
            </a:r>
          </a:p>
          <a:p>
            <a:pPr lvl="1"/>
            <a:r>
              <a:rPr lang="nl-NL"/>
              <a:t>Koffie schenken bejaardentehuis</a:t>
            </a:r>
          </a:p>
          <a:p>
            <a:pPr lvl="1"/>
            <a:r>
              <a:rPr lang="nl-NL"/>
              <a:t>Sinterklaas activiteiten</a:t>
            </a:r>
          </a:p>
        </p:txBody>
      </p:sp>
    </p:spTree>
    <p:extLst>
      <p:ext uri="{BB962C8B-B14F-4D97-AF65-F5344CB8AC3E}">
        <p14:creationId xmlns:p14="http://schemas.microsoft.com/office/powerpoint/2010/main" val="3762313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87B8D-B086-C349-D380-1E93D5A64A7E}"/>
              </a:ext>
            </a:extLst>
          </p:cNvPr>
          <p:cNvSpPr>
            <a:spLocks noGrp="1"/>
          </p:cNvSpPr>
          <p:nvPr>
            <p:ph type="title"/>
          </p:nvPr>
        </p:nvSpPr>
        <p:spPr/>
        <p:txBody>
          <a:bodyPr/>
          <a:lstStyle/>
          <a:p>
            <a:r>
              <a:rPr lang="nl-NL"/>
              <a:t>Ziek/dokter/</a:t>
            </a:r>
            <a:r>
              <a:rPr lang="nl-NL" err="1"/>
              <a:t>ortho</a:t>
            </a:r>
            <a:endParaRPr lang="nl-NL"/>
          </a:p>
        </p:txBody>
      </p:sp>
      <p:sp>
        <p:nvSpPr>
          <p:cNvPr id="3" name="Tijdelijke aanduiding voor inhoud 2">
            <a:extLst>
              <a:ext uri="{FF2B5EF4-FFF2-40B4-BE49-F238E27FC236}">
                <a16:creationId xmlns:a16="http://schemas.microsoft.com/office/drawing/2014/main" id="{90172758-B4B4-F978-04D2-83D9FE6276F0}"/>
              </a:ext>
            </a:extLst>
          </p:cNvPr>
          <p:cNvSpPr>
            <a:spLocks noGrp="1"/>
          </p:cNvSpPr>
          <p:nvPr>
            <p:ph sz="half" idx="1"/>
          </p:nvPr>
        </p:nvSpPr>
        <p:spPr/>
        <p:txBody>
          <a:bodyPr/>
          <a:lstStyle/>
          <a:p>
            <a:pPr marL="0" indent="0">
              <a:buNone/>
            </a:pPr>
            <a:r>
              <a:rPr lang="nl-NL" sz="2800"/>
              <a:t>Bel even naar school, dan verwerken de conciërges dit direct in het systeem.</a:t>
            </a:r>
          </a:p>
          <a:p>
            <a:pPr lvl="1"/>
            <a:r>
              <a:rPr lang="nl-NL"/>
              <a:t>Van 07.30 – 16.30 uur bereikbaar</a:t>
            </a:r>
          </a:p>
          <a:p>
            <a:pPr lvl="1"/>
            <a:r>
              <a:rPr lang="nl-NL"/>
              <a:t>Of stuur een mailtje naar: </a:t>
            </a:r>
            <a:r>
              <a:rPr lang="nl-NL" u="sng">
                <a:hlinkClick r:id="rId2"/>
              </a:rPr>
              <a:t>absentie-dal@lentiz.nl</a:t>
            </a:r>
            <a:endParaRPr lang="nl-NL"/>
          </a:p>
          <a:p>
            <a:r>
              <a:rPr lang="nl-NL" sz="2800"/>
              <a:t>Of geef vooraf een briefje mee met de betreffende afspraak, inleveren bij de conciërges. </a:t>
            </a:r>
          </a:p>
          <a:p>
            <a:endParaRPr lang="nl-NL" sz="2800"/>
          </a:p>
          <a:p>
            <a:r>
              <a:rPr lang="nl-NL" sz="2800"/>
              <a:t>Leerling ziek naar huis? Even bellen dat de leerling veilig thuis is gekomen. </a:t>
            </a:r>
          </a:p>
          <a:p>
            <a:endParaRPr lang="nl-NL"/>
          </a:p>
          <a:p>
            <a:endParaRPr lang="nl-NL" sz="2800"/>
          </a:p>
          <a:p>
            <a:endParaRPr lang="nl-NL"/>
          </a:p>
        </p:txBody>
      </p:sp>
    </p:spTree>
    <p:extLst>
      <p:ext uri="{BB962C8B-B14F-4D97-AF65-F5344CB8AC3E}">
        <p14:creationId xmlns:p14="http://schemas.microsoft.com/office/powerpoint/2010/main" val="112592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D5293-CAA7-2A28-3BBB-C5859D92BA0B}"/>
              </a:ext>
            </a:extLst>
          </p:cNvPr>
          <p:cNvSpPr>
            <a:spLocks noGrp="1"/>
          </p:cNvSpPr>
          <p:nvPr>
            <p:ph type="title"/>
          </p:nvPr>
        </p:nvSpPr>
        <p:spPr/>
        <p:txBody>
          <a:bodyPr/>
          <a:lstStyle/>
          <a:p>
            <a:r>
              <a:rPr lang="nl-NL"/>
              <a:t>Verlofaanvragen</a:t>
            </a:r>
          </a:p>
        </p:txBody>
      </p:sp>
      <p:sp>
        <p:nvSpPr>
          <p:cNvPr id="3" name="Tijdelijke aanduiding voor inhoud 2">
            <a:extLst>
              <a:ext uri="{FF2B5EF4-FFF2-40B4-BE49-F238E27FC236}">
                <a16:creationId xmlns:a16="http://schemas.microsoft.com/office/drawing/2014/main" id="{5C4ABEAD-C175-4AC0-AD2A-B9CE4D303D74}"/>
              </a:ext>
            </a:extLst>
          </p:cNvPr>
          <p:cNvSpPr>
            <a:spLocks noGrp="1"/>
          </p:cNvSpPr>
          <p:nvPr>
            <p:ph sz="half" idx="1"/>
          </p:nvPr>
        </p:nvSpPr>
        <p:spPr/>
        <p:txBody>
          <a:bodyPr/>
          <a:lstStyle/>
          <a:p>
            <a:r>
              <a:rPr lang="nl-NL"/>
              <a:t> Alle informatie op de schoolsite, bij ouders.</a:t>
            </a:r>
          </a:p>
          <a:p>
            <a:endParaRPr lang="nl-NL"/>
          </a:p>
          <a:p>
            <a:pPr marL="0" indent="0">
              <a:buNone/>
            </a:pPr>
            <a:r>
              <a:rPr lang="nl-NL"/>
              <a:t>In het kort:</a:t>
            </a:r>
          </a:p>
          <a:p>
            <a:r>
              <a:rPr lang="nl-NL"/>
              <a:t>Check wanneer je ervoor in aanmerking komt</a:t>
            </a:r>
          </a:p>
          <a:p>
            <a:r>
              <a:rPr lang="nl-NL"/>
              <a:t>8 weken van te voren</a:t>
            </a:r>
          </a:p>
          <a:p>
            <a:r>
              <a:rPr lang="nl-NL"/>
              <a:t>Formulier invullen via de site</a:t>
            </a:r>
          </a:p>
          <a:p>
            <a:pPr lvl="1"/>
            <a:r>
              <a:rPr lang="nl-NL">
                <a:hlinkClick r:id="rId2"/>
              </a:rPr>
              <a:t>Vakantie en verlof - Lentiz | Dalton</a:t>
            </a:r>
            <a:endParaRPr lang="nl-NL"/>
          </a:p>
        </p:txBody>
      </p:sp>
    </p:spTree>
    <p:extLst>
      <p:ext uri="{BB962C8B-B14F-4D97-AF65-F5344CB8AC3E}">
        <p14:creationId xmlns:p14="http://schemas.microsoft.com/office/powerpoint/2010/main" val="1201723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4C3AE-43BE-9DBE-911B-DFF94189B774}"/>
              </a:ext>
            </a:extLst>
          </p:cNvPr>
          <p:cNvSpPr>
            <a:spLocks noGrp="1"/>
          </p:cNvSpPr>
          <p:nvPr>
            <p:ph type="title"/>
          </p:nvPr>
        </p:nvSpPr>
        <p:spPr/>
        <p:txBody>
          <a:bodyPr/>
          <a:lstStyle/>
          <a:p>
            <a:r>
              <a:rPr lang="nl-NL"/>
              <a:t>Schoolgeld</a:t>
            </a:r>
          </a:p>
        </p:txBody>
      </p:sp>
      <p:sp>
        <p:nvSpPr>
          <p:cNvPr id="3" name="Tijdelijke aanduiding voor inhoud 2">
            <a:extLst>
              <a:ext uri="{FF2B5EF4-FFF2-40B4-BE49-F238E27FC236}">
                <a16:creationId xmlns:a16="http://schemas.microsoft.com/office/drawing/2014/main" id="{8ADC1B0A-C02F-B9E9-5DDB-57A13C468D40}"/>
              </a:ext>
            </a:extLst>
          </p:cNvPr>
          <p:cNvSpPr>
            <a:spLocks noGrp="1"/>
          </p:cNvSpPr>
          <p:nvPr>
            <p:ph sz="half" idx="1"/>
          </p:nvPr>
        </p:nvSpPr>
        <p:spPr/>
        <p:txBody>
          <a:bodyPr/>
          <a:lstStyle/>
          <a:p>
            <a:r>
              <a:rPr lang="nl-NL"/>
              <a:t>Nog niet verstuurd.</a:t>
            </a:r>
          </a:p>
          <a:p>
            <a:endParaRPr lang="nl-NL"/>
          </a:p>
          <a:p>
            <a:r>
              <a:rPr lang="nl-NL"/>
              <a:t>Directe betaling mogelijk.</a:t>
            </a:r>
          </a:p>
          <a:p>
            <a:endParaRPr lang="nl-NL"/>
          </a:p>
          <a:p>
            <a:r>
              <a:rPr lang="nl-NL"/>
              <a:t>Voor meer informatie verwijzen wij u naar </a:t>
            </a:r>
            <a:r>
              <a:rPr lang="nl-NL">
                <a:hlinkClick r:id="rId2"/>
              </a:rPr>
              <a:t>www.wis.nl/ouders</a:t>
            </a:r>
            <a:r>
              <a:rPr lang="nl-NL"/>
              <a:t> .</a:t>
            </a:r>
          </a:p>
          <a:p>
            <a:endParaRPr lang="nl-NL"/>
          </a:p>
        </p:txBody>
      </p:sp>
    </p:spTree>
    <p:extLst>
      <p:ext uri="{BB962C8B-B14F-4D97-AF65-F5344CB8AC3E}">
        <p14:creationId xmlns:p14="http://schemas.microsoft.com/office/powerpoint/2010/main" val="3750765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61E22-295B-FEE9-1793-8B92E92DB67F}"/>
              </a:ext>
            </a:extLst>
          </p:cNvPr>
          <p:cNvSpPr>
            <a:spLocks noGrp="1"/>
          </p:cNvSpPr>
          <p:nvPr>
            <p:ph type="title"/>
          </p:nvPr>
        </p:nvSpPr>
        <p:spPr/>
        <p:txBody>
          <a:bodyPr/>
          <a:lstStyle/>
          <a:p>
            <a:r>
              <a:rPr lang="nl-NL"/>
              <a:t>Financiële ondersteuning voor schoolzaken</a:t>
            </a:r>
          </a:p>
        </p:txBody>
      </p:sp>
      <p:sp>
        <p:nvSpPr>
          <p:cNvPr id="3" name="Tijdelijke aanduiding voor inhoud 2">
            <a:extLst>
              <a:ext uri="{FF2B5EF4-FFF2-40B4-BE49-F238E27FC236}">
                <a16:creationId xmlns:a16="http://schemas.microsoft.com/office/drawing/2014/main" id="{FE812B38-C215-980A-A46B-27F01AF6D151}"/>
              </a:ext>
            </a:extLst>
          </p:cNvPr>
          <p:cNvSpPr>
            <a:spLocks noGrp="1"/>
          </p:cNvSpPr>
          <p:nvPr>
            <p:ph sz="half" idx="1"/>
          </p:nvPr>
        </p:nvSpPr>
        <p:spPr/>
        <p:txBody>
          <a:bodyPr lIns="91440" tIns="45720" rIns="91440" bIns="45720" anchor="t"/>
          <a:lstStyle/>
          <a:p>
            <a:pPr marL="0" indent="0">
              <a:buNone/>
            </a:pPr>
            <a:endParaRPr lang="nl-NL"/>
          </a:p>
          <a:p>
            <a:pPr marL="0" indent="0">
              <a:buNone/>
            </a:pPr>
            <a:r>
              <a:rPr lang="nl-NL" sz="2800"/>
              <a:t>Indien u gebruik maakt van de Voedselbank en/of van de Westlandpas</a:t>
            </a:r>
          </a:p>
          <a:p>
            <a:pPr marL="342900" indent="-342900">
              <a:buFont typeface="Arial" panose="020B0604020202020204" pitchFamily="34" charset="0"/>
              <a:buChar char="•"/>
            </a:pPr>
            <a:endParaRPr lang="nl-NL" sz="2800"/>
          </a:p>
          <a:p>
            <a:pPr marL="0" indent="0">
              <a:buNone/>
            </a:pPr>
            <a:r>
              <a:rPr lang="nl-NL" sz="2800"/>
              <a:t>Neem contact op met </a:t>
            </a:r>
            <a:r>
              <a:rPr lang="nl-NL" sz="2800" err="1"/>
              <a:t>aandachtsfuntionaris</a:t>
            </a:r>
            <a:r>
              <a:rPr lang="nl-NL" sz="2800"/>
              <a:t>: Mw. van Rest</a:t>
            </a:r>
          </a:p>
          <a:p>
            <a:pPr lvl="1"/>
            <a:r>
              <a:rPr lang="nl-NL">
                <a:latin typeface="Avenir Next"/>
                <a:hlinkClick r:id="rId2"/>
              </a:rPr>
              <a:t>uvrest@lentiz.nl</a:t>
            </a:r>
            <a:r>
              <a:rPr lang="nl-NL">
                <a:latin typeface="Avenir Next"/>
              </a:rPr>
              <a:t> </a:t>
            </a:r>
            <a:endParaRPr lang="nl-NL"/>
          </a:p>
          <a:p>
            <a:endParaRPr lang="nl-NL"/>
          </a:p>
        </p:txBody>
      </p:sp>
    </p:spTree>
    <p:extLst>
      <p:ext uri="{BB962C8B-B14F-4D97-AF65-F5344CB8AC3E}">
        <p14:creationId xmlns:p14="http://schemas.microsoft.com/office/powerpoint/2010/main" val="3257985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608C65-E520-6CFB-9F89-32FD8933B6DC}"/>
              </a:ext>
            </a:extLst>
          </p:cNvPr>
          <p:cNvSpPr>
            <a:spLocks noGrp="1"/>
          </p:cNvSpPr>
          <p:nvPr>
            <p:ph type="title"/>
          </p:nvPr>
        </p:nvSpPr>
        <p:spPr>
          <a:xfrm>
            <a:off x="585351" y="983456"/>
            <a:ext cx="10515600" cy="1325563"/>
          </a:xfrm>
        </p:spPr>
        <p:txBody>
          <a:bodyPr/>
          <a:lstStyle/>
          <a:p>
            <a:r>
              <a:rPr lang="nl-NL"/>
              <a:t>Belangrijke data</a:t>
            </a:r>
          </a:p>
        </p:txBody>
      </p:sp>
      <p:sp>
        <p:nvSpPr>
          <p:cNvPr id="3" name="Tijdelijke aanduiding voor inhoud 2">
            <a:extLst>
              <a:ext uri="{FF2B5EF4-FFF2-40B4-BE49-F238E27FC236}">
                <a16:creationId xmlns:a16="http://schemas.microsoft.com/office/drawing/2014/main" id="{B5A3829A-5CA6-BE70-C11D-2DBDD7625483}"/>
              </a:ext>
            </a:extLst>
          </p:cNvPr>
          <p:cNvSpPr>
            <a:spLocks noGrp="1"/>
          </p:cNvSpPr>
          <p:nvPr>
            <p:ph sz="half" idx="1"/>
          </p:nvPr>
        </p:nvSpPr>
        <p:spPr/>
        <p:txBody>
          <a:bodyPr/>
          <a:lstStyle/>
          <a:p>
            <a:r>
              <a:rPr lang="nl-NL" dirty="0"/>
              <a:t>26 september – studiemiddag 13.00 uur</a:t>
            </a:r>
          </a:p>
          <a:p>
            <a:r>
              <a:rPr lang="nl-NL" dirty="0"/>
              <a:t>1 oktober – publicatie </a:t>
            </a:r>
            <a:r>
              <a:rPr lang="nl-NL" dirty="0" err="1"/>
              <a:t>PVT’s</a:t>
            </a:r>
            <a:r>
              <a:rPr lang="nl-NL" dirty="0"/>
              <a:t> / overgangsnormen</a:t>
            </a:r>
          </a:p>
          <a:p>
            <a:r>
              <a:rPr lang="nl-NL" dirty="0"/>
              <a:t>6 oktober – schoolfeest</a:t>
            </a:r>
          </a:p>
          <a:p>
            <a:r>
              <a:rPr lang="nl-NL" dirty="0"/>
              <a:t>17 t/m 21 oktober – beoordelingsweek A, alleen examenvakken</a:t>
            </a:r>
          </a:p>
          <a:p>
            <a:r>
              <a:rPr lang="nl-NL" dirty="0"/>
              <a:t>22 oktober - herfstvakantie</a:t>
            </a:r>
          </a:p>
          <a:p>
            <a:endParaRPr lang="nl-NL" dirty="0"/>
          </a:p>
          <a:p>
            <a:r>
              <a:rPr lang="nl-NL" dirty="0"/>
              <a:t>Vanaf 7 t/m 25 november OKC gesprekken</a:t>
            </a:r>
          </a:p>
        </p:txBody>
      </p:sp>
      <p:sp>
        <p:nvSpPr>
          <p:cNvPr id="4" name="Tekstvak 3">
            <a:extLst>
              <a:ext uri="{FF2B5EF4-FFF2-40B4-BE49-F238E27FC236}">
                <a16:creationId xmlns:a16="http://schemas.microsoft.com/office/drawing/2014/main" id="{765D629D-D779-66BE-DFF8-E48A59CF179E}"/>
              </a:ext>
            </a:extLst>
          </p:cNvPr>
          <p:cNvSpPr txBox="1"/>
          <p:nvPr/>
        </p:nvSpPr>
        <p:spPr>
          <a:xfrm>
            <a:off x="7969134" y="5931188"/>
            <a:ext cx="422286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2000"/>
              <a:t>Zie datumlijst </a:t>
            </a:r>
            <a:r>
              <a:rPr lang="nl-NL" sz="2000">
                <a:hlinkClick r:id="rId2"/>
              </a:rPr>
              <a:t>Agenda - Lentiz | Dalton</a:t>
            </a:r>
            <a:endParaRPr lang="nl-NL" sz="2000"/>
          </a:p>
        </p:txBody>
      </p:sp>
    </p:spTree>
    <p:extLst>
      <p:ext uri="{BB962C8B-B14F-4D97-AF65-F5344CB8AC3E}">
        <p14:creationId xmlns:p14="http://schemas.microsoft.com/office/powerpoint/2010/main" val="263053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40F8F-A1EC-FB47-2C1D-FE8B3319B1FF}"/>
              </a:ext>
            </a:extLst>
          </p:cNvPr>
          <p:cNvSpPr>
            <a:spLocks noGrp="1"/>
          </p:cNvSpPr>
          <p:nvPr>
            <p:ph type="title"/>
          </p:nvPr>
        </p:nvSpPr>
        <p:spPr/>
        <p:txBody>
          <a:bodyPr/>
          <a:lstStyle/>
          <a:p>
            <a:r>
              <a:rPr lang="nl-NL"/>
              <a:t>Terugblik start vragen</a:t>
            </a:r>
          </a:p>
        </p:txBody>
      </p:sp>
      <p:sp>
        <p:nvSpPr>
          <p:cNvPr id="3" name="Tijdelijke aanduiding voor inhoud 2">
            <a:extLst>
              <a:ext uri="{FF2B5EF4-FFF2-40B4-BE49-F238E27FC236}">
                <a16:creationId xmlns:a16="http://schemas.microsoft.com/office/drawing/2014/main" id="{46878655-7263-F10A-5068-4FBF0BB81AC0}"/>
              </a:ext>
            </a:extLst>
          </p:cNvPr>
          <p:cNvSpPr>
            <a:spLocks noGrp="1"/>
          </p:cNvSpPr>
          <p:nvPr>
            <p:ph sz="half" idx="1"/>
          </p:nvPr>
        </p:nvSpPr>
        <p:spPr/>
        <p:txBody>
          <a:bodyPr/>
          <a:lstStyle/>
          <a:p>
            <a:r>
              <a:rPr lang="nl-NL"/>
              <a:t>Vragen?</a:t>
            </a:r>
          </a:p>
        </p:txBody>
      </p:sp>
    </p:spTree>
    <p:extLst>
      <p:ext uri="{BB962C8B-B14F-4D97-AF65-F5344CB8AC3E}">
        <p14:creationId xmlns:p14="http://schemas.microsoft.com/office/powerpoint/2010/main" val="14930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303FB-43E6-89D5-EDC5-3655A3A940DD}"/>
              </a:ext>
            </a:extLst>
          </p:cNvPr>
          <p:cNvSpPr>
            <a:spLocks noGrp="1"/>
          </p:cNvSpPr>
          <p:nvPr>
            <p:ph type="title"/>
          </p:nvPr>
        </p:nvSpPr>
        <p:spPr/>
        <p:txBody>
          <a:bodyPr/>
          <a:lstStyle/>
          <a:p>
            <a:pPr marL="0" indent="0">
              <a:buNone/>
            </a:pPr>
            <a:r>
              <a:rPr lang="nl-NL"/>
              <a:t>Coaches DG-3A</a:t>
            </a:r>
          </a:p>
        </p:txBody>
      </p:sp>
      <p:sp>
        <p:nvSpPr>
          <p:cNvPr id="3" name="Tijdelijke aanduiding voor inhoud 2">
            <a:extLst>
              <a:ext uri="{FF2B5EF4-FFF2-40B4-BE49-F238E27FC236}">
                <a16:creationId xmlns:a16="http://schemas.microsoft.com/office/drawing/2014/main" id="{81176ECA-EDBC-B72F-6FA8-1AC61A2CAF56}"/>
              </a:ext>
            </a:extLst>
          </p:cNvPr>
          <p:cNvSpPr>
            <a:spLocks noGrp="1"/>
          </p:cNvSpPr>
          <p:nvPr>
            <p:ph sz="half" idx="1"/>
          </p:nvPr>
        </p:nvSpPr>
        <p:spPr/>
        <p:txBody>
          <a:bodyPr/>
          <a:lstStyle/>
          <a:p>
            <a:pPr marL="0" indent="0">
              <a:buNone/>
            </a:pPr>
            <a:endParaRPr lang="nl-NL"/>
          </a:p>
          <a:p>
            <a:pPr marL="0" indent="0">
              <a:buNone/>
            </a:pPr>
            <a:endParaRPr lang="nl-NL"/>
          </a:p>
          <a:p>
            <a:pPr marL="0" indent="0">
              <a:buNone/>
            </a:pPr>
            <a:r>
              <a:rPr lang="nl-NL"/>
              <a:t>Lennard van Gilst</a:t>
            </a:r>
          </a:p>
          <a:p>
            <a:pPr marL="0" indent="0">
              <a:buNone/>
            </a:pPr>
            <a:endParaRPr lang="nl-NL"/>
          </a:p>
          <a:p>
            <a:pPr marL="0" indent="0">
              <a:buNone/>
            </a:pPr>
            <a:endParaRPr lang="nl-NL"/>
          </a:p>
          <a:p>
            <a:pPr marL="0" indent="0">
              <a:buNone/>
            </a:pPr>
            <a:endParaRPr lang="nl-NL"/>
          </a:p>
          <a:p>
            <a:pPr marL="0" indent="0">
              <a:buNone/>
            </a:pPr>
            <a:r>
              <a:rPr lang="nl-NL"/>
              <a:t>Daimy Schippers</a:t>
            </a:r>
          </a:p>
          <a:p>
            <a:pPr marL="0" indent="0">
              <a:buNone/>
            </a:pPr>
            <a:endParaRPr lang="nl-NL"/>
          </a:p>
        </p:txBody>
      </p:sp>
    </p:spTree>
    <p:extLst>
      <p:ext uri="{BB962C8B-B14F-4D97-AF65-F5344CB8AC3E}">
        <p14:creationId xmlns:p14="http://schemas.microsoft.com/office/powerpoint/2010/main" val="1901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238E1-AA16-2183-23A6-0CD7AB94D1FF}"/>
              </a:ext>
            </a:extLst>
          </p:cNvPr>
          <p:cNvSpPr>
            <a:spLocks noGrp="1"/>
          </p:cNvSpPr>
          <p:nvPr>
            <p:ph type="title"/>
          </p:nvPr>
        </p:nvSpPr>
        <p:spPr/>
        <p:txBody>
          <a:bodyPr/>
          <a:lstStyle/>
          <a:p>
            <a:pPr marL="0" indent="0">
              <a:buNone/>
            </a:pPr>
            <a:r>
              <a:rPr lang="nl-NL"/>
              <a:t>Coaches DG-3Bv</a:t>
            </a:r>
          </a:p>
        </p:txBody>
      </p:sp>
      <p:sp>
        <p:nvSpPr>
          <p:cNvPr id="3" name="Tijdelijke aanduiding voor inhoud 2">
            <a:extLst>
              <a:ext uri="{FF2B5EF4-FFF2-40B4-BE49-F238E27FC236}">
                <a16:creationId xmlns:a16="http://schemas.microsoft.com/office/drawing/2014/main" id="{21921D12-EB66-9540-D669-B8DBDCB1690B}"/>
              </a:ext>
            </a:extLst>
          </p:cNvPr>
          <p:cNvSpPr>
            <a:spLocks noGrp="1"/>
          </p:cNvSpPr>
          <p:nvPr>
            <p:ph sz="half" idx="1"/>
          </p:nvPr>
        </p:nvSpPr>
        <p:spPr/>
        <p:txBody>
          <a:bodyPr/>
          <a:lstStyle/>
          <a:p>
            <a:pPr marL="0" indent="0">
              <a:buNone/>
            </a:pPr>
            <a:endParaRPr lang="nl-NL"/>
          </a:p>
          <a:p>
            <a:pPr marL="0" indent="0">
              <a:buNone/>
            </a:pPr>
            <a:endParaRPr lang="nl-NL"/>
          </a:p>
          <a:p>
            <a:pPr marL="0" indent="0">
              <a:buNone/>
            </a:pPr>
            <a:r>
              <a:rPr lang="nl-NL"/>
              <a:t>Mevrouw de Backer</a:t>
            </a:r>
          </a:p>
          <a:p>
            <a:pPr marL="0" indent="0">
              <a:buNone/>
            </a:pPr>
            <a:endParaRPr lang="nl-NL"/>
          </a:p>
          <a:p>
            <a:pPr marL="0" indent="0">
              <a:buNone/>
            </a:pPr>
            <a:r>
              <a:rPr lang="nl-NL"/>
              <a:t>Meneer de Hoon</a:t>
            </a:r>
          </a:p>
          <a:p>
            <a:pPr marL="0" indent="0">
              <a:buNone/>
            </a:pPr>
            <a:endParaRPr lang="nl-NL"/>
          </a:p>
        </p:txBody>
      </p:sp>
    </p:spTree>
    <p:extLst>
      <p:ext uri="{BB962C8B-B14F-4D97-AF65-F5344CB8AC3E}">
        <p14:creationId xmlns:p14="http://schemas.microsoft.com/office/powerpoint/2010/main" val="1923156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238E1-AA16-2183-23A6-0CD7AB94D1FF}"/>
              </a:ext>
            </a:extLst>
          </p:cNvPr>
          <p:cNvSpPr>
            <a:spLocks noGrp="1"/>
          </p:cNvSpPr>
          <p:nvPr>
            <p:ph type="title"/>
          </p:nvPr>
        </p:nvSpPr>
        <p:spPr/>
        <p:txBody>
          <a:bodyPr/>
          <a:lstStyle/>
          <a:p>
            <a:pPr marL="0" indent="0">
              <a:buNone/>
            </a:pPr>
            <a:r>
              <a:rPr lang="nl-NL"/>
              <a:t>Coach DG-3Cv</a:t>
            </a:r>
          </a:p>
        </p:txBody>
      </p:sp>
      <p:sp>
        <p:nvSpPr>
          <p:cNvPr id="3" name="Tijdelijke aanduiding voor inhoud 2">
            <a:extLst>
              <a:ext uri="{FF2B5EF4-FFF2-40B4-BE49-F238E27FC236}">
                <a16:creationId xmlns:a16="http://schemas.microsoft.com/office/drawing/2014/main" id="{21921D12-EB66-9540-D669-B8DBDCB1690B}"/>
              </a:ext>
            </a:extLst>
          </p:cNvPr>
          <p:cNvSpPr>
            <a:spLocks noGrp="1"/>
          </p:cNvSpPr>
          <p:nvPr>
            <p:ph sz="half" idx="1"/>
          </p:nvPr>
        </p:nvSpPr>
        <p:spPr/>
        <p:txBody>
          <a:bodyPr/>
          <a:lstStyle/>
          <a:p>
            <a:pPr marL="0" indent="0">
              <a:buNone/>
            </a:pPr>
            <a:endParaRPr lang="nl-NL"/>
          </a:p>
          <a:p>
            <a:pPr marL="0" indent="0">
              <a:buNone/>
            </a:pPr>
            <a:endParaRPr lang="nl-NL"/>
          </a:p>
          <a:p>
            <a:pPr marL="0" indent="0">
              <a:buNone/>
            </a:pPr>
            <a:r>
              <a:rPr lang="nl-NL"/>
              <a:t>Meneer Eskinasi</a:t>
            </a:r>
          </a:p>
          <a:p>
            <a:pPr marL="0" indent="0">
              <a:buNone/>
            </a:pPr>
            <a:endParaRPr lang="nl-NL"/>
          </a:p>
        </p:txBody>
      </p:sp>
    </p:spTree>
    <p:extLst>
      <p:ext uri="{BB962C8B-B14F-4D97-AF65-F5344CB8AC3E}">
        <p14:creationId xmlns:p14="http://schemas.microsoft.com/office/powerpoint/2010/main" val="759654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AB490-80E7-8603-698E-C04DE5D8321A}"/>
              </a:ext>
            </a:extLst>
          </p:cNvPr>
          <p:cNvSpPr>
            <a:spLocks noGrp="1"/>
          </p:cNvSpPr>
          <p:nvPr>
            <p:ph type="title"/>
          </p:nvPr>
        </p:nvSpPr>
        <p:spPr/>
        <p:txBody>
          <a:bodyPr/>
          <a:lstStyle/>
          <a:p>
            <a:r>
              <a:rPr lang="nl-NL"/>
              <a:t>Kennismaken</a:t>
            </a:r>
          </a:p>
        </p:txBody>
      </p:sp>
      <p:sp>
        <p:nvSpPr>
          <p:cNvPr id="3" name="Tijdelijke aanduiding voor inhoud 2">
            <a:extLst>
              <a:ext uri="{FF2B5EF4-FFF2-40B4-BE49-F238E27FC236}">
                <a16:creationId xmlns:a16="http://schemas.microsoft.com/office/drawing/2014/main" id="{FCCC95D7-4105-7EAB-06E4-66D4FCA33B00}"/>
              </a:ext>
            </a:extLst>
          </p:cNvPr>
          <p:cNvSpPr>
            <a:spLocks noGrp="1"/>
          </p:cNvSpPr>
          <p:nvPr>
            <p:ph sz="half" idx="1"/>
          </p:nvPr>
        </p:nvSpPr>
        <p:spPr/>
        <p:txBody>
          <a:bodyPr/>
          <a:lstStyle/>
          <a:p>
            <a:r>
              <a:rPr lang="nl-NL"/>
              <a:t>Vier kleine briefjes met vragen.</a:t>
            </a:r>
          </a:p>
          <a:p>
            <a:pPr marL="914400" lvl="1" indent="-457200">
              <a:buFont typeface="+mj-lt"/>
              <a:buAutoNum type="arabicPeriod"/>
            </a:pPr>
            <a:r>
              <a:rPr lang="nl-NL"/>
              <a:t>Welke vraag wilt u aan mij, over mij of over dit schooljaar stellen?</a:t>
            </a:r>
          </a:p>
          <a:p>
            <a:pPr marL="914400" lvl="1" indent="-457200">
              <a:buFont typeface="+mj-lt"/>
              <a:buAutoNum type="arabicPeriod"/>
            </a:pPr>
            <a:r>
              <a:rPr lang="nl-NL"/>
              <a:t>Wat wilt u dat de coach over mijn zoon/dochter weet?</a:t>
            </a:r>
          </a:p>
          <a:p>
            <a:pPr marL="914400" lvl="1" indent="-457200">
              <a:buFont typeface="+mj-lt"/>
              <a:buAutoNum type="arabicPeriod"/>
            </a:pPr>
            <a:r>
              <a:rPr lang="nl-NL"/>
              <a:t>Complimentenbriefje voor uw zoon/dochter.</a:t>
            </a:r>
          </a:p>
          <a:p>
            <a:pPr marL="914400" lvl="1" indent="-457200">
              <a:buFont typeface="+mj-lt"/>
              <a:buAutoNum type="arabicPeriod"/>
            </a:pPr>
            <a:r>
              <a:rPr lang="nl-NL"/>
              <a:t>Heeft of weet u een bedrijf waar wij bij op bezoek mogen komen.</a:t>
            </a:r>
          </a:p>
          <a:p>
            <a:pPr marL="914400" lvl="1" indent="-457200">
              <a:buFont typeface="+mj-lt"/>
              <a:buAutoNum type="arabicPeriod"/>
            </a:pPr>
            <a:endParaRPr lang="nl-NL"/>
          </a:p>
          <a:p>
            <a:r>
              <a:rPr lang="nl-NL"/>
              <a:t>Vul het antwoord in</a:t>
            </a:r>
          </a:p>
          <a:p>
            <a:endParaRPr lang="nl-NL"/>
          </a:p>
          <a:p>
            <a:r>
              <a:rPr lang="nl-NL"/>
              <a:t>Noteer de naam van de leerling.</a:t>
            </a:r>
          </a:p>
        </p:txBody>
      </p:sp>
    </p:spTree>
    <p:extLst>
      <p:ext uri="{BB962C8B-B14F-4D97-AF65-F5344CB8AC3E}">
        <p14:creationId xmlns:p14="http://schemas.microsoft.com/office/powerpoint/2010/main" val="1191866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EB078-04B8-F325-D10D-1E6D0106C9EB}"/>
              </a:ext>
            </a:extLst>
          </p:cNvPr>
          <p:cNvSpPr>
            <a:spLocks noGrp="1"/>
          </p:cNvSpPr>
          <p:nvPr>
            <p:ph type="title"/>
          </p:nvPr>
        </p:nvSpPr>
        <p:spPr/>
        <p:txBody>
          <a:bodyPr/>
          <a:lstStyle/>
          <a:p>
            <a:r>
              <a:rPr lang="nl-NL"/>
              <a:t>De coach</a:t>
            </a:r>
          </a:p>
        </p:txBody>
      </p:sp>
      <p:sp>
        <p:nvSpPr>
          <p:cNvPr id="3" name="Tijdelijke aanduiding voor inhoud 2">
            <a:extLst>
              <a:ext uri="{FF2B5EF4-FFF2-40B4-BE49-F238E27FC236}">
                <a16:creationId xmlns:a16="http://schemas.microsoft.com/office/drawing/2014/main" id="{4D64DE0D-D9FC-777E-D724-C12D4CD51A6A}"/>
              </a:ext>
            </a:extLst>
          </p:cNvPr>
          <p:cNvSpPr>
            <a:spLocks noGrp="1"/>
          </p:cNvSpPr>
          <p:nvPr>
            <p:ph sz="half" idx="1"/>
          </p:nvPr>
        </p:nvSpPr>
        <p:spPr>
          <a:xfrm>
            <a:off x="585351" y="3616985"/>
            <a:ext cx="10498285" cy="2575268"/>
          </a:xfrm>
        </p:spPr>
        <p:txBody>
          <a:bodyPr lIns="91440" tIns="45720" rIns="91440" bIns="45720" anchor="t"/>
          <a:lstStyle/>
          <a:p>
            <a:r>
              <a:rPr lang="nl-NL">
                <a:latin typeface="Avenir Next"/>
              </a:rPr>
              <a:t>Eerste aanspreekpunt = de coach</a:t>
            </a:r>
          </a:p>
          <a:p>
            <a:r>
              <a:rPr lang="nl-NL">
                <a:latin typeface="Avenir Next"/>
              </a:rPr>
              <a:t>Coachgesprekken + ouder-kind-coachgesprekken</a:t>
            </a:r>
          </a:p>
          <a:p>
            <a:pPr lvl="1"/>
            <a:r>
              <a:rPr lang="nl-NL">
                <a:latin typeface="Avenir Next"/>
                <a:sym typeface="Wingdings" panose="05000000000000000000" pitchFamily="2" charset="2"/>
              </a:rPr>
              <a:t>Korte lijnen tussen ouders en coach</a:t>
            </a:r>
            <a:endParaRPr lang="nl-NL">
              <a:latin typeface="Avenir Next"/>
            </a:endParaRPr>
          </a:p>
          <a:p>
            <a:r>
              <a:rPr lang="nl-NL">
                <a:latin typeface="Avenir Next"/>
                <a:sym typeface="Wingdings" panose="05000000000000000000" pitchFamily="2" charset="2"/>
              </a:rPr>
              <a:t>Coachuur</a:t>
            </a:r>
            <a:endParaRPr lang="nl-NL"/>
          </a:p>
          <a:p>
            <a:pPr lvl="1"/>
            <a:r>
              <a:rPr lang="nl-NL">
                <a:latin typeface="Avenir Next"/>
                <a:sym typeface="Wingdings" panose="05000000000000000000" pitchFamily="2" charset="2"/>
              </a:rPr>
              <a:t>Aandacht voor individuele begeleiding en sfeer in de klas</a:t>
            </a:r>
            <a:endParaRPr lang="nl-NL">
              <a:latin typeface="Avenir Next"/>
            </a:endParaRPr>
          </a:p>
          <a:p>
            <a:endParaRPr lang="nl-NL"/>
          </a:p>
        </p:txBody>
      </p:sp>
      <p:graphicFrame>
        <p:nvGraphicFramePr>
          <p:cNvPr id="4" name="Diagram 3">
            <a:extLst>
              <a:ext uri="{FF2B5EF4-FFF2-40B4-BE49-F238E27FC236}">
                <a16:creationId xmlns:a16="http://schemas.microsoft.com/office/drawing/2014/main" id="{009AF240-3E91-5957-D43A-6F018E1B95C1}"/>
              </a:ext>
            </a:extLst>
          </p:cNvPr>
          <p:cNvGraphicFramePr/>
          <p:nvPr/>
        </p:nvGraphicFramePr>
        <p:xfrm>
          <a:off x="3048000" y="513347"/>
          <a:ext cx="8558649" cy="3428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186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BBAE1C-9C05-657B-49F1-75412DB2DADE}"/>
              </a:ext>
            </a:extLst>
          </p:cNvPr>
          <p:cNvSpPr>
            <a:spLocks noGrp="1"/>
          </p:cNvSpPr>
          <p:nvPr>
            <p:ph type="title"/>
          </p:nvPr>
        </p:nvSpPr>
        <p:spPr>
          <a:xfrm>
            <a:off x="585351" y="1400550"/>
            <a:ext cx="10515600" cy="1325563"/>
          </a:xfrm>
        </p:spPr>
        <p:txBody>
          <a:bodyPr/>
          <a:lstStyle/>
          <a:p>
            <a:r>
              <a:rPr lang="nl-NL"/>
              <a:t>Rol van de coach</a:t>
            </a:r>
          </a:p>
        </p:txBody>
      </p:sp>
      <p:sp>
        <p:nvSpPr>
          <p:cNvPr id="3" name="Tijdelijke aanduiding voor inhoud 2">
            <a:extLst>
              <a:ext uri="{FF2B5EF4-FFF2-40B4-BE49-F238E27FC236}">
                <a16:creationId xmlns:a16="http://schemas.microsoft.com/office/drawing/2014/main" id="{05844952-B9B9-7239-1E1F-793163B11831}"/>
              </a:ext>
            </a:extLst>
          </p:cNvPr>
          <p:cNvSpPr>
            <a:spLocks noGrp="1"/>
          </p:cNvSpPr>
          <p:nvPr>
            <p:ph sz="half" idx="1"/>
          </p:nvPr>
        </p:nvSpPr>
        <p:spPr>
          <a:xfrm>
            <a:off x="585351" y="2309019"/>
            <a:ext cx="10498285" cy="3822224"/>
          </a:xfrm>
        </p:spPr>
        <p:txBody>
          <a:bodyPr/>
          <a:lstStyle/>
          <a:p>
            <a:r>
              <a:rPr lang="nl-NL"/>
              <a:t>Volgen van de leerling</a:t>
            </a:r>
          </a:p>
          <a:p>
            <a:r>
              <a:rPr lang="nl-NL"/>
              <a:t>Doelen stellen samen met de leerling</a:t>
            </a:r>
          </a:p>
          <a:p>
            <a:r>
              <a:rPr lang="nl-NL"/>
              <a:t>Leerling uitdagen</a:t>
            </a:r>
          </a:p>
          <a:p>
            <a:r>
              <a:rPr lang="nl-NL"/>
              <a:t>Contact met ouders</a:t>
            </a:r>
          </a:p>
          <a:p>
            <a:endParaRPr lang="nl-NL"/>
          </a:p>
          <a:p>
            <a:endParaRPr lang="nl-NL"/>
          </a:p>
        </p:txBody>
      </p:sp>
    </p:spTree>
    <p:extLst>
      <p:ext uri="{BB962C8B-B14F-4D97-AF65-F5344CB8AC3E}">
        <p14:creationId xmlns:p14="http://schemas.microsoft.com/office/powerpoint/2010/main" val="700133045"/>
      </p:ext>
    </p:extLst>
  </p:cSld>
  <p:clrMapOvr>
    <a:masterClrMapping/>
  </p:clrMapOvr>
</p:sld>
</file>

<file path=ppt/theme/theme1.xml><?xml version="1.0" encoding="utf-8"?>
<a:theme xmlns:a="http://schemas.openxmlformats.org/drawingml/2006/main" name="Kantoorthema">
  <a:themeElements>
    <a:clrScheme name="Aangepast 1">
      <a:dk1>
        <a:srgbClr val="78B8BC"/>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7" id="{58FAF69F-01CC-1648-9117-5F04D7A6D143}" vid="{743E75B3-9E29-3247-AB19-708D89734EB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F818AB8A2C5445803D920CF6C0BD6C" ma:contentTypeVersion="17" ma:contentTypeDescription="Een nieuw document maken." ma:contentTypeScope="" ma:versionID="69f8d69c71fb3d75912eb27ad960a26d">
  <xsd:schema xmlns:xsd="http://www.w3.org/2001/XMLSchema" xmlns:xs="http://www.w3.org/2001/XMLSchema" xmlns:p="http://schemas.microsoft.com/office/2006/metadata/properties" xmlns:ns2="5ef8a2f6-89c8-40d9-a734-bd34fa9acfa0" xmlns:ns3="6362caa5-4156-4c48-b879-cff9bba5517b" targetNamespace="http://schemas.microsoft.com/office/2006/metadata/properties" ma:root="true" ma:fieldsID="f7aded815589c00f74ae617c92590458" ns2:_="" ns3:_="">
    <xsd:import namespace="5ef8a2f6-89c8-40d9-a734-bd34fa9acfa0"/>
    <xsd:import namespace="6362caa5-4156-4c48-b879-cff9bba551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8a2f6-89c8-40d9-a734-bd34fa9acf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2d38bfe-724d-43c8-9f38-d5fd3398cdd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62caa5-4156-4c48-b879-cff9bba5517b"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ce7844d3-efc1-4334-b90a-6b3ad25ede7a}" ma:internalName="TaxCatchAll" ma:showField="CatchAllData" ma:web="6362caa5-4156-4c48-b879-cff9bba551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hou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362caa5-4156-4c48-b879-cff9bba5517b" xsi:nil="true"/>
    <lcf76f155ced4ddcb4097134ff3c332f xmlns="5ef8a2f6-89c8-40d9-a734-bd34fa9acfa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55DFD8-245D-422D-A58E-D14573B74CD2}">
  <ds:schemaRefs>
    <ds:schemaRef ds:uri="5ef8a2f6-89c8-40d9-a734-bd34fa9acfa0"/>
    <ds:schemaRef ds:uri="6362caa5-4156-4c48-b879-cff9bba551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7B7BF20-217F-4E70-8D99-BFA2ACCE0976}">
  <ds:schemaRefs>
    <ds:schemaRef ds:uri="http://schemas.microsoft.com/sharepoint/v3/contenttype/forms"/>
  </ds:schemaRefs>
</ds:datastoreItem>
</file>

<file path=customXml/itemProps3.xml><?xml version="1.0" encoding="utf-8"?>
<ds:datastoreItem xmlns:ds="http://schemas.openxmlformats.org/officeDocument/2006/customXml" ds:itemID="{3E9AFB1B-E737-4FCF-9468-641903AC9566}">
  <ds:schemaRefs>
    <ds:schemaRef ds:uri="5bc30b9d-dcbc-4d2f-93b0-2e9d7520201b"/>
    <ds:schemaRef ds:uri="5ef8a2f6-89c8-40d9-a734-bd34fa9acfa0"/>
    <ds:schemaRef ds:uri="6362caa5-4156-4c48-b879-cff9bba5517b"/>
    <ds:schemaRef ds:uri="b9a112fb-5c5d-4b95-9573-350dd5eb00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HGL-Presentatie-Template</Template>
  <TotalTime>0</TotalTime>
  <Words>1384</Words>
  <Application>Microsoft Office PowerPoint</Application>
  <PresentationFormat>Breedbeeld</PresentationFormat>
  <Paragraphs>222</Paragraphs>
  <Slides>36</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36</vt:i4>
      </vt:variant>
    </vt:vector>
  </HeadingPairs>
  <TitlesOfParts>
    <vt:vector size="42" baseType="lpstr">
      <vt:lpstr>-apple-system</vt:lpstr>
      <vt:lpstr>Arial</vt:lpstr>
      <vt:lpstr>Avenir Next</vt:lpstr>
      <vt:lpstr>Calibri</vt:lpstr>
      <vt:lpstr>Calibri Light</vt:lpstr>
      <vt:lpstr>Kantoorthema</vt:lpstr>
      <vt:lpstr>Informatieavond</vt:lpstr>
      <vt:lpstr>Programma</vt:lpstr>
      <vt:lpstr>Kennismaken</vt:lpstr>
      <vt:lpstr>Coaches DG-3A</vt:lpstr>
      <vt:lpstr>Coaches DG-3Bv</vt:lpstr>
      <vt:lpstr>Coach DG-3Cv</vt:lpstr>
      <vt:lpstr>Kennismaken</vt:lpstr>
      <vt:lpstr>De coach</vt:lpstr>
      <vt:lpstr>Rol van de coach</vt:lpstr>
      <vt:lpstr>Ouders</vt:lpstr>
      <vt:lpstr>Examenprogramma</vt:lpstr>
      <vt:lpstr>Data Examen  11 – 24 mei = tijdvak 1  Herkansingen vinden plaats in jaar 4</vt:lpstr>
      <vt:lpstr>Examenregeling</vt:lpstr>
      <vt:lpstr>Resultaten - PVT</vt:lpstr>
      <vt:lpstr>Werkhouding</vt:lpstr>
      <vt:lpstr>Overgangsnormen</vt:lpstr>
      <vt:lpstr>SomToday ouder</vt:lpstr>
      <vt:lpstr>Inloggen via gebruikersnaam (cijferreeks)  mail vanuit SomToday  Wachtwoord eventueel te wijzigen  ‘wachtwoord vergeten’   </vt:lpstr>
      <vt:lpstr>AVG</vt:lpstr>
      <vt:lpstr>Kopje nieuws  meldingen over berichten, resultaten e.d.   Dat kan over 1 of meerdere dagen</vt:lpstr>
      <vt:lpstr>In het 2e kopje ‘Rooster’ waarbij de roosters per week in te zien zijn.   Hierbij kunnen de leerlingen oa. het huiswerk zien per:  - Week  - Dag   - Les</vt:lpstr>
      <vt:lpstr>Hier zien de leerlingen het huiswerk in tekst uitgeschreven op chronologische volgorde    Ze kunnen per dag switchen en naar onderen scrollen voor meer info. </vt:lpstr>
      <vt:lpstr>Hierbij zie je de cijfers van de leerling  Het overzicht geeft een overzicht waar je alle cijfers kan zien.   Per vak zie je een gemiddelde en laatst gegeven cijfer (dat komt hier te staan) </vt:lpstr>
      <vt:lpstr>Hier ze je welke vakken de leerling volgt en ook welke docent de leerling heeft voor ieder vak.   De icoontjes geven aan dat er huiswerk en/of lesstof beschikbaar is.   Leerlingen kunnen ook via deze weg richting het digitale lesmateriaal.</vt:lpstr>
      <vt:lpstr>Hier ziet u de afwezigheid, te laat meldingen en andere zaken omtrent absentie van de leerling. </vt:lpstr>
      <vt:lpstr>Laatste informatie</vt:lpstr>
      <vt:lpstr>Stage = 30 mei – 23 juni </vt:lpstr>
      <vt:lpstr>PowerPoint-presentatie</vt:lpstr>
      <vt:lpstr>Uitwisseling</vt:lpstr>
      <vt:lpstr>Maatschappelijke stage</vt:lpstr>
      <vt:lpstr>Ziek/dokter/ortho</vt:lpstr>
      <vt:lpstr>Verlofaanvragen</vt:lpstr>
      <vt:lpstr>Schoolgeld</vt:lpstr>
      <vt:lpstr>Financiële ondersteuning voor schoolzaken</vt:lpstr>
      <vt:lpstr>Belangrijke data</vt:lpstr>
      <vt:lpstr>Terugblik start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Elsbeth Bouwhuis</dc:creator>
  <cp:lastModifiedBy>Myrna Tanis</cp:lastModifiedBy>
  <cp:revision>1</cp:revision>
  <dcterms:created xsi:type="dcterms:W3CDTF">2021-07-21T13:36:20Z</dcterms:created>
  <dcterms:modified xsi:type="dcterms:W3CDTF">2022-09-23T08:54:16Z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0x01010025F818AB8A2C5445803D920CF6C0BD6C</vt:lpwstr>
  </property>
  <property fmtid="{D5CDD505-2E9C-101B-9397-08002B2CF9AE}" pid="3" name="Documenttype">
    <vt:lpwstr/>
  </property>
  <property fmtid="{D5CDD505-2E9C-101B-9397-08002B2CF9AE}" pid="4" name="MediaServiceImageTags">
    <vt:lpwstr/>
  </property>
</Properties>
</file>