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77" r:id="rId8"/>
    <p:sldId id="278" r:id="rId9"/>
    <p:sldId id="260" r:id="rId10"/>
    <p:sldId id="281" r:id="rId11"/>
    <p:sldId id="282" r:id="rId12"/>
    <p:sldId id="280" r:id="rId13"/>
    <p:sldId id="283" r:id="rId14"/>
    <p:sldId id="274" r:id="rId15"/>
    <p:sldId id="267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4459"/>
    <a:srgbClr val="00A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0D5B6-4B8A-4592-8D0C-29BCBAE812BD}" v="417" dt="2023-09-14T11:57:29.338"/>
    <p1510:client id="{A85B3625-8DF1-4A70-ADE1-2E954D51FACC}" v="433" dt="2023-09-14T15:20:55.407"/>
    <p1510:client id="{F6DFDABE-A332-4147-8E7A-324BFAD5C4E2}" v="27" dt="2023-09-14T14:27:49.2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Beckers" userId="c08c17ee-afec-410f-99d2-8146b19cb11f" providerId="ADAL" clId="{0380D5B6-4B8A-4592-8D0C-29BCBAE812BD}"/>
    <pc:docChg chg="modSld">
      <pc:chgData name="Stefan Beckers" userId="c08c17ee-afec-410f-99d2-8146b19cb11f" providerId="ADAL" clId="{0380D5B6-4B8A-4592-8D0C-29BCBAE812BD}" dt="2023-09-14T11:57:29.338" v="417" actId="20577"/>
      <pc:docMkLst>
        <pc:docMk/>
      </pc:docMkLst>
      <pc:sldChg chg="addSp modSp modAnim">
        <pc:chgData name="Stefan Beckers" userId="c08c17ee-afec-410f-99d2-8146b19cb11f" providerId="ADAL" clId="{0380D5B6-4B8A-4592-8D0C-29BCBAE812BD}" dt="2023-09-14T08:23:01.464" v="169" actId="20577"/>
        <pc:sldMkLst>
          <pc:docMk/>
          <pc:sldMk cId="3295705462" sldId="260"/>
        </pc:sldMkLst>
        <pc:spChg chg="mod">
          <ac:chgData name="Stefan Beckers" userId="c08c17ee-afec-410f-99d2-8146b19cb11f" providerId="ADAL" clId="{0380D5B6-4B8A-4592-8D0C-29BCBAE812BD}" dt="2023-09-14T08:16:05.132" v="55" actId="20577"/>
          <ac:spMkLst>
            <pc:docMk/>
            <pc:sldMk cId="3295705462" sldId="260"/>
            <ac:spMk id="2" creationId="{951BB0CC-8442-4AD6-AC53-543360CBE1E9}"/>
          </ac:spMkLst>
        </pc:spChg>
        <pc:spChg chg="mod">
          <ac:chgData name="Stefan Beckers" userId="c08c17ee-afec-410f-99d2-8146b19cb11f" providerId="ADAL" clId="{0380D5B6-4B8A-4592-8D0C-29BCBAE812BD}" dt="2023-09-14T08:23:01.464" v="169" actId="20577"/>
          <ac:spMkLst>
            <pc:docMk/>
            <pc:sldMk cId="3295705462" sldId="260"/>
            <ac:spMk id="3" creationId="{00548C20-69BB-4C21-B561-8D02DA5E7228}"/>
          </ac:spMkLst>
        </pc:spChg>
        <pc:spChg chg="ord">
          <ac:chgData name="Stefan Beckers" userId="c08c17ee-afec-410f-99d2-8146b19cb11f" providerId="ADAL" clId="{0380D5B6-4B8A-4592-8D0C-29BCBAE812BD}" dt="2023-09-14T08:18:27.312" v="85" actId="171"/>
          <ac:spMkLst>
            <pc:docMk/>
            <pc:sldMk cId="3295705462" sldId="260"/>
            <ac:spMk id="6" creationId="{7F5FB4A6-280E-4C9F-BA55-0C24DCA0D7F6}"/>
          </ac:spMkLst>
        </pc:spChg>
        <pc:picChg chg="add mod ord">
          <ac:chgData name="Stefan Beckers" userId="c08c17ee-afec-410f-99d2-8146b19cb11f" providerId="ADAL" clId="{0380D5B6-4B8A-4592-8D0C-29BCBAE812BD}" dt="2023-09-14T08:19:19.354" v="164" actId="1076"/>
          <ac:picMkLst>
            <pc:docMk/>
            <pc:sldMk cId="3295705462" sldId="260"/>
            <ac:picMk id="13" creationId="{AD4D82B2-881E-4F45-91CD-350C5EED62C3}"/>
          </ac:picMkLst>
        </pc:picChg>
        <pc:picChg chg="mod modCrop">
          <ac:chgData name="Stefan Beckers" userId="c08c17ee-afec-410f-99d2-8146b19cb11f" providerId="ADAL" clId="{0380D5B6-4B8A-4592-8D0C-29BCBAE812BD}" dt="2023-09-14T08:19:20.636" v="165" actId="1076"/>
          <ac:picMkLst>
            <pc:docMk/>
            <pc:sldMk cId="3295705462" sldId="260"/>
            <ac:picMk id="1026" creationId="{CFDDDAF2-E186-4CAB-A986-B15E5043460A}"/>
          </ac:picMkLst>
        </pc:picChg>
      </pc:sldChg>
      <pc:sldChg chg="addSp modSp">
        <pc:chgData name="Stefan Beckers" userId="c08c17ee-afec-410f-99d2-8146b19cb11f" providerId="ADAL" clId="{0380D5B6-4B8A-4592-8D0C-29BCBAE812BD}" dt="2023-09-14T11:57:29.338" v="417" actId="20577"/>
        <pc:sldMkLst>
          <pc:docMk/>
          <pc:sldMk cId="3825316790" sldId="267"/>
        </pc:sldMkLst>
        <pc:spChg chg="mod">
          <ac:chgData name="Stefan Beckers" userId="c08c17ee-afec-410f-99d2-8146b19cb11f" providerId="ADAL" clId="{0380D5B6-4B8A-4592-8D0C-29BCBAE812BD}" dt="2023-09-14T11:56:40.348" v="341" actId="20577"/>
          <ac:spMkLst>
            <pc:docMk/>
            <pc:sldMk cId="3825316790" sldId="267"/>
            <ac:spMk id="3" creationId="{00548C20-69BB-4C21-B561-8D02DA5E7228}"/>
          </ac:spMkLst>
        </pc:spChg>
        <pc:graphicFrameChg chg="add mod modGraphic">
          <ac:chgData name="Stefan Beckers" userId="c08c17ee-afec-410f-99d2-8146b19cb11f" providerId="ADAL" clId="{0380D5B6-4B8A-4592-8D0C-29BCBAE812BD}" dt="2023-09-14T11:57:29.338" v="417" actId="20577"/>
          <ac:graphicFrameMkLst>
            <pc:docMk/>
            <pc:sldMk cId="3825316790" sldId="267"/>
            <ac:graphicFrameMk id="7" creationId="{5A77A9DE-67E2-44D8-886D-218310FF4BAF}"/>
          </ac:graphicFrameMkLst>
        </pc:graphicFrameChg>
      </pc:sldChg>
      <pc:sldChg chg="modSp">
        <pc:chgData name="Stefan Beckers" userId="c08c17ee-afec-410f-99d2-8146b19cb11f" providerId="ADAL" clId="{0380D5B6-4B8A-4592-8D0C-29BCBAE812BD}" dt="2023-09-14T08:25:11.626" v="178" actId="20577"/>
        <pc:sldMkLst>
          <pc:docMk/>
          <pc:sldMk cId="1894221135" sldId="274"/>
        </pc:sldMkLst>
        <pc:spChg chg="mod">
          <ac:chgData name="Stefan Beckers" userId="c08c17ee-afec-410f-99d2-8146b19cb11f" providerId="ADAL" clId="{0380D5B6-4B8A-4592-8D0C-29BCBAE812BD}" dt="2023-09-14T08:25:11.626" v="178" actId="20577"/>
          <ac:spMkLst>
            <pc:docMk/>
            <pc:sldMk cId="1894221135" sldId="274"/>
            <ac:spMk id="3" creationId="{00548C20-69BB-4C21-B561-8D02DA5E7228}"/>
          </ac:spMkLst>
        </pc:spChg>
      </pc:sldChg>
      <pc:sldChg chg="modSp">
        <pc:chgData name="Stefan Beckers" userId="c08c17ee-afec-410f-99d2-8146b19cb11f" providerId="ADAL" clId="{0380D5B6-4B8A-4592-8D0C-29BCBAE812BD}" dt="2023-09-13T13:20:10.161" v="1" actId="20577"/>
        <pc:sldMkLst>
          <pc:docMk/>
          <pc:sldMk cId="1818367870" sldId="277"/>
        </pc:sldMkLst>
        <pc:graphicFrameChg chg="mod">
          <ac:chgData name="Stefan Beckers" userId="c08c17ee-afec-410f-99d2-8146b19cb11f" providerId="ADAL" clId="{0380D5B6-4B8A-4592-8D0C-29BCBAE812BD}" dt="2023-09-13T13:20:10.161" v="1" actId="20577"/>
          <ac:graphicFrameMkLst>
            <pc:docMk/>
            <pc:sldMk cId="1818367870" sldId="277"/>
            <ac:graphicFrameMk id="14" creationId="{FAB1A862-5187-C491-8736-038B2334B9FE}"/>
          </ac:graphicFrameMkLst>
        </pc:graphicFrameChg>
      </pc:sldChg>
      <pc:sldChg chg="modSp">
        <pc:chgData name="Stefan Beckers" userId="c08c17ee-afec-410f-99d2-8146b19cb11f" providerId="ADAL" clId="{0380D5B6-4B8A-4592-8D0C-29BCBAE812BD}" dt="2023-09-13T13:23:35.575" v="4" actId="20577"/>
        <pc:sldMkLst>
          <pc:docMk/>
          <pc:sldMk cId="3829594953" sldId="280"/>
        </pc:sldMkLst>
        <pc:spChg chg="mod">
          <ac:chgData name="Stefan Beckers" userId="c08c17ee-afec-410f-99d2-8146b19cb11f" providerId="ADAL" clId="{0380D5B6-4B8A-4592-8D0C-29BCBAE812BD}" dt="2023-09-13T13:23:35.575" v="4" actId="20577"/>
          <ac:spMkLst>
            <pc:docMk/>
            <pc:sldMk cId="3829594953" sldId="280"/>
            <ac:spMk id="3" creationId="{00548C20-69BB-4C21-B561-8D02DA5E7228}"/>
          </ac:spMkLst>
        </pc:spChg>
      </pc:sldChg>
      <pc:sldChg chg="mod modTransition modShow">
        <pc:chgData name="Stefan Beckers" userId="c08c17ee-afec-410f-99d2-8146b19cb11f" providerId="ADAL" clId="{0380D5B6-4B8A-4592-8D0C-29BCBAE812BD}" dt="2023-09-14T08:23:57.339" v="171"/>
        <pc:sldMkLst>
          <pc:docMk/>
          <pc:sldMk cId="65067433" sldId="281"/>
        </pc:sldMkLst>
      </pc:sldChg>
    </pc:docChg>
  </pc:docChgLst>
  <pc:docChgLst>
    <pc:chgData name="Jeffrey Kerkhof" userId="55eafb93-fcf6-4125-8d2f-4f8dec2e06e0" providerId="ADAL" clId="{F6DFDABE-A332-4147-8E7A-324BFAD5C4E2}"/>
    <pc:docChg chg="modSld">
      <pc:chgData name="Jeffrey Kerkhof" userId="55eafb93-fcf6-4125-8d2f-4f8dec2e06e0" providerId="ADAL" clId="{F6DFDABE-A332-4147-8E7A-324BFAD5C4E2}" dt="2023-09-14T14:27:49.281" v="14" actId="20577"/>
      <pc:docMkLst>
        <pc:docMk/>
      </pc:docMkLst>
      <pc:sldChg chg="modSp">
        <pc:chgData name="Jeffrey Kerkhof" userId="55eafb93-fcf6-4125-8d2f-4f8dec2e06e0" providerId="ADAL" clId="{F6DFDABE-A332-4147-8E7A-324BFAD5C4E2}" dt="2023-09-14T14:27:49.281" v="14" actId="20577"/>
        <pc:sldMkLst>
          <pc:docMk/>
          <pc:sldMk cId="1818367870" sldId="277"/>
        </pc:sldMkLst>
        <pc:graphicFrameChg chg="mod">
          <ac:chgData name="Jeffrey Kerkhof" userId="55eafb93-fcf6-4125-8d2f-4f8dec2e06e0" providerId="ADAL" clId="{F6DFDABE-A332-4147-8E7A-324BFAD5C4E2}" dt="2023-09-14T14:27:49.281" v="14" actId="20577"/>
          <ac:graphicFrameMkLst>
            <pc:docMk/>
            <pc:sldMk cId="1818367870" sldId="277"/>
            <ac:graphicFrameMk id="14" creationId="{FAB1A862-5187-C491-8736-038B2334B9FE}"/>
          </ac:graphicFrameMkLst>
        </pc:graphicFrameChg>
      </pc:sldChg>
    </pc:docChg>
  </pc:docChgLst>
  <pc:docChgLst>
    <pc:chgData name="Marjolein Vellekoop" userId="f954293c-9ef7-40f0-97d5-b30186717af2" providerId="ADAL" clId="{A85B3625-8DF1-4A70-ADE1-2E954D51FACC}"/>
    <pc:docChg chg="undo custSel addSld delSld modSld sldOrd">
      <pc:chgData name="Marjolein Vellekoop" userId="f954293c-9ef7-40f0-97d5-b30186717af2" providerId="ADAL" clId="{A85B3625-8DF1-4A70-ADE1-2E954D51FACC}" dt="2023-09-14T15:20:55.407" v="698" actId="14100"/>
      <pc:docMkLst>
        <pc:docMk/>
      </pc:docMkLst>
      <pc:sldChg chg="del">
        <pc:chgData name="Marjolein Vellekoop" userId="f954293c-9ef7-40f0-97d5-b30186717af2" providerId="ADAL" clId="{A85B3625-8DF1-4A70-ADE1-2E954D51FACC}" dt="2023-09-13T09:37:30.706" v="671" actId="2696"/>
        <pc:sldMkLst>
          <pc:docMk/>
          <pc:sldMk cId="2543187150" sldId="262"/>
        </pc:sldMkLst>
      </pc:sldChg>
      <pc:sldChg chg="del">
        <pc:chgData name="Marjolein Vellekoop" userId="f954293c-9ef7-40f0-97d5-b30186717af2" providerId="ADAL" clId="{A85B3625-8DF1-4A70-ADE1-2E954D51FACC}" dt="2023-09-13T09:37:34.476" v="672" actId="2696"/>
        <pc:sldMkLst>
          <pc:docMk/>
          <pc:sldMk cId="4110820719" sldId="268"/>
        </pc:sldMkLst>
      </pc:sldChg>
      <pc:sldChg chg="modSp mod">
        <pc:chgData name="Marjolein Vellekoop" userId="f954293c-9ef7-40f0-97d5-b30186717af2" providerId="ADAL" clId="{A85B3625-8DF1-4A70-ADE1-2E954D51FACC}" dt="2023-09-14T15:20:55.407" v="698" actId="14100"/>
        <pc:sldMkLst>
          <pc:docMk/>
          <pc:sldMk cId="1894221135" sldId="274"/>
        </pc:sldMkLst>
        <pc:spChg chg="mod">
          <ac:chgData name="Marjolein Vellekoop" userId="f954293c-9ef7-40f0-97d5-b30186717af2" providerId="ADAL" clId="{A85B3625-8DF1-4A70-ADE1-2E954D51FACC}" dt="2023-09-14T15:20:55.407" v="698" actId="14100"/>
          <ac:spMkLst>
            <pc:docMk/>
            <pc:sldMk cId="1894221135" sldId="274"/>
            <ac:spMk id="3" creationId="{00548C20-69BB-4C21-B561-8D02DA5E7228}"/>
          </ac:spMkLst>
        </pc:spChg>
      </pc:sldChg>
      <pc:sldChg chg="del ord">
        <pc:chgData name="Marjolein Vellekoop" userId="f954293c-9ef7-40f0-97d5-b30186717af2" providerId="ADAL" clId="{A85B3625-8DF1-4A70-ADE1-2E954D51FACC}" dt="2023-09-13T09:38:25.929" v="676" actId="2696"/>
        <pc:sldMkLst>
          <pc:docMk/>
          <pc:sldMk cId="3111087403" sldId="276"/>
        </pc:sldMkLst>
      </pc:sldChg>
      <pc:sldChg chg="modSp mod">
        <pc:chgData name="Marjolein Vellekoop" userId="f954293c-9ef7-40f0-97d5-b30186717af2" providerId="ADAL" clId="{A85B3625-8DF1-4A70-ADE1-2E954D51FACC}" dt="2023-09-14T13:39:12.471" v="697" actId="14100"/>
        <pc:sldMkLst>
          <pc:docMk/>
          <pc:sldMk cId="1818367870" sldId="277"/>
        </pc:sldMkLst>
        <pc:spChg chg="mod">
          <ac:chgData name="Marjolein Vellekoop" userId="f954293c-9ef7-40f0-97d5-b30186717af2" providerId="ADAL" clId="{A85B3625-8DF1-4A70-ADE1-2E954D51FACC}" dt="2023-09-14T13:39:12.471" v="697" actId="14100"/>
          <ac:spMkLst>
            <pc:docMk/>
            <pc:sldMk cId="1818367870" sldId="277"/>
            <ac:spMk id="2" creationId="{951BB0CC-8442-4AD6-AC53-543360CBE1E9}"/>
          </ac:spMkLst>
        </pc:spChg>
        <pc:graphicFrameChg chg="mod">
          <ac:chgData name="Marjolein Vellekoop" userId="f954293c-9ef7-40f0-97d5-b30186717af2" providerId="ADAL" clId="{A85B3625-8DF1-4A70-ADE1-2E954D51FACC}" dt="2023-09-14T13:39:04.824" v="696" actId="14100"/>
          <ac:graphicFrameMkLst>
            <pc:docMk/>
            <pc:sldMk cId="1818367870" sldId="277"/>
            <ac:graphicFrameMk id="14" creationId="{FAB1A862-5187-C491-8736-038B2334B9FE}"/>
          </ac:graphicFrameMkLst>
        </pc:graphicFrameChg>
      </pc:sldChg>
      <pc:sldChg chg="addSp delSp modSp mod">
        <pc:chgData name="Marjolein Vellekoop" userId="f954293c-9ef7-40f0-97d5-b30186717af2" providerId="ADAL" clId="{A85B3625-8DF1-4A70-ADE1-2E954D51FACC}" dt="2023-09-13T09:33:56.383" v="670" actId="20577"/>
        <pc:sldMkLst>
          <pc:docMk/>
          <pc:sldMk cId="65067433" sldId="281"/>
        </pc:sldMkLst>
        <pc:spChg chg="mod">
          <ac:chgData name="Marjolein Vellekoop" userId="f954293c-9ef7-40f0-97d5-b30186717af2" providerId="ADAL" clId="{A85B3625-8DF1-4A70-ADE1-2E954D51FACC}" dt="2023-09-13T08:40:02.490" v="307" actId="20577"/>
          <ac:spMkLst>
            <pc:docMk/>
            <pc:sldMk cId="65067433" sldId="281"/>
            <ac:spMk id="3" creationId="{00548C20-69BB-4C21-B561-8D02DA5E7228}"/>
          </ac:spMkLst>
        </pc:spChg>
        <pc:spChg chg="mod">
          <ac:chgData name="Marjolein Vellekoop" userId="f954293c-9ef7-40f0-97d5-b30186717af2" providerId="ADAL" clId="{A85B3625-8DF1-4A70-ADE1-2E954D51FACC}" dt="2023-09-13T09:33:56.383" v="670" actId="20577"/>
          <ac:spMkLst>
            <pc:docMk/>
            <pc:sldMk cId="65067433" sldId="281"/>
            <ac:spMk id="22" creationId="{3A04C193-920B-6AC7-C2C0-02776E78A009}"/>
          </ac:spMkLst>
        </pc:spChg>
        <pc:spChg chg="del mod">
          <ac:chgData name="Marjolein Vellekoop" userId="f954293c-9ef7-40f0-97d5-b30186717af2" providerId="ADAL" clId="{A85B3625-8DF1-4A70-ADE1-2E954D51FACC}" dt="2023-09-13T08:38:57.727" v="221" actId="1032"/>
          <ac:spMkLst>
            <pc:docMk/>
            <pc:sldMk cId="65067433" sldId="281"/>
            <ac:spMk id="23" creationId="{2793D401-8C22-8B55-45E1-F0B6E9E0B186}"/>
          </ac:spMkLst>
        </pc:spChg>
        <pc:spChg chg="add del">
          <ac:chgData name="Marjolein Vellekoop" userId="f954293c-9ef7-40f0-97d5-b30186717af2" providerId="ADAL" clId="{A85B3625-8DF1-4A70-ADE1-2E954D51FACC}" dt="2023-09-13T08:33:14.302" v="154" actId="26606"/>
          <ac:spMkLst>
            <pc:docMk/>
            <pc:sldMk cId="65067433" sldId="281"/>
            <ac:spMk id="25" creationId="{A440A548-C0D4-4418-940E-EDC2F1D9A599}"/>
          </ac:spMkLst>
        </pc:spChg>
        <pc:spChg chg="add del">
          <ac:chgData name="Marjolein Vellekoop" userId="f954293c-9ef7-40f0-97d5-b30186717af2" providerId="ADAL" clId="{A85B3625-8DF1-4A70-ADE1-2E954D51FACC}" dt="2023-09-13T08:33:14.302" v="154" actId="26606"/>
          <ac:spMkLst>
            <pc:docMk/>
            <pc:sldMk cId="65067433" sldId="281"/>
            <ac:spMk id="26" creationId="{E708B267-8CD2-4684-A57B-9F1070769203}"/>
          </ac:spMkLst>
        </pc:spChg>
        <pc:spChg chg="add del">
          <ac:chgData name="Marjolein Vellekoop" userId="f954293c-9ef7-40f0-97d5-b30186717af2" providerId="ADAL" clId="{A85B3625-8DF1-4A70-ADE1-2E954D51FACC}" dt="2023-09-13T08:33:07.942" v="148" actId="26606"/>
          <ac:spMkLst>
            <pc:docMk/>
            <pc:sldMk cId="65067433" sldId="281"/>
            <ac:spMk id="28" creationId="{1CD81A2A-6ED4-4EF4-A14C-912D31E14800}"/>
          </ac:spMkLst>
        </pc:spChg>
        <pc:spChg chg="add del">
          <ac:chgData name="Marjolein Vellekoop" userId="f954293c-9ef7-40f0-97d5-b30186717af2" providerId="ADAL" clId="{A85B3625-8DF1-4A70-ADE1-2E954D51FACC}" dt="2023-09-13T08:33:07.942" v="148" actId="26606"/>
          <ac:spMkLst>
            <pc:docMk/>
            <pc:sldMk cId="65067433" sldId="281"/>
            <ac:spMk id="30" creationId="{1661932C-CA15-4E17-B115-FAE7CBEE4789}"/>
          </ac:spMkLst>
        </pc:spChg>
        <pc:spChg chg="add del">
          <ac:chgData name="Marjolein Vellekoop" userId="f954293c-9ef7-40f0-97d5-b30186717af2" providerId="ADAL" clId="{A85B3625-8DF1-4A70-ADE1-2E954D51FACC}" dt="2023-09-13T08:33:07.942" v="148" actId="26606"/>
          <ac:spMkLst>
            <pc:docMk/>
            <pc:sldMk cId="65067433" sldId="281"/>
            <ac:spMk id="32" creationId="{8590ADD5-9383-4D3D-9047-3DA2593CCB5D}"/>
          </ac:spMkLst>
        </pc:spChg>
        <pc:spChg chg="add del">
          <ac:chgData name="Marjolein Vellekoop" userId="f954293c-9ef7-40f0-97d5-b30186717af2" providerId="ADAL" clId="{A85B3625-8DF1-4A70-ADE1-2E954D51FACC}" dt="2023-09-13T08:33:07.942" v="148" actId="26606"/>
          <ac:spMkLst>
            <pc:docMk/>
            <pc:sldMk cId="65067433" sldId="281"/>
            <ac:spMk id="34" creationId="{DABE3E45-88CF-45D8-8D40-C773324D93F6}"/>
          </ac:spMkLst>
        </pc:spChg>
        <pc:spChg chg="add del">
          <ac:chgData name="Marjolein Vellekoop" userId="f954293c-9ef7-40f0-97d5-b30186717af2" providerId="ADAL" clId="{A85B3625-8DF1-4A70-ADE1-2E954D51FACC}" dt="2023-09-13T08:33:49.926" v="216" actId="26606"/>
          <ac:spMkLst>
            <pc:docMk/>
            <pc:sldMk cId="65067433" sldId="281"/>
            <ac:spMk id="37" creationId="{0D05C9B4-B5C9-2D4D-23C9-CEE72646F923}"/>
          </ac:spMkLst>
        </pc:spChg>
        <pc:spChg chg="add del">
          <ac:chgData name="Marjolein Vellekoop" userId="f954293c-9ef7-40f0-97d5-b30186717af2" providerId="ADAL" clId="{A85B3625-8DF1-4A70-ADE1-2E954D51FACC}" dt="2023-09-13T08:33:07.942" v="148" actId="26606"/>
          <ac:spMkLst>
            <pc:docMk/>
            <pc:sldMk cId="65067433" sldId="281"/>
            <ac:spMk id="38" creationId="{B91ECDA9-56DC-4270-8F33-01C5637B8CEB}"/>
          </ac:spMkLst>
        </pc:spChg>
        <pc:spChg chg="add del">
          <ac:chgData name="Marjolein Vellekoop" userId="f954293c-9ef7-40f0-97d5-b30186717af2" providerId="ADAL" clId="{A85B3625-8DF1-4A70-ADE1-2E954D51FACC}" dt="2023-09-13T08:36:48.758" v="219" actId="26606"/>
          <ac:spMkLst>
            <pc:docMk/>
            <pc:sldMk cId="65067433" sldId="281"/>
            <ac:spMk id="39" creationId="{B6FACB3C-9069-4791-BC5C-0DB7CD19B853}"/>
          </ac:spMkLst>
        </pc:spChg>
        <pc:spChg chg="add del">
          <ac:chgData name="Marjolein Vellekoop" userId="f954293c-9ef7-40f0-97d5-b30186717af2" providerId="ADAL" clId="{A85B3625-8DF1-4A70-ADE1-2E954D51FACC}" dt="2023-09-13T08:33:07.942" v="148" actId="26606"/>
          <ac:spMkLst>
            <pc:docMk/>
            <pc:sldMk cId="65067433" sldId="281"/>
            <ac:spMk id="40" creationId="{75F47824-961D-465D-84F9-EAE11BC6173B}"/>
          </ac:spMkLst>
        </pc:spChg>
        <pc:spChg chg="add del">
          <ac:chgData name="Marjolein Vellekoop" userId="f954293c-9ef7-40f0-97d5-b30186717af2" providerId="ADAL" clId="{A85B3625-8DF1-4A70-ADE1-2E954D51FACC}" dt="2023-09-13T08:36:48.758" v="219" actId="26606"/>
          <ac:spMkLst>
            <pc:docMk/>
            <pc:sldMk cId="65067433" sldId="281"/>
            <ac:spMk id="41" creationId="{71F2038E-D777-4B76-81DD-DD13EE91B9DD}"/>
          </ac:spMkLst>
        </pc:spChg>
        <pc:spChg chg="add del">
          <ac:chgData name="Marjolein Vellekoop" userId="f954293c-9ef7-40f0-97d5-b30186717af2" providerId="ADAL" clId="{A85B3625-8DF1-4A70-ADE1-2E954D51FACC}" dt="2023-09-13T08:33:07.942" v="148" actId="26606"/>
          <ac:spMkLst>
            <pc:docMk/>
            <pc:sldMk cId="65067433" sldId="281"/>
            <ac:spMk id="42" creationId="{FEC9DA3E-C1D7-472D-B7C0-F71AE41FBA23}"/>
          </ac:spMkLst>
        </pc:spChg>
        <pc:spChg chg="add del">
          <ac:chgData name="Marjolein Vellekoop" userId="f954293c-9ef7-40f0-97d5-b30186717af2" providerId="ADAL" clId="{A85B3625-8DF1-4A70-ADE1-2E954D51FACC}" dt="2023-09-13T08:33:09.926" v="150" actId="26606"/>
          <ac:spMkLst>
            <pc:docMk/>
            <pc:sldMk cId="65067433" sldId="281"/>
            <ac:spMk id="44" creationId="{B6FACB3C-9069-4791-BC5C-0DB7CD19B853}"/>
          </ac:spMkLst>
        </pc:spChg>
        <pc:spChg chg="add del">
          <ac:chgData name="Marjolein Vellekoop" userId="f954293c-9ef7-40f0-97d5-b30186717af2" providerId="ADAL" clId="{A85B3625-8DF1-4A70-ADE1-2E954D51FACC}" dt="2023-09-13T08:33:09.926" v="150" actId="26606"/>
          <ac:spMkLst>
            <pc:docMk/>
            <pc:sldMk cId="65067433" sldId="281"/>
            <ac:spMk id="45" creationId="{71F2038E-D777-4B76-81DD-DD13EE91B9DD}"/>
          </ac:spMkLst>
        </pc:spChg>
        <pc:spChg chg="add del">
          <ac:chgData name="Marjolein Vellekoop" userId="f954293c-9ef7-40f0-97d5-b30186717af2" providerId="ADAL" clId="{A85B3625-8DF1-4A70-ADE1-2E954D51FACC}" dt="2023-09-13T08:46:56.534" v="537" actId="26606"/>
          <ac:spMkLst>
            <pc:docMk/>
            <pc:sldMk cId="65067433" sldId="281"/>
            <ac:spMk id="55" creationId="{EDDBB197-D710-4A4F-A9CA-FD2177498BE8}"/>
          </ac:spMkLst>
        </pc:spChg>
        <pc:spChg chg="add del">
          <ac:chgData name="Marjolein Vellekoop" userId="f954293c-9ef7-40f0-97d5-b30186717af2" providerId="ADAL" clId="{A85B3625-8DF1-4A70-ADE1-2E954D51FACC}" dt="2023-09-13T08:46:56.534" v="537" actId="26606"/>
          <ac:spMkLst>
            <pc:docMk/>
            <pc:sldMk cId="65067433" sldId="281"/>
            <ac:spMk id="57" creationId="{975D1CFA-2CDB-4B64-BD9F-85744E8DA12F}"/>
          </ac:spMkLst>
        </pc:spChg>
        <pc:spChg chg="add del">
          <ac:chgData name="Marjolein Vellekoop" userId="f954293c-9ef7-40f0-97d5-b30186717af2" providerId="ADAL" clId="{A85B3625-8DF1-4A70-ADE1-2E954D51FACC}" dt="2023-09-13T08:45:52.609" v="526" actId="26606"/>
          <ac:spMkLst>
            <pc:docMk/>
            <pc:sldMk cId="65067433" sldId="281"/>
            <ac:spMk id="65" creationId="{6F4C891B-62D0-4250-AEB7-0F42BAD78D7D}"/>
          </ac:spMkLst>
        </pc:spChg>
        <pc:spChg chg="add">
          <ac:chgData name="Marjolein Vellekoop" userId="f954293c-9ef7-40f0-97d5-b30186717af2" providerId="ADAL" clId="{A85B3625-8DF1-4A70-ADE1-2E954D51FACC}" dt="2023-09-13T08:46:56.534" v="537" actId="26606"/>
          <ac:spMkLst>
            <pc:docMk/>
            <pc:sldMk cId="65067433" sldId="281"/>
            <ac:spMk id="66" creationId="{B6FACB3C-9069-4791-BC5C-0DB7CD19B853}"/>
          </ac:spMkLst>
        </pc:spChg>
        <pc:spChg chg="add del">
          <ac:chgData name="Marjolein Vellekoop" userId="f954293c-9ef7-40f0-97d5-b30186717af2" providerId="ADAL" clId="{A85B3625-8DF1-4A70-ADE1-2E954D51FACC}" dt="2023-09-13T08:46:14.184" v="534" actId="26606"/>
          <ac:spMkLst>
            <pc:docMk/>
            <pc:sldMk cId="65067433" sldId="281"/>
            <ac:spMk id="67" creationId="{45D37F4E-DDB4-456B-97E0-9937730A039F}"/>
          </ac:spMkLst>
        </pc:spChg>
        <pc:spChg chg="add del">
          <ac:chgData name="Marjolein Vellekoop" userId="f954293c-9ef7-40f0-97d5-b30186717af2" providerId="ADAL" clId="{A85B3625-8DF1-4A70-ADE1-2E954D51FACC}" dt="2023-09-13T08:43:39.018" v="518" actId="26606"/>
          <ac:spMkLst>
            <pc:docMk/>
            <pc:sldMk cId="65067433" sldId="281"/>
            <ac:spMk id="68" creationId="{AA866F0E-F54B-4BF5-8A88-7D97BD45FC0C}"/>
          </ac:spMkLst>
        </pc:spChg>
        <pc:spChg chg="add del">
          <ac:chgData name="Marjolein Vellekoop" userId="f954293c-9ef7-40f0-97d5-b30186717af2" providerId="ADAL" clId="{A85B3625-8DF1-4A70-ADE1-2E954D51FACC}" dt="2023-09-13T08:46:14.184" v="534" actId="26606"/>
          <ac:spMkLst>
            <pc:docMk/>
            <pc:sldMk cId="65067433" sldId="281"/>
            <ac:spMk id="69" creationId="{B2DD41CD-8F47-4F56-AD12-4E2FF7696987}"/>
          </ac:spMkLst>
        </pc:spChg>
        <pc:spChg chg="add del">
          <ac:chgData name="Marjolein Vellekoop" userId="f954293c-9ef7-40f0-97d5-b30186717af2" providerId="ADAL" clId="{A85B3625-8DF1-4A70-ADE1-2E954D51FACC}" dt="2023-09-13T08:43:39.018" v="518" actId="26606"/>
          <ac:spMkLst>
            <pc:docMk/>
            <pc:sldMk cId="65067433" sldId="281"/>
            <ac:spMk id="70" creationId="{8229EC50-E910-4AE2-9EEA-604A81EF6147}"/>
          </ac:spMkLst>
        </pc:spChg>
        <pc:spChg chg="add del">
          <ac:chgData name="Marjolein Vellekoop" userId="f954293c-9ef7-40f0-97d5-b30186717af2" providerId="ADAL" clId="{A85B3625-8DF1-4A70-ADE1-2E954D51FACC}" dt="2023-09-13T08:46:03.641" v="530" actId="26606"/>
          <ac:spMkLst>
            <pc:docMk/>
            <pc:sldMk cId="65067433" sldId="281"/>
            <ac:spMk id="71" creationId="{6F4C891B-62D0-4250-AEB7-0F42BAD78D7D}"/>
          </ac:spMkLst>
        </pc:spChg>
        <pc:spChg chg="add del">
          <ac:chgData name="Marjolein Vellekoop" userId="f954293c-9ef7-40f0-97d5-b30186717af2" providerId="ADAL" clId="{A85B3625-8DF1-4A70-ADE1-2E954D51FACC}" dt="2023-09-13T08:43:47.720" v="520" actId="26606"/>
          <ac:spMkLst>
            <pc:docMk/>
            <pc:sldMk cId="65067433" sldId="281"/>
            <ac:spMk id="72" creationId="{AA866F0E-F54B-4BF5-8A88-7D97BD45FC0C}"/>
          </ac:spMkLst>
        </pc:spChg>
        <pc:spChg chg="add del">
          <ac:chgData name="Marjolein Vellekoop" userId="f954293c-9ef7-40f0-97d5-b30186717af2" providerId="ADAL" clId="{A85B3625-8DF1-4A70-ADE1-2E954D51FACC}" dt="2023-09-13T08:43:47.720" v="520" actId="26606"/>
          <ac:spMkLst>
            <pc:docMk/>
            <pc:sldMk cId="65067433" sldId="281"/>
            <ac:spMk id="73" creationId="{8229EC50-E910-4AE2-9EEA-604A81EF6147}"/>
          </ac:spMkLst>
        </pc:spChg>
        <pc:spChg chg="add del">
          <ac:chgData name="Marjolein Vellekoop" userId="f954293c-9ef7-40f0-97d5-b30186717af2" providerId="ADAL" clId="{A85B3625-8DF1-4A70-ADE1-2E954D51FACC}" dt="2023-09-13T08:43:57.824" v="522" actId="26606"/>
          <ac:spMkLst>
            <pc:docMk/>
            <pc:sldMk cId="65067433" sldId="281"/>
            <ac:spMk id="74" creationId="{768EB4DD-3704-43AD-92B3-C4E0C6EA92CB}"/>
          </ac:spMkLst>
        </pc:spChg>
        <pc:spChg chg="add del">
          <ac:chgData name="Marjolein Vellekoop" userId="f954293c-9ef7-40f0-97d5-b30186717af2" providerId="ADAL" clId="{A85B3625-8DF1-4A70-ADE1-2E954D51FACC}" dt="2023-09-13T08:43:57.824" v="522" actId="26606"/>
          <ac:spMkLst>
            <pc:docMk/>
            <pc:sldMk cId="65067433" sldId="281"/>
            <ac:spMk id="75" creationId="{84ECDE7A-6944-466D-8FFE-149A29BA6BAE}"/>
          </ac:spMkLst>
        </pc:spChg>
        <pc:spChg chg="add del">
          <ac:chgData name="Marjolein Vellekoop" userId="f954293c-9ef7-40f0-97d5-b30186717af2" providerId="ADAL" clId="{A85B3625-8DF1-4A70-ADE1-2E954D51FACC}" dt="2023-09-13T08:43:57.824" v="522" actId="26606"/>
          <ac:spMkLst>
            <pc:docMk/>
            <pc:sldMk cId="65067433" sldId="281"/>
            <ac:spMk id="76" creationId="{B3420082-9415-44EC-802E-C77D71D59C57}"/>
          </ac:spMkLst>
        </pc:spChg>
        <pc:spChg chg="add del">
          <ac:chgData name="Marjolein Vellekoop" userId="f954293c-9ef7-40f0-97d5-b30186717af2" providerId="ADAL" clId="{A85B3625-8DF1-4A70-ADE1-2E954D51FACC}" dt="2023-09-13T08:43:57.824" v="522" actId="26606"/>
          <ac:spMkLst>
            <pc:docMk/>
            <pc:sldMk cId="65067433" sldId="281"/>
            <ac:spMk id="77" creationId="{55A52C45-1FCB-4636-A80F-2849B8226C01}"/>
          </ac:spMkLst>
        </pc:spChg>
        <pc:spChg chg="add del">
          <ac:chgData name="Marjolein Vellekoop" userId="f954293c-9ef7-40f0-97d5-b30186717af2" providerId="ADAL" clId="{A85B3625-8DF1-4A70-ADE1-2E954D51FACC}" dt="2023-09-13T08:46:11.450" v="532" actId="26606"/>
          <ac:spMkLst>
            <pc:docMk/>
            <pc:sldMk cId="65067433" sldId="281"/>
            <ac:spMk id="78" creationId="{04812C46-200A-4DEB-A05E-3ED6C68C2387}"/>
          </ac:spMkLst>
        </pc:spChg>
        <pc:spChg chg="add">
          <ac:chgData name="Marjolein Vellekoop" userId="f954293c-9ef7-40f0-97d5-b30186717af2" providerId="ADAL" clId="{A85B3625-8DF1-4A70-ADE1-2E954D51FACC}" dt="2023-09-13T08:46:56.534" v="537" actId="26606"/>
          <ac:spMkLst>
            <pc:docMk/>
            <pc:sldMk cId="65067433" sldId="281"/>
            <ac:spMk id="79" creationId="{71F2038E-D777-4B76-81DD-DD13EE91B9DD}"/>
          </ac:spMkLst>
        </pc:spChg>
        <pc:grpChg chg="add del">
          <ac:chgData name="Marjolein Vellekoop" userId="f954293c-9ef7-40f0-97d5-b30186717af2" providerId="ADAL" clId="{A85B3625-8DF1-4A70-ADE1-2E954D51FACC}" dt="2023-09-13T08:33:14.302" v="154" actId="26606"/>
          <ac:grpSpMkLst>
            <pc:docMk/>
            <pc:sldMk cId="65067433" sldId="281"/>
            <ac:grpSpMk id="27" creationId="{41E5AB36-9328-47E9-95AD-E38AC1C0E18D}"/>
          </ac:grpSpMkLst>
        </pc:grpChg>
        <pc:grpChg chg="add del">
          <ac:chgData name="Marjolein Vellekoop" userId="f954293c-9ef7-40f0-97d5-b30186717af2" providerId="ADAL" clId="{A85B3625-8DF1-4A70-ADE1-2E954D51FACC}" dt="2023-09-13T08:36:48.758" v="219" actId="26606"/>
          <ac:grpSpMkLst>
            <pc:docMk/>
            <pc:sldMk cId="65067433" sldId="281"/>
            <ac:grpSpMk id="43" creationId="{DD354807-230F-4402-B1B9-F733A8F1F190}"/>
          </ac:grpSpMkLst>
        </pc:grpChg>
        <pc:grpChg chg="add del">
          <ac:chgData name="Marjolein Vellekoop" userId="f954293c-9ef7-40f0-97d5-b30186717af2" providerId="ADAL" clId="{A85B3625-8DF1-4A70-ADE1-2E954D51FACC}" dt="2023-09-13T08:33:09.926" v="150" actId="26606"/>
          <ac:grpSpMkLst>
            <pc:docMk/>
            <pc:sldMk cId="65067433" sldId="281"/>
            <ac:grpSpMk id="46" creationId="{DD354807-230F-4402-B1B9-F733A8F1F190}"/>
          </ac:grpSpMkLst>
        </pc:grpChg>
        <pc:grpChg chg="add del">
          <ac:chgData name="Marjolein Vellekoop" userId="f954293c-9ef7-40f0-97d5-b30186717af2" providerId="ADAL" clId="{A85B3625-8DF1-4A70-ADE1-2E954D51FACC}" dt="2023-09-13T08:46:56.534" v="537" actId="26606"/>
          <ac:grpSpMkLst>
            <pc:docMk/>
            <pc:sldMk cId="65067433" sldId="281"/>
            <ac:grpSpMk id="59" creationId="{25EE5136-01F1-466C-962D-BA9B4C6757AA}"/>
          </ac:grpSpMkLst>
        </pc:grpChg>
        <pc:grpChg chg="add">
          <ac:chgData name="Marjolein Vellekoop" userId="f954293c-9ef7-40f0-97d5-b30186717af2" providerId="ADAL" clId="{A85B3625-8DF1-4A70-ADE1-2E954D51FACC}" dt="2023-09-13T08:46:56.534" v="537" actId="26606"/>
          <ac:grpSpMkLst>
            <pc:docMk/>
            <pc:sldMk cId="65067433" sldId="281"/>
            <ac:grpSpMk id="80" creationId="{DD354807-230F-4402-B1B9-F733A8F1F190}"/>
          </ac:grpSpMkLst>
        </pc:grpChg>
        <pc:graphicFrameChg chg="add del modGraphic">
          <ac:chgData name="Marjolein Vellekoop" userId="f954293c-9ef7-40f0-97d5-b30186717af2" providerId="ADAL" clId="{A85B3625-8DF1-4A70-ADE1-2E954D51FACC}" dt="2023-09-13T08:34:33.678" v="218" actId="1032"/>
          <ac:graphicFrameMkLst>
            <pc:docMk/>
            <pc:sldMk cId="65067433" sldId="281"/>
            <ac:graphicFrameMk id="24" creationId="{17109727-55AE-FEC5-C6DA-E15155FE45E4}"/>
          </ac:graphicFrameMkLst>
        </pc:graphicFrameChg>
        <pc:graphicFrameChg chg="add mod ord modGraphic">
          <ac:chgData name="Marjolein Vellekoop" userId="f954293c-9ef7-40f0-97d5-b30186717af2" providerId="ADAL" clId="{A85B3625-8DF1-4A70-ADE1-2E954D51FACC}" dt="2023-09-13T08:53:58.654" v="653" actId="14100"/>
          <ac:graphicFrameMkLst>
            <pc:docMk/>
            <pc:sldMk cId="65067433" sldId="281"/>
            <ac:graphicFrameMk id="31" creationId="{F7B0E64F-F736-AFB1-20EF-FD60E6531960}"/>
          </ac:graphicFrameMkLst>
        </pc:graphicFrameChg>
        <pc:picChg chg="mod ord">
          <ac:chgData name="Marjolein Vellekoop" userId="f954293c-9ef7-40f0-97d5-b30186717af2" providerId="ADAL" clId="{A85B3625-8DF1-4A70-ADE1-2E954D51FACC}" dt="2023-09-13T08:47:07.838" v="539" actId="1076"/>
          <ac:picMkLst>
            <pc:docMk/>
            <pc:sldMk cId="65067433" sldId="281"/>
            <ac:picMk id="5" creationId="{53BBA36C-66D2-485C-89BE-70A8371B62E6}"/>
          </ac:picMkLst>
        </pc:picChg>
        <pc:cxnChg chg="add del">
          <ac:chgData name="Marjolein Vellekoop" userId="f954293c-9ef7-40f0-97d5-b30186717af2" providerId="ADAL" clId="{A85B3625-8DF1-4A70-ADE1-2E954D51FACC}" dt="2023-09-13T08:33:07.942" v="148" actId="26606"/>
          <ac:cxnSpMkLst>
            <pc:docMk/>
            <pc:sldMk cId="65067433" sldId="281"/>
            <ac:cxnSpMk id="36" creationId="{49CD1692-827B-4C8D-B4A1-134FD04CF45C}"/>
          </ac:cxnSpMkLst>
        </pc:cxnChg>
      </pc:sldChg>
      <pc:sldChg chg="add">
        <pc:chgData name="Marjolein Vellekoop" userId="f954293c-9ef7-40f0-97d5-b30186717af2" providerId="ADAL" clId="{A85B3625-8DF1-4A70-ADE1-2E954D51FACC}" dt="2023-09-13T09:38:06.631" v="673" actId="2890"/>
        <pc:sldMkLst>
          <pc:docMk/>
          <pc:sldMk cId="2646864754" sldId="28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D9E14-A2C9-4449-B452-649DCF48D88D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CA6A7B1-60B4-4525-84CC-D1F9FA89C94F}">
      <dgm:prSet/>
      <dgm:spPr/>
      <dgm:t>
        <a:bodyPr/>
        <a:lstStyle/>
        <a:p>
          <a:r>
            <a:rPr lang="nl-NL"/>
            <a:t>Directeur                              =&gt; Pim vd Hoorn</a:t>
          </a:r>
          <a:endParaRPr lang="en-US"/>
        </a:p>
      </dgm:t>
    </dgm:pt>
    <dgm:pt modelId="{0C351969-B602-492D-8937-5A580251F5CD}" type="parTrans" cxnId="{8D6BB6FF-71B9-48AE-86A0-1EF97E7B2D71}">
      <dgm:prSet/>
      <dgm:spPr/>
      <dgm:t>
        <a:bodyPr/>
        <a:lstStyle/>
        <a:p>
          <a:endParaRPr lang="en-US"/>
        </a:p>
      </dgm:t>
    </dgm:pt>
    <dgm:pt modelId="{E0855080-EA88-47C9-B9FA-F91E129EA882}" type="sibTrans" cxnId="{8D6BB6FF-71B9-48AE-86A0-1EF97E7B2D71}">
      <dgm:prSet/>
      <dgm:spPr/>
      <dgm:t>
        <a:bodyPr/>
        <a:lstStyle/>
        <a:p>
          <a:endParaRPr lang="en-US"/>
        </a:p>
      </dgm:t>
    </dgm:pt>
    <dgm:pt modelId="{95CCFC8C-DFE3-46F5-91F1-17F36DB70397}">
      <dgm:prSet/>
      <dgm:spPr/>
      <dgm:t>
        <a:bodyPr/>
        <a:lstStyle/>
        <a:p>
          <a:r>
            <a:rPr lang="nl-NL"/>
            <a:t>Teamleider                           =&gt; Jeffrey Kerkhof</a:t>
          </a:r>
          <a:endParaRPr lang="en-US"/>
        </a:p>
      </dgm:t>
    </dgm:pt>
    <dgm:pt modelId="{F60EED58-BF20-46E1-B142-42DFD1982FB5}" type="parTrans" cxnId="{9304BD09-2BFB-4328-9D8A-2E6E17AA2011}">
      <dgm:prSet/>
      <dgm:spPr/>
      <dgm:t>
        <a:bodyPr/>
        <a:lstStyle/>
        <a:p>
          <a:endParaRPr lang="en-US"/>
        </a:p>
      </dgm:t>
    </dgm:pt>
    <dgm:pt modelId="{B04017A1-1573-46C5-ACDE-0174082B5A71}" type="sibTrans" cxnId="{9304BD09-2BFB-4328-9D8A-2E6E17AA2011}">
      <dgm:prSet/>
      <dgm:spPr/>
      <dgm:t>
        <a:bodyPr/>
        <a:lstStyle/>
        <a:p>
          <a:endParaRPr lang="en-US"/>
        </a:p>
      </dgm:t>
    </dgm:pt>
    <dgm:pt modelId="{9FAF5BB2-D78F-40EB-8735-96AC327EFD98}">
      <dgm:prSet/>
      <dgm:spPr/>
      <dgm:t>
        <a:bodyPr/>
        <a:lstStyle/>
        <a:p>
          <a:r>
            <a:rPr lang="nl-NL"/>
            <a:t>Onderwijscoördinator        =&gt; Stefan Beckers &amp; Gerianne Dijkstra-Boer</a:t>
          </a:r>
          <a:endParaRPr lang="en-US"/>
        </a:p>
      </dgm:t>
    </dgm:pt>
    <dgm:pt modelId="{47F18E74-2679-4E0D-9E19-83CDCEF2066B}" type="parTrans" cxnId="{2D006998-DC07-4386-9C72-71BBE8B41F8F}">
      <dgm:prSet/>
      <dgm:spPr/>
      <dgm:t>
        <a:bodyPr/>
        <a:lstStyle/>
        <a:p>
          <a:endParaRPr lang="en-US"/>
        </a:p>
      </dgm:t>
    </dgm:pt>
    <dgm:pt modelId="{3337976B-2118-4729-A884-68DB0E0C888F}" type="sibTrans" cxnId="{2D006998-DC07-4386-9C72-71BBE8B41F8F}">
      <dgm:prSet/>
      <dgm:spPr/>
      <dgm:t>
        <a:bodyPr/>
        <a:lstStyle/>
        <a:p>
          <a:endParaRPr lang="en-US"/>
        </a:p>
      </dgm:t>
    </dgm:pt>
    <dgm:pt modelId="{A694C056-0260-4EFA-B1A8-39E47DB84E05}">
      <dgm:prSet/>
      <dgm:spPr/>
      <dgm:t>
        <a:bodyPr/>
        <a:lstStyle/>
        <a:p>
          <a:r>
            <a:rPr lang="nl-NL"/>
            <a:t>Zorgcoördinator                  =&gt; Barbara de Jong</a:t>
          </a:r>
          <a:endParaRPr lang="en-US"/>
        </a:p>
      </dgm:t>
    </dgm:pt>
    <dgm:pt modelId="{7FBA489C-E705-4A0C-B091-F17BAEBEB5C1}" type="parTrans" cxnId="{810B8E96-39F2-4C3C-BD95-909B27589759}">
      <dgm:prSet/>
      <dgm:spPr/>
      <dgm:t>
        <a:bodyPr/>
        <a:lstStyle/>
        <a:p>
          <a:endParaRPr lang="en-US"/>
        </a:p>
      </dgm:t>
    </dgm:pt>
    <dgm:pt modelId="{F88777BF-8054-4167-8961-31C7A1D14701}" type="sibTrans" cxnId="{810B8E96-39F2-4C3C-BD95-909B27589759}">
      <dgm:prSet/>
      <dgm:spPr/>
      <dgm:t>
        <a:bodyPr/>
        <a:lstStyle/>
        <a:p>
          <a:endParaRPr lang="en-US"/>
        </a:p>
      </dgm:t>
    </dgm:pt>
    <dgm:pt modelId="{448026FB-641E-4AFD-8540-711FF74F8433}">
      <dgm:prSet/>
      <dgm:spPr/>
      <dgm:t>
        <a:bodyPr/>
        <a:lstStyle/>
        <a:p>
          <a:r>
            <a:rPr lang="nl-NL"/>
            <a:t>Leerlingcoördinator            =&gt; Marjolein Vellekoop</a:t>
          </a:r>
          <a:endParaRPr lang="en-US"/>
        </a:p>
      </dgm:t>
    </dgm:pt>
    <dgm:pt modelId="{56E75F24-8E48-4860-A402-D11201F9B56F}" type="parTrans" cxnId="{457537B7-57E7-4327-A5DA-2C383A6AEC6B}">
      <dgm:prSet/>
      <dgm:spPr/>
      <dgm:t>
        <a:bodyPr/>
        <a:lstStyle/>
        <a:p>
          <a:endParaRPr lang="en-US"/>
        </a:p>
      </dgm:t>
    </dgm:pt>
    <dgm:pt modelId="{39F3986F-8F8A-4B42-B600-130E5B5A3FAA}" type="sibTrans" cxnId="{457537B7-57E7-4327-A5DA-2C383A6AEC6B}">
      <dgm:prSet/>
      <dgm:spPr/>
      <dgm:t>
        <a:bodyPr/>
        <a:lstStyle/>
        <a:p>
          <a:endParaRPr lang="en-US"/>
        </a:p>
      </dgm:t>
    </dgm:pt>
    <dgm:pt modelId="{F50DFB9B-C3FB-40D7-A2CB-9196EB1A4E17}" type="pres">
      <dgm:prSet presAssocID="{2CCD9E14-A2C9-4449-B452-649DCF48D88D}" presName="vert0" presStyleCnt="0">
        <dgm:presLayoutVars>
          <dgm:dir/>
          <dgm:animOne val="branch"/>
          <dgm:animLvl val="lvl"/>
        </dgm:presLayoutVars>
      </dgm:prSet>
      <dgm:spPr/>
    </dgm:pt>
    <dgm:pt modelId="{F8637F70-6262-418B-A600-8FD73024A93B}" type="pres">
      <dgm:prSet presAssocID="{4CA6A7B1-60B4-4525-84CC-D1F9FA89C94F}" presName="thickLine" presStyleLbl="alignNode1" presStyleIdx="0" presStyleCnt="5"/>
      <dgm:spPr/>
    </dgm:pt>
    <dgm:pt modelId="{88184C88-FB12-4677-B689-592ED326B80E}" type="pres">
      <dgm:prSet presAssocID="{4CA6A7B1-60B4-4525-84CC-D1F9FA89C94F}" presName="horz1" presStyleCnt="0"/>
      <dgm:spPr/>
    </dgm:pt>
    <dgm:pt modelId="{8ACD0C58-E1F3-409C-B498-6CE060B33109}" type="pres">
      <dgm:prSet presAssocID="{4CA6A7B1-60B4-4525-84CC-D1F9FA89C94F}" presName="tx1" presStyleLbl="revTx" presStyleIdx="0" presStyleCnt="5"/>
      <dgm:spPr/>
    </dgm:pt>
    <dgm:pt modelId="{DBCCD7B9-3F40-4B1D-80A4-0D23CF63FAFE}" type="pres">
      <dgm:prSet presAssocID="{4CA6A7B1-60B4-4525-84CC-D1F9FA89C94F}" presName="vert1" presStyleCnt="0"/>
      <dgm:spPr/>
    </dgm:pt>
    <dgm:pt modelId="{0A5ABDFB-828F-460C-BB19-B31627C56596}" type="pres">
      <dgm:prSet presAssocID="{95CCFC8C-DFE3-46F5-91F1-17F36DB70397}" presName="thickLine" presStyleLbl="alignNode1" presStyleIdx="1" presStyleCnt="5"/>
      <dgm:spPr/>
    </dgm:pt>
    <dgm:pt modelId="{82FEE70C-A723-4B37-9709-7A6BC2E6F823}" type="pres">
      <dgm:prSet presAssocID="{95CCFC8C-DFE3-46F5-91F1-17F36DB70397}" presName="horz1" presStyleCnt="0"/>
      <dgm:spPr/>
    </dgm:pt>
    <dgm:pt modelId="{ABFB244B-CDAD-499F-B849-F895BB70AA3A}" type="pres">
      <dgm:prSet presAssocID="{95CCFC8C-DFE3-46F5-91F1-17F36DB70397}" presName="tx1" presStyleLbl="revTx" presStyleIdx="1" presStyleCnt="5"/>
      <dgm:spPr/>
    </dgm:pt>
    <dgm:pt modelId="{6C2F36CF-3669-4437-B6B7-78DD0492DF55}" type="pres">
      <dgm:prSet presAssocID="{95CCFC8C-DFE3-46F5-91F1-17F36DB70397}" presName="vert1" presStyleCnt="0"/>
      <dgm:spPr/>
    </dgm:pt>
    <dgm:pt modelId="{EBFF8EA2-DF86-454D-8DBD-F8DACC5B7A1B}" type="pres">
      <dgm:prSet presAssocID="{9FAF5BB2-D78F-40EB-8735-96AC327EFD98}" presName="thickLine" presStyleLbl="alignNode1" presStyleIdx="2" presStyleCnt="5"/>
      <dgm:spPr/>
    </dgm:pt>
    <dgm:pt modelId="{95505AC3-D094-478C-BC79-D57C67C8C743}" type="pres">
      <dgm:prSet presAssocID="{9FAF5BB2-D78F-40EB-8735-96AC327EFD98}" presName="horz1" presStyleCnt="0"/>
      <dgm:spPr/>
    </dgm:pt>
    <dgm:pt modelId="{8D87DF0D-03ED-4C06-9813-EED6C7AA0DCA}" type="pres">
      <dgm:prSet presAssocID="{9FAF5BB2-D78F-40EB-8735-96AC327EFD98}" presName="tx1" presStyleLbl="revTx" presStyleIdx="2" presStyleCnt="5"/>
      <dgm:spPr/>
    </dgm:pt>
    <dgm:pt modelId="{536131A9-85A5-4834-85B4-9E7EBC7B1729}" type="pres">
      <dgm:prSet presAssocID="{9FAF5BB2-D78F-40EB-8735-96AC327EFD98}" presName="vert1" presStyleCnt="0"/>
      <dgm:spPr/>
    </dgm:pt>
    <dgm:pt modelId="{2C478E30-51D6-42CF-909B-D852094F5446}" type="pres">
      <dgm:prSet presAssocID="{A694C056-0260-4EFA-B1A8-39E47DB84E05}" presName="thickLine" presStyleLbl="alignNode1" presStyleIdx="3" presStyleCnt="5"/>
      <dgm:spPr/>
    </dgm:pt>
    <dgm:pt modelId="{A8404575-02A5-4753-883B-5DD0C90EC3BA}" type="pres">
      <dgm:prSet presAssocID="{A694C056-0260-4EFA-B1A8-39E47DB84E05}" presName="horz1" presStyleCnt="0"/>
      <dgm:spPr/>
    </dgm:pt>
    <dgm:pt modelId="{5B06D26E-78B6-4A55-9394-3B9763251B43}" type="pres">
      <dgm:prSet presAssocID="{A694C056-0260-4EFA-B1A8-39E47DB84E05}" presName="tx1" presStyleLbl="revTx" presStyleIdx="3" presStyleCnt="5"/>
      <dgm:spPr/>
    </dgm:pt>
    <dgm:pt modelId="{AC6B4250-A268-424C-890C-707A397DF662}" type="pres">
      <dgm:prSet presAssocID="{A694C056-0260-4EFA-B1A8-39E47DB84E05}" presName="vert1" presStyleCnt="0"/>
      <dgm:spPr/>
    </dgm:pt>
    <dgm:pt modelId="{A3AA3FC6-5F25-4238-8B5D-62015985FC74}" type="pres">
      <dgm:prSet presAssocID="{448026FB-641E-4AFD-8540-711FF74F8433}" presName="thickLine" presStyleLbl="alignNode1" presStyleIdx="4" presStyleCnt="5"/>
      <dgm:spPr/>
    </dgm:pt>
    <dgm:pt modelId="{CDD7590D-DF16-4387-BA7F-621331D48D6D}" type="pres">
      <dgm:prSet presAssocID="{448026FB-641E-4AFD-8540-711FF74F8433}" presName="horz1" presStyleCnt="0"/>
      <dgm:spPr/>
    </dgm:pt>
    <dgm:pt modelId="{348E16D1-E6EE-4FBC-9E9E-0049204ABA6A}" type="pres">
      <dgm:prSet presAssocID="{448026FB-641E-4AFD-8540-711FF74F8433}" presName="tx1" presStyleLbl="revTx" presStyleIdx="4" presStyleCnt="5"/>
      <dgm:spPr/>
    </dgm:pt>
    <dgm:pt modelId="{33C10E2F-4075-45EC-BE3B-8ADF88A6B8DF}" type="pres">
      <dgm:prSet presAssocID="{448026FB-641E-4AFD-8540-711FF74F8433}" presName="vert1" presStyleCnt="0"/>
      <dgm:spPr/>
    </dgm:pt>
  </dgm:ptLst>
  <dgm:cxnLst>
    <dgm:cxn modelId="{9304BD09-2BFB-4328-9D8A-2E6E17AA2011}" srcId="{2CCD9E14-A2C9-4449-B452-649DCF48D88D}" destId="{95CCFC8C-DFE3-46F5-91F1-17F36DB70397}" srcOrd="1" destOrd="0" parTransId="{F60EED58-BF20-46E1-B142-42DFD1982FB5}" sibTransId="{B04017A1-1573-46C5-ACDE-0174082B5A71}"/>
    <dgm:cxn modelId="{60973C0A-2CC2-4E23-9499-7B63E9E97F48}" type="presOf" srcId="{95CCFC8C-DFE3-46F5-91F1-17F36DB70397}" destId="{ABFB244B-CDAD-499F-B849-F895BB70AA3A}" srcOrd="0" destOrd="0" presId="urn:microsoft.com/office/officeart/2008/layout/LinedList"/>
    <dgm:cxn modelId="{38FD1810-0CAA-4D06-B819-0CD63B8661B8}" type="presOf" srcId="{9FAF5BB2-D78F-40EB-8735-96AC327EFD98}" destId="{8D87DF0D-03ED-4C06-9813-EED6C7AA0DCA}" srcOrd="0" destOrd="0" presId="urn:microsoft.com/office/officeart/2008/layout/LinedList"/>
    <dgm:cxn modelId="{3F76FF18-5884-4007-A80F-9449597862FD}" type="presOf" srcId="{A694C056-0260-4EFA-B1A8-39E47DB84E05}" destId="{5B06D26E-78B6-4A55-9394-3B9763251B43}" srcOrd="0" destOrd="0" presId="urn:microsoft.com/office/officeart/2008/layout/LinedList"/>
    <dgm:cxn modelId="{6B7E0666-2D97-4CCF-91F0-082FA143937B}" type="presOf" srcId="{4CA6A7B1-60B4-4525-84CC-D1F9FA89C94F}" destId="{8ACD0C58-E1F3-409C-B498-6CE060B33109}" srcOrd="0" destOrd="0" presId="urn:microsoft.com/office/officeart/2008/layout/LinedList"/>
    <dgm:cxn modelId="{3BFD517B-F025-40D7-A312-C0C5D9FDB997}" type="presOf" srcId="{2CCD9E14-A2C9-4449-B452-649DCF48D88D}" destId="{F50DFB9B-C3FB-40D7-A2CB-9196EB1A4E17}" srcOrd="0" destOrd="0" presId="urn:microsoft.com/office/officeart/2008/layout/LinedList"/>
    <dgm:cxn modelId="{522E0584-1BF0-494E-963C-BAAB2550FE36}" type="presOf" srcId="{448026FB-641E-4AFD-8540-711FF74F8433}" destId="{348E16D1-E6EE-4FBC-9E9E-0049204ABA6A}" srcOrd="0" destOrd="0" presId="urn:microsoft.com/office/officeart/2008/layout/LinedList"/>
    <dgm:cxn modelId="{810B8E96-39F2-4C3C-BD95-909B27589759}" srcId="{2CCD9E14-A2C9-4449-B452-649DCF48D88D}" destId="{A694C056-0260-4EFA-B1A8-39E47DB84E05}" srcOrd="3" destOrd="0" parTransId="{7FBA489C-E705-4A0C-B091-F17BAEBEB5C1}" sibTransId="{F88777BF-8054-4167-8961-31C7A1D14701}"/>
    <dgm:cxn modelId="{2D006998-DC07-4386-9C72-71BBE8B41F8F}" srcId="{2CCD9E14-A2C9-4449-B452-649DCF48D88D}" destId="{9FAF5BB2-D78F-40EB-8735-96AC327EFD98}" srcOrd="2" destOrd="0" parTransId="{47F18E74-2679-4E0D-9E19-83CDCEF2066B}" sibTransId="{3337976B-2118-4729-A884-68DB0E0C888F}"/>
    <dgm:cxn modelId="{457537B7-57E7-4327-A5DA-2C383A6AEC6B}" srcId="{2CCD9E14-A2C9-4449-B452-649DCF48D88D}" destId="{448026FB-641E-4AFD-8540-711FF74F8433}" srcOrd="4" destOrd="0" parTransId="{56E75F24-8E48-4860-A402-D11201F9B56F}" sibTransId="{39F3986F-8F8A-4B42-B600-130E5B5A3FAA}"/>
    <dgm:cxn modelId="{8D6BB6FF-71B9-48AE-86A0-1EF97E7B2D71}" srcId="{2CCD9E14-A2C9-4449-B452-649DCF48D88D}" destId="{4CA6A7B1-60B4-4525-84CC-D1F9FA89C94F}" srcOrd="0" destOrd="0" parTransId="{0C351969-B602-492D-8937-5A580251F5CD}" sibTransId="{E0855080-EA88-47C9-B9FA-F91E129EA882}"/>
    <dgm:cxn modelId="{B7F5E9C5-93E0-42D7-8E94-5CDBF2A939C3}" type="presParOf" srcId="{F50DFB9B-C3FB-40D7-A2CB-9196EB1A4E17}" destId="{F8637F70-6262-418B-A600-8FD73024A93B}" srcOrd="0" destOrd="0" presId="urn:microsoft.com/office/officeart/2008/layout/LinedList"/>
    <dgm:cxn modelId="{DAF4483A-4A35-4BB2-A1F2-F550359DB360}" type="presParOf" srcId="{F50DFB9B-C3FB-40D7-A2CB-9196EB1A4E17}" destId="{88184C88-FB12-4677-B689-592ED326B80E}" srcOrd="1" destOrd="0" presId="urn:microsoft.com/office/officeart/2008/layout/LinedList"/>
    <dgm:cxn modelId="{ABE90B5D-0118-4A73-84F0-68EB2FAFB56D}" type="presParOf" srcId="{88184C88-FB12-4677-B689-592ED326B80E}" destId="{8ACD0C58-E1F3-409C-B498-6CE060B33109}" srcOrd="0" destOrd="0" presId="urn:microsoft.com/office/officeart/2008/layout/LinedList"/>
    <dgm:cxn modelId="{49C17310-CBDD-4E1B-A852-4F377019F22C}" type="presParOf" srcId="{88184C88-FB12-4677-B689-592ED326B80E}" destId="{DBCCD7B9-3F40-4B1D-80A4-0D23CF63FAFE}" srcOrd="1" destOrd="0" presId="urn:microsoft.com/office/officeart/2008/layout/LinedList"/>
    <dgm:cxn modelId="{44F556C8-C870-4AFE-885E-19AF337D015B}" type="presParOf" srcId="{F50DFB9B-C3FB-40D7-A2CB-9196EB1A4E17}" destId="{0A5ABDFB-828F-460C-BB19-B31627C56596}" srcOrd="2" destOrd="0" presId="urn:microsoft.com/office/officeart/2008/layout/LinedList"/>
    <dgm:cxn modelId="{0B2E693A-3EEF-4155-9166-2B88C50992EB}" type="presParOf" srcId="{F50DFB9B-C3FB-40D7-A2CB-9196EB1A4E17}" destId="{82FEE70C-A723-4B37-9709-7A6BC2E6F823}" srcOrd="3" destOrd="0" presId="urn:microsoft.com/office/officeart/2008/layout/LinedList"/>
    <dgm:cxn modelId="{688D0224-750D-44D1-A27A-4943769F750B}" type="presParOf" srcId="{82FEE70C-A723-4B37-9709-7A6BC2E6F823}" destId="{ABFB244B-CDAD-499F-B849-F895BB70AA3A}" srcOrd="0" destOrd="0" presId="urn:microsoft.com/office/officeart/2008/layout/LinedList"/>
    <dgm:cxn modelId="{AC1D9991-7D20-4CA7-BA67-9ED63D48ACD5}" type="presParOf" srcId="{82FEE70C-A723-4B37-9709-7A6BC2E6F823}" destId="{6C2F36CF-3669-4437-B6B7-78DD0492DF55}" srcOrd="1" destOrd="0" presId="urn:microsoft.com/office/officeart/2008/layout/LinedList"/>
    <dgm:cxn modelId="{33D2866F-9B7C-4EC7-B23D-1183DE4ABBFC}" type="presParOf" srcId="{F50DFB9B-C3FB-40D7-A2CB-9196EB1A4E17}" destId="{EBFF8EA2-DF86-454D-8DBD-F8DACC5B7A1B}" srcOrd="4" destOrd="0" presId="urn:microsoft.com/office/officeart/2008/layout/LinedList"/>
    <dgm:cxn modelId="{570A6A0B-508D-4B31-AD0C-C9741DEF52AD}" type="presParOf" srcId="{F50DFB9B-C3FB-40D7-A2CB-9196EB1A4E17}" destId="{95505AC3-D094-478C-BC79-D57C67C8C743}" srcOrd="5" destOrd="0" presId="urn:microsoft.com/office/officeart/2008/layout/LinedList"/>
    <dgm:cxn modelId="{8C86377E-9BCA-4099-843F-69A3FA95C3A9}" type="presParOf" srcId="{95505AC3-D094-478C-BC79-D57C67C8C743}" destId="{8D87DF0D-03ED-4C06-9813-EED6C7AA0DCA}" srcOrd="0" destOrd="0" presId="urn:microsoft.com/office/officeart/2008/layout/LinedList"/>
    <dgm:cxn modelId="{D2BF5B89-D40F-4690-A967-654F93AEF62E}" type="presParOf" srcId="{95505AC3-D094-478C-BC79-D57C67C8C743}" destId="{536131A9-85A5-4834-85B4-9E7EBC7B1729}" srcOrd="1" destOrd="0" presId="urn:microsoft.com/office/officeart/2008/layout/LinedList"/>
    <dgm:cxn modelId="{E69B59BB-6460-4F54-B82E-78099C0E5944}" type="presParOf" srcId="{F50DFB9B-C3FB-40D7-A2CB-9196EB1A4E17}" destId="{2C478E30-51D6-42CF-909B-D852094F5446}" srcOrd="6" destOrd="0" presId="urn:microsoft.com/office/officeart/2008/layout/LinedList"/>
    <dgm:cxn modelId="{FBD66DA9-4058-45BE-A70E-8A200BCA8391}" type="presParOf" srcId="{F50DFB9B-C3FB-40D7-A2CB-9196EB1A4E17}" destId="{A8404575-02A5-4753-883B-5DD0C90EC3BA}" srcOrd="7" destOrd="0" presId="urn:microsoft.com/office/officeart/2008/layout/LinedList"/>
    <dgm:cxn modelId="{BD28FFF8-E016-4148-AAF8-020C97E08929}" type="presParOf" srcId="{A8404575-02A5-4753-883B-5DD0C90EC3BA}" destId="{5B06D26E-78B6-4A55-9394-3B9763251B43}" srcOrd="0" destOrd="0" presId="urn:microsoft.com/office/officeart/2008/layout/LinedList"/>
    <dgm:cxn modelId="{86B37273-3D8E-406B-B912-489539457428}" type="presParOf" srcId="{A8404575-02A5-4753-883B-5DD0C90EC3BA}" destId="{AC6B4250-A268-424C-890C-707A397DF662}" srcOrd="1" destOrd="0" presId="urn:microsoft.com/office/officeart/2008/layout/LinedList"/>
    <dgm:cxn modelId="{F5871562-6452-441D-A70D-5129F74DE001}" type="presParOf" srcId="{F50DFB9B-C3FB-40D7-A2CB-9196EB1A4E17}" destId="{A3AA3FC6-5F25-4238-8B5D-62015985FC74}" srcOrd="8" destOrd="0" presId="urn:microsoft.com/office/officeart/2008/layout/LinedList"/>
    <dgm:cxn modelId="{469EA3A5-05AE-4B89-A206-376BCC47BEF3}" type="presParOf" srcId="{F50DFB9B-C3FB-40D7-A2CB-9196EB1A4E17}" destId="{CDD7590D-DF16-4387-BA7F-621331D48D6D}" srcOrd="9" destOrd="0" presId="urn:microsoft.com/office/officeart/2008/layout/LinedList"/>
    <dgm:cxn modelId="{610F9E6E-6182-4180-AA93-69B95AAB6FAD}" type="presParOf" srcId="{CDD7590D-DF16-4387-BA7F-621331D48D6D}" destId="{348E16D1-E6EE-4FBC-9E9E-0049204ABA6A}" srcOrd="0" destOrd="0" presId="urn:microsoft.com/office/officeart/2008/layout/LinedList"/>
    <dgm:cxn modelId="{09BBC514-D7CF-4618-AC08-13D02DFE74E9}" type="presParOf" srcId="{CDD7590D-DF16-4387-BA7F-621331D48D6D}" destId="{33C10E2F-4075-45EC-BE3B-8ADF88A6B8D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F4F7E5-316F-49E2-9468-D57A9B785FC3}" type="doc">
      <dgm:prSet loTypeId="urn:microsoft.com/office/officeart/2005/8/layout/process2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52254B44-9E08-478A-A4F4-676BC969C2D2}">
      <dgm:prSet phldrT="[Tekst]" custT="1"/>
      <dgm:spPr/>
      <dgm:t>
        <a:bodyPr/>
        <a:lstStyle/>
        <a:p>
          <a:r>
            <a:rPr lang="nl-NL" sz="2800"/>
            <a:t>Onderbouw</a:t>
          </a:r>
          <a:r>
            <a:rPr lang="nl-NL" sz="1800"/>
            <a:t> </a:t>
          </a:r>
          <a:r>
            <a:rPr lang="nl-NL" sz="2400"/>
            <a:t>(niveaus door elkaar)</a:t>
          </a:r>
        </a:p>
      </dgm:t>
    </dgm:pt>
    <dgm:pt modelId="{72C997E8-ED0C-4413-B007-E39A1B462A46}" type="parTrans" cxnId="{41D47B06-D039-4D19-9F6E-155F399D0FD3}">
      <dgm:prSet/>
      <dgm:spPr/>
      <dgm:t>
        <a:bodyPr/>
        <a:lstStyle/>
        <a:p>
          <a:endParaRPr lang="nl-NL"/>
        </a:p>
      </dgm:t>
    </dgm:pt>
    <dgm:pt modelId="{6BEE9697-D689-4DF0-AFF4-0D5EC7528420}" type="sibTrans" cxnId="{41D47B06-D039-4D19-9F6E-155F399D0FD3}">
      <dgm:prSet/>
      <dgm:spPr/>
      <dgm:t>
        <a:bodyPr/>
        <a:lstStyle/>
        <a:p>
          <a:endParaRPr lang="nl-NL"/>
        </a:p>
      </dgm:t>
    </dgm:pt>
    <dgm:pt modelId="{65603FA1-5C48-4220-911B-7C0A2F2D200C}">
      <dgm:prSet phldrT="[Tekst]" custT="1"/>
      <dgm:spPr/>
      <dgm:t>
        <a:bodyPr/>
        <a:lstStyle/>
        <a:p>
          <a:r>
            <a:rPr lang="nl-NL" sz="1800"/>
            <a:t>Klas 1</a:t>
          </a:r>
        </a:p>
      </dgm:t>
    </dgm:pt>
    <dgm:pt modelId="{1D160242-7722-47D1-9CE6-8BFF93053115}" type="parTrans" cxnId="{6BFCC7EA-FBA8-45EA-9D8C-4A3F4E31DDE4}">
      <dgm:prSet/>
      <dgm:spPr/>
      <dgm:t>
        <a:bodyPr/>
        <a:lstStyle/>
        <a:p>
          <a:endParaRPr lang="nl-NL"/>
        </a:p>
      </dgm:t>
    </dgm:pt>
    <dgm:pt modelId="{D301DC15-6F6B-47EF-81C0-1C5A447E8E46}" type="sibTrans" cxnId="{6BFCC7EA-FBA8-45EA-9D8C-4A3F4E31DDE4}">
      <dgm:prSet/>
      <dgm:spPr/>
      <dgm:t>
        <a:bodyPr/>
        <a:lstStyle/>
        <a:p>
          <a:endParaRPr lang="nl-NL"/>
        </a:p>
      </dgm:t>
    </dgm:pt>
    <dgm:pt modelId="{B9B1271B-D72D-4CB2-BDE0-3113E5360075}">
      <dgm:prSet phldrT="[Tekst]" custT="1"/>
      <dgm:spPr/>
      <dgm:t>
        <a:bodyPr/>
        <a:lstStyle/>
        <a:p>
          <a:r>
            <a:rPr lang="nl-NL" sz="1800"/>
            <a:t>Klas 2 (determinatie na periode 3, definitief eind periode 5)</a:t>
          </a:r>
        </a:p>
      </dgm:t>
    </dgm:pt>
    <dgm:pt modelId="{BF4860B5-02B1-471D-A13B-F9D191CFBA3A}" type="parTrans" cxnId="{F406B1C9-C0F7-4C1B-9E6E-2C53B3F1A51C}">
      <dgm:prSet/>
      <dgm:spPr/>
      <dgm:t>
        <a:bodyPr/>
        <a:lstStyle/>
        <a:p>
          <a:endParaRPr lang="nl-NL"/>
        </a:p>
      </dgm:t>
    </dgm:pt>
    <dgm:pt modelId="{768A72D0-AB3C-40FC-A1D9-338E03D644CF}" type="sibTrans" cxnId="{F406B1C9-C0F7-4C1B-9E6E-2C53B3F1A51C}">
      <dgm:prSet/>
      <dgm:spPr/>
      <dgm:t>
        <a:bodyPr/>
        <a:lstStyle/>
        <a:p>
          <a:endParaRPr lang="nl-NL"/>
        </a:p>
      </dgm:t>
    </dgm:pt>
    <dgm:pt modelId="{A905EA0C-A2EC-40EC-8025-25F06F491084}">
      <dgm:prSet phldrT="[Tekst]" custT="1"/>
      <dgm:spPr/>
      <dgm:t>
        <a:bodyPr/>
        <a:lstStyle/>
        <a:p>
          <a:r>
            <a:rPr lang="nl-NL" sz="2800"/>
            <a:t>Bovenbouw</a:t>
          </a:r>
          <a:r>
            <a:rPr lang="nl-NL" sz="2400"/>
            <a:t> (niveaus geclusterd)</a:t>
          </a:r>
        </a:p>
      </dgm:t>
    </dgm:pt>
    <dgm:pt modelId="{553B0BA3-F6BD-4F89-9903-4E8D70D7E569}" type="parTrans" cxnId="{99CCB80D-14AB-4368-8076-51C4EB6E5575}">
      <dgm:prSet/>
      <dgm:spPr/>
      <dgm:t>
        <a:bodyPr/>
        <a:lstStyle/>
        <a:p>
          <a:endParaRPr lang="nl-NL"/>
        </a:p>
      </dgm:t>
    </dgm:pt>
    <dgm:pt modelId="{B591AB61-E6AB-4962-A28F-34D42118BEC7}" type="sibTrans" cxnId="{99CCB80D-14AB-4368-8076-51C4EB6E5575}">
      <dgm:prSet/>
      <dgm:spPr/>
      <dgm:t>
        <a:bodyPr/>
        <a:lstStyle/>
        <a:p>
          <a:endParaRPr lang="nl-NL"/>
        </a:p>
      </dgm:t>
    </dgm:pt>
    <dgm:pt modelId="{2ED23E08-4BE2-4F33-8978-1E3516D4B7AE}">
      <dgm:prSet phldrT="[Tekst]" custT="1"/>
      <dgm:spPr/>
      <dgm:t>
        <a:bodyPr/>
        <a:lstStyle/>
        <a:p>
          <a:r>
            <a:rPr lang="nl-NL" sz="1800"/>
            <a:t>Klas 3 (start SE)</a:t>
          </a:r>
        </a:p>
      </dgm:t>
    </dgm:pt>
    <dgm:pt modelId="{B9AEEA9F-CF0D-403D-A1C1-BBD31C81DAA0}" type="parTrans" cxnId="{66F67ABA-BBCC-4E2E-8767-BD59407455D5}">
      <dgm:prSet/>
      <dgm:spPr/>
      <dgm:t>
        <a:bodyPr/>
        <a:lstStyle/>
        <a:p>
          <a:endParaRPr lang="nl-NL"/>
        </a:p>
      </dgm:t>
    </dgm:pt>
    <dgm:pt modelId="{B7623546-B31C-49C2-B0CA-934E82E26D09}" type="sibTrans" cxnId="{66F67ABA-BBCC-4E2E-8767-BD59407455D5}">
      <dgm:prSet/>
      <dgm:spPr/>
      <dgm:t>
        <a:bodyPr/>
        <a:lstStyle/>
        <a:p>
          <a:endParaRPr lang="nl-NL"/>
        </a:p>
      </dgm:t>
    </dgm:pt>
    <dgm:pt modelId="{7311ADE2-BE42-487E-A7A2-98BE8F700A9D}">
      <dgm:prSet phldrT="[Tekst]" custT="1"/>
      <dgm:spPr/>
      <dgm:t>
        <a:bodyPr/>
        <a:lstStyle/>
        <a:p>
          <a:r>
            <a:rPr lang="nl-NL" sz="1800"/>
            <a:t>Klas 4 (SE en CE)</a:t>
          </a:r>
        </a:p>
      </dgm:t>
    </dgm:pt>
    <dgm:pt modelId="{D1D2CB10-1682-4A8C-9EBF-48225ADA95C2}" type="parTrans" cxnId="{0A65D676-4BF8-4382-B83B-86C43E294BCA}">
      <dgm:prSet/>
      <dgm:spPr/>
      <dgm:t>
        <a:bodyPr/>
        <a:lstStyle/>
        <a:p>
          <a:endParaRPr lang="nl-NL"/>
        </a:p>
      </dgm:t>
    </dgm:pt>
    <dgm:pt modelId="{4C3FE8B5-B561-47AD-AA9C-3106285B6AEB}" type="sibTrans" cxnId="{0A65D676-4BF8-4382-B83B-86C43E294BCA}">
      <dgm:prSet/>
      <dgm:spPr/>
      <dgm:t>
        <a:bodyPr/>
        <a:lstStyle/>
        <a:p>
          <a:endParaRPr lang="nl-NL"/>
        </a:p>
      </dgm:t>
    </dgm:pt>
    <dgm:pt modelId="{584084EC-932C-4838-A6E7-B6F024A60558}" type="pres">
      <dgm:prSet presAssocID="{4FF4F7E5-316F-49E2-9468-D57A9B785FC3}" presName="linearFlow" presStyleCnt="0">
        <dgm:presLayoutVars>
          <dgm:resizeHandles val="exact"/>
        </dgm:presLayoutVars>
      </dgm:prSet>
      <dgm:spPr/>
    </dgm:pt>
    <dgm:pt modelId="{E34A8233-3E1A-4547-A82D-F700447BA58C}" type="pres">
      <dgm:prSet presAssocID="{52254B44-9E08-478A-A4F4-676BC969C2D2}" presName="node" presStyleLbl="node1" presStyleIdx="0" presStyleCnt="2" custScaleX="138497">
        <dgm:presLayoutVars>
          <dgm:bulletEnabled val="1"/>
        </dgm:presLayoutVars>
      </dgm:prSet>
      <dgm:spPr/>
    </dgm:pt>
    <dgm:pt modelId="{3EC275C2-B4C6-42B4-9E1C-DB5EBDC4F314}" type="pres">
      <dgm:prSet presAssocID="{6BEE9697-D689-4DF0-AFF4-0D5EC7528420}" presName="sibTrans" presStyleLbl="sibTrans2D1" presStyleIdx="0" presStyleCnt="1"/>
      <dgm:spPr/>
    </dgm:pt>
    <dgm:pt modelId="{9B81EE1E-04BE-4979-8163-F9B71E529285}" type="pres">
      <dgm:prSet presAssocID="{6BEE9697-D689-4DF0-AFF4-0D5EC7528420}" presName="connectorText" presStyleLbl="sibTrans2D1" presStyleIdx="0" presStyleCnt="1"/>
      <dgm:spPr/>
    </dgm:pt>
    <dgm:pt modelId="{4E4AE09A-E630-4409-ADED-DC6DBB614CE9}" type="pres">
      <dgm:prSet presAssocID="{A905EA0C-A2EC-40EC-8025-25F06F491084}" presName="node" presStyleLbl="node1" presStyleIdx="1" presStyleCnt="2" custScaleX="136295">
        <dgm:presLayoutVars>
          <dgm:bulletEnabled val="1"/>
        </dgm:presLayoutVars>
      </dgm:prSet>
      <dgm:spPr/>
    </dgm:pt>
  </dgm:ptLst>
  <dgm:cxnLst>
    <dgm:cxn modelId="{41D47B06-D039-4D19-9F6E-155F399D0FD3}" srcId="{4FF4F7E5-316F-49E2-9468-D57A9B785FC3}" destId="{52254B44-9E08-478A-A4F4-676BC969C2D2}" srcOrd="0" destOrd="0" parTransId="{72C997E8-ED0C-4413-B007-E39A1B462A46}" sibTransId="{6BEE9697-D689-4DF0-AFF4-0D5EC7528420}"/>
    <dgm:cxn modelId="{A203700A-C343-4C34-B844-F639E0C32B7D}" type="presOf" srcId="{65603FA1-5C48-4220-911B-7C0A2F2D200C}" destId="{E34A8233-3E1A-4547-A82D-F700447BA58C}" srcOrd="0" destOrd="1" presId="urn:microsoft.com/office/officeart/2005/8/layout/process2"/>
    <dgm:cxn modelId="{99CCB80D-14AB-4368-8076-51C4EB6E5575}" srcId="{4FF4F7E5-316F-49E2-9468-D57A9B785FC3}" destId="{A905EA0C-A2EC-40EC-8025-25F06F491084}" srcOrd="1" destOrd="0" parTransId="{553B0BA3-F6BD-4F89-9903-4E8D70D7E569}" sibTransId="{B591AB61-E6AB-4962-A28F-34D42118BEC7}"/>
    <dgm:cxn modelId="{4C95EB23-BD07-4A12-8414-64E3D73C62F3}" type="presOf" srcId="{4FF4F7E5-316F-49E2-9468-D57A9B785FC3}" destId="{584084EC-932C-4838-A6E7-B6F024A60558}" srcOrd="0" destOrd="0" presId="urn:microsoft.com/office/officeart/2005/8/layout/process2"/>
    <dgm:cxn modelId="{4EA5243C-267A-4159-8382-49AC54C27088}" type="presOf" srcId="{B9B1271B-D72D-4CB2-BDE0-3113E5360075}" destId="{E34A8233-3E1A-4547-A82D-F700447BA58C}" srcOrd="0" destOrd="2" presId="urn:microsoft.com/office/officeart/2005/8/layout/process2"/>
    <dgm:cxn modelId="{BF0B8842-0A06-476B-BCF2-7E50EF99F601}" type="presOf" srcId="{6BEE9697-D689-4DF0-AFF4-0D5EC7528420}" destId="{3EC275C2-B4C6-42B4-9E1C-DB5EBDC4F314}" srcOrd="0" destOrd="0" presId="urn:microsoft.com/office/officeart/2005/8/layout/process2"/>
    <dgm:cxn modelId="{0D0E9C4A-BD32-4A95-BA20-0B6299B8B8BD}" type="presOf" srcId="{6BEE9697-D689-4DF0-AFF4-0D5EC7528420}" destId="{9B81EE1E-04BE-4979-8163-F9B71E529285}" srcOrd="1" destOrd="0" presId="urn:microsoft.com/office/officeart/2005/8/layout/process2"/>
    <dgm:cxn modelId="{E1796673-94F1-41E8-BB90-CF04542F6598}" type="presOf" srcId="{2ED23E08-4BE2-4F33-8978-1E3516D4B7AE}" destId="{4E4AE09A-E630-4409-ADED-DC6DBB614CE9}" srcOrd="0" destOrd="1" presId="urn:microsoft.com/office/officeart/2005/8/layout/process2"/>
    <dgm:cxn modelId="{0A65D676-4BF8-4382-B83B-86C43E294BCA}" srcId="{A905EA0C-A2EC-40EC-8025-25F06F491084}" destId="{7311ADE2-BE42-487E-A7A2-98BE8F700A9D}" srcOrd="1" destOrd="0" parTransId="{D1D2CB10-1682-4A8C-9EBF-48225ADA95C2}" sibTransId="{4C3FE8B5-B561-47AD-AA9C-3106285B6AEB}"/>
    <dgm:cxn modelId="{A1607685-2CEB-405E-A34E-EF5167B38800}" type="presOf" srcId="{7311ADE2-BE42-487E-A7A2-98BE8F700A9D}" destId="{4E4AE09A-E630-4409-ADED-DC6DBB614CE9}" srcOrd="0" destOrd="2" presId="urn:microsoft.com/office/officeart/2005/8/layout/process2"/>
    <dgm:cxn modelId="{66F67ABA-BBCC-4E2E-8767-BD59407455D5}" srcId="{A905EA0C-A2EC-40EC-8025-25F06F491084}" destId="{2ED23E08-4BE2-4F33-8978-1E3516D4B7AE}" srcOrd="0" destOrd="0" parTransId="{B9AEEA9F-CF0D-403D-A1C1-BBD31C81DAA0}" sibTransId="{B7623546-B31C-49C2-B0CA-934E82E26D09}"/>
    <dgm:cxn modelId="{E3E437BB-ACBC-4C6D-B54C-637D83C4A6F6}" type="presOf" srcId="{A905EA0C-A2EC-40EC-8025-25F06F491084}" destId="{4E4AE09A-E630-4409-ADED-DC6DBB614CE9}" srcOrd="0" destOrd="0" presId="urn:microsoft.com/office/officeart/2005/8/layout/process2"/>
    <dgm:cxn modelId="{F406B1C9-C0F7-4C1B-9E6E-2C53B3F1A51C}" srcId="{52254B44-9E08-478A-A4F4-676BC969C2D2}" destId="{B9B1271B-D72D-4CB2-BDE0-3113E5360075}" srcOrd="1" destOrd="0" parTransId="{BF4860B5-02B1-471D-A13B-F9D191CFBA3A}" sibTransId="{768A72D0-AB3C-40FC-A1D9-338E03D644CF}"/>
    <dgm:cxn modelId="{8EDF73D2-6089-4D07-AB6F-AEC3EEE43980}" type="presOf" srcId="{52254B44-9E08-478A-A4F4-676BC969C2D2}" destId="{E34A8233-3E1A-4547-A82D-F700447BA58C}" srcOrd="0" destOrd="0" presId="urn:microsoft.com/office/officeart/2005/8/layout/process2"/>
    <dgm:cxn modelId="{6BFCC7EA-FBA8-45EA-9D8C-4A3F4E31DDE4}" srcId="{52254B44-9E08-478A-A4F4-676BC969C2D2}" destId="{65603FA1-5C48-4220-911B-7C0A2F2D200C}" srcOrd="0" destOrd="0" parTransId="{1D160242-7722-47D1-9CE6-8BFF93053115}" sibTransId="{D301DC15-6F6B-47EF-81C0-1C5A447E8E46}"/>
    <dgm:cxn modelId="{DFE00D03-FBD8-4549-BFDF-FAB6F52F2944}" type="presParOf" srcId="{584084EC-932C-4838-A6E7-B6F024A60558}" destId="{E34A8233-3E1A-4547-A82D-F700447BA58C}" srcOrd="0" destOrd="0" presId="urn:microsoft.com/office/officeart/2005/8/layout/process2"/>
    <dgm:cxn modelId="{0049F164-2313-452F-9A36-E5B920F627BE}" type="presParOf" srcId="{584084EC-932C-4838-A6E7-B6F024A60558}" destId="{3EC275C2-B4C6-42B4-9E1C-DB5EBDC4F314}" srcOrd="1" destOrd="0" presId="urn:microsoft.com/office/officeart/2005/8/layout/process2"/>
    <dgm:cxn modelId="{FB1E9297-8CF8-4AD6-9D9C-D90A7347F81E}" type="presParOf" srcId="{3EC275C2-B4C6-42B4-9E1C-DB5EBDC4F314}" destId="{9B81EE1E-04BE-4979-8163-F9B71E529285}" srcOrd="0" destOrd="0" presId="urn:microsoft.com/office/officeart/2005/8/layout/process2"/>
    <dgm:cxn modelId="{34193B90-41C3-4F4C-91D4-74E6BD45F1BE}" type="presParOf" srcId="{584084EC-932C-4838-A6E7-B6F024A60558}" destId="{4E4AE09A-E630-4409-ADED-DC6DBB614CE9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37F70-6262-418B-A600-8FD73024A93B}">
      <dsp:nvSpPr>
        <dsp:cNvPr id="0" name=""/>
        <dsp:cNvSpPr/>
      </dsp:nvSpPr>
      <dsp:spPr>
        <a:xfrm>
          <a:off x="0" y="396"/>
          <a:ext cx="74862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CD0C58-E1F3-409C-B498-6CE060B33109}">
      <dsp:nvSpPr>
        <dsp:cNvPr id="0" name=""/>
        <dsp:cNvSpPr/>
      </dsp:nvSpPr>
      <dsp:spPr>
        <a:xfrm>
          <a:off x="0" y="396"/>
          <a:ext cx="7486255" cy="648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Directeur                              =&gt; Pim vd Hoorn</a:t>
          </a:r>
          <a:endParaRPr lang="en-US" sz="2300" kern="1200"/>
        </a:p>
      </dsp:txBody>
      <dsp:txXfrm>
        <a:off x="0" y="396"/>
        <a:ext cx="7486255" cy="648872"/>
      </dsp:txXfrm>
    </dsp:sp>
    <dsp:sp modelId="{0A5ABDFB-828F-460C-BB19-B31627C56596}">
      <dsp:nvSpPr>
        <dsp:cNvPr id="0" name=""/>
        <dsp:cNvSpPr/>
      </dsp:nvSpPr>
      <dsp:spPr>
        <a:xfrm>
          <a:off x="0" y="649268"/>
          <a:ext cx="748625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FB244B-CDAD-499F-B849-F895BB70AA3A}">
      <dsp:nvSpPr>
        <dsp:cNvPr id="0" name=""/>
        <dsp:cNvSpPr/>
      </dsp:nvSpPr>
      <dsp:spPr>
        <a:xfrm>
          <a:off x="0" y="649268"/>
          <a:ext cx="7486255" cy="648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Teamleider                           =&gt; Jeffrey Kerkhof</a:t>
          </a:r>
          <a:endParaRPr lang="en-US" sz="2300" kern="1200"/>
        </a:p>
      </dsp:txBody>
      <dsp:txXfrm>
        <a:off x="0" y="649268"/>
        <a:ext cx="7486255" cy="648872"/>
      </dsp:txXfrm>
    </dsp:sp>
    <dsp:sp modelId="{EBFF8EA2-DF86-454D-8DBD-F8DACC5B7A1B}">
      <dsp:nvSpPr>
        <dsp:cNvPr id="0" name=""/>
        <dsp:cNvSpPr/>
      </dsp:nvSpPr>
      <dsp:spPr>
        <a:xfrm>
          <a:off x="0" y="1298141"/>
          <a:ext cx="748625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87DF0D-03ED-4C06-9813-EED6C7AA0DCA}">
      <dsp:nvSpPr>
        <dsp:cNvPr id="0" name=""/>
        <dsp:cNvSpPr/>
      </dsp:nvSpPr>
      <dsp:spPr>
        <a:xfrm>
          <a:off x="0" y="1298141"/>
          <a:ext cx="7486255" cy="648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Onderwijscoördinator        =&gt; Stefan Beckers &amp; Gerianne Dijkstra-Boer</a:t>
          </a:r>
          <a:endParaRPr lang="en-US" sz="2300" kern="1200"/>
        </a:p>
      </dsp:txBody>
      <dsp:txXfrm>
        <a:off x="0" y="1298141"/>
        <a:ext cx="7486255" cy="648872"/>
      </dsp:txXfrm>
    </dsp:sp>
    <dsp:sp modelId="{2C478E30-51D6-42CF-909B-D852094F5446}">
      <dsp:nvSpPr>
        <dsp:cNvPr id="0" name=""/>
        <dsp:cNvSpPr/>
      </dsp:nvSpPr>
      <dsp:spPr>
        <a:xfrm>
          <a:off x="0" y="1947014"/>
          <a:ext cx="748625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06D26E-78B6-4A55-9394-3B9763251B43}">
      <dsp:nvSpPr>
        <dsp:cNvPr id="0" name=""/>
        <dsp:cNvSpPr/>
      </dsp:nvSpPr>
      <dsp:spPr>
        <a:xfrm>
          <a:off x="0" y="1947014"/>
          <a:ext cx="7486255" cy="648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Zorgcoördinator                  =&gt; Barbara de Jong</a:t>
          </a:r>
          <a:endParaRPr lang="en-US" sz="2300" kern="1200"/>
        </a:p>
      </dsp:txBody>
      <dsp:txXfrm>
        <a:off x="0" y="1947014"/>
        <a:ext cx="7486255" cy="648872"/>
      </dsp:txXfrm>
    </dsp:sp>
    <dsp:sp modelId="{A3AA3FC6-5F25-4238-8B5D-62015985FC74}">
      <dsp:nvSpPr>
        <dsp:cNvPr id="0" name=""/>
        <dsp:cNvSpPr/>
      </dsp:nvSpPr>
      <dsp:spPr>
        <a:xfrm>
          <a:off x="0" y="2595887"/>
          <a:ext cx="748625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8E16D1-E6EE-4FBC-9E9E-0049204ABA6A}">
      <dsp:nvSpPr>
        <dsp:cNvPr id="0" name=""/>
        <dsp:cNvSpPr/>
      </dsp:nvSpPr>
      <dsp:spPr>
        <a:xfrm>
          <a:off x="0" y="2595887"/>
          <a:ext cx="7486255" cy="648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Leerlingcoördinator            =&gt; Marjolein Vellekoop</a:t>
          </a:r>
          <a:endParaRPr lang="en-US" sz="2300" kern="1200"/>
        </a:p>
      </dsp:txBody>
      <dsp:txXfrm>
        <a:off x="0" y="2595887"/>
        <a:ext cx="7486255" cy="648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A8233-3E1A-4547-A82D-F700447BA58C}">
      <dsp:nvSpPr>
        <dsp:cNvPr id="0" name=""/>
        <dsp:cNvSpPr/>
      </dsp:nvSpPr>
      <dsp:spPr>
        <a:xfrm>
          <a:off x="477628" y="2046"/>
          <a:ext cx="7422072" cy="1339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Onderbouw</a:t>
          </a:r>
          <a:r>
            <a:rPr lang="nl-NL" sz="1800" kern="1200"/>
            <a:t> </a:t>
          </a:r>
          <a:r>
            <a:rPr lang="nl-NL" sz="2400" kern="1200"/>
            <a:t>(niveaus door elkaar)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Klas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Klas 2 (determinatie na periode 3, definitief eind periode 5)</a:t>
          </a:r>
        </a:p>
      </dsp:txBody>
      <dsp:txXfrm>
        <a:off x="516868" y="41286"/>
        <a:ext cx="7343592" cy="1261273"/>
      </dsp:txXfrm>
    </dsp:sp>
    <dsp:sp modelId="{3EC275C2-B4C6-42B4-9E1C-DB5EBDC4F314}">
      <dsp:nvSpPr>
        <dsp:cNvPr id="0" name=""/>
        <dsp:cNvSpPr/>
      </dsp:nvSpPr>
      <dsp:spPr>
        <a:xfrm rot="5400000">
          <a:off x="3937461" y="1375293"/>
          <a:ext cx="502407" cy="6028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500" kern="1200"/>
        </a:p>
      </dsp:txBody>
      <dsp:txXfrm rot="-5400000">
        <a:off x="4007799" y="1425533"/>
        <a:ext cx="361732" cy="351685"/>
      </dsp:txXfrm>
    </dsp:sp>
    <dsp:sp modelId="{4E4AE09A-E630-4409-ADED-DC6DBB614CE9}">
      <dsp:nvSpPr>
        <dsp:cNvPr id="0" name=""/>
        <dsp:cNvSpPr/>
      </dsp:nvSpPr>
      <dsp:spPr>
        <a:xfrm>
          <a:off x="536631" y="2011676"/>
          <a:ext cx="7304066" cy="1339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Bovenbouw</a:t>
          </a:r>
          <a:r>
            <a:rPr lang="nl-NL" sz="2400" kern="1200"/>
            <a:t> (niveaus geclusterd)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Klas 3 (start SE)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Klas 4 (SE en CE)</a:t>
          </a:r>
        </a:p>
      </dsp:txBody>
      <dsp:txXfrm>
        <a:off x="575871" y="2050916"/>
        <a:ext cx="7225586" cy="1261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C9B7D4-2883-4095-B98C-15120685A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F9C5AB8-F371-4C93-B6B8-95AACABAD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6E90F5-2A27-42BC-B168-17DE65ED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776588-0DD2-4C38-9B69-7966F212D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54C1F2-9474-46D9-9D5A-52711E25A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09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22A6A-B665-45EF-899E-64117EB1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1C00AA6-0331-4EAC-9F6F-B7FDD3066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154DB9-63B2-40A1-88CE-C4F5806BB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731040-6E72-4C7E-85D7-8E73E920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553D81-B973-4666-AD9F-D3DA642B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481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6783CB-0A60-496D-8776-9A73B315C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AE28509-472B-43F2-8AB9-7EE0724ED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8EBE4E-6AB1-48C7-AEA0-1DDDA1BA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B7660F-3599-4DCB-9977-FA5FB038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DB9F18-7546-4684-BC7E-7097AAB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88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F910E-CEEA-40E6-AB3C-7DAEA1A09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91DF6A-4948-4673-8547-AE7994A49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D8D302-1B1A-40F5-A66B-E2C7A6FA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B2E65B-0504-4BDA-83B1-F0E2B418C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A74C63-9FD7-4ED8-9DF6-C2457783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1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26883-ACB6-4512-AC0E-2ED93420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A0866-A242-4003-95E8-4C2E975A4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54D055-C7F1-40FC-AFAC-5A64F9906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CDFC1D-B625-4FA4-AFA5-5831D9CF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42F200-B9A7-4D3B-9443-F0D12A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48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08F96-0427-4773-A4B6-A839535FA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AB9EB7-EC8A-4E27-B8A9-66BF1B3BC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EB857C3-0F67-45B9-B3D3-0BDA5CF0B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814EE3-213C-4333-A1B9-24F46345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7661F3-4A18-4D2C-BFF2-FB362AB9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A19559-2BDC-47C9-A3D1-98ADF653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662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29A5C5-9EE0-45FA-83FB-075DDA78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1ED0A1-74F3-4D63-897F-C89341FD1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77F324-2BB1-4E8B-947C-9902838C5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B8009B3-2371-4ED9-A8CE-E8B3218D3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518B2FD-A743-4E08-94C1-2446DD9BA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6D0C878-22B5-4FAA-A7CC-EE4A89B6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F40B4DA-3E61-4B65-9DF6-A4559C12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D464501-59C6-4CB9-829C-3324D04D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79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4EB37-23F3-4A35-B1A5-80D268BBF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A091F6D-F67A-47D1-A451-6399F0E2E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551AA92-0D16-4C43-8B5B-C552449F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CDE30D2-B9FC-4DED-B2B1-17369191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413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8C966F3-CC67-470B-BD91-E78BB656B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8B551DB-8707-46FD-8D82-EB5A19491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7198657-5C8B-44D3-A2C4-F22B11F2B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41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7B4C13-4E51-432E-BFFA-3015B6171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69B273-B14B-478C-AC3E-53D3F6653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08A5D9E-DA7D-47AE-A1A9-1CA78590D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7E2478-24B2-44C1-8984-A90AA61C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4E16DE-8775-443B-98D6-37547C01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098E2A-D2C9-42A6-B97C-DE2CF0D7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350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7A250-253F-4526-B84A-96CBC905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7455187-5653-4890-9334-ED9E78117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F09AE5-F229-4177-851B-8C5BD9A7B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BAED5F-BE31-43FF-ACE4-BDDC60A14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45D9C2-4BB9-46CF-9629-73395EE2C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7C2C86-B9AE-4A55-A47F-2C1FE7AE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56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47F8731-5364-4480-A4EB-FA965931C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327F9A-E5BA-476A-BEA9-C702BBC83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8E1892-F8BE-48A6-8510-78337583F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D4054F-2DEC-433D-8DB1-6D7B0C49B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56334F-CDB4-404F-BCF9-2921B74A1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26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1301262"/>
            <a:ext cx="12192000" cy="5556738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125308-552D-4BFD-886E-AED6CA41E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6944"/>
            <a:ext cx="9144000" cy="1303094"/>
          </a:xfrm>
        </p:spPr>
        <p:txBody>
          <a:bodyPr/>
          <a:lstStyle/>
          <a:p>
            <a:pPr algn="l"/>
            <a:r>
              <a:rPr lang="nl-NL" b="1">
                <a:solidFill>
                  <a:schemeClr val="bg1"/>
                </a:solidFill>
              </a:rPr>
              <a:t>Informatieavond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13B6EF-C00A-459C-BFE0-29E798ACF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2113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l-NL">
                <a:solidFill>
                  <a:schemeClr val="bg1"/>
                </a:solidFill>
              </a:rPr>
              <a:t>Donderdag 14 september 2023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DF62CDF1-3AF6-402D-91E9-5A49F3BE6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8422" y="6203794"/>
            <a:ext cx="5762156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73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4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46" name="Arc 104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5894962" y="479493"/>
            <a:ext cx="54588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err="1">
                <a:solidFill>
                  <a:srgbClr val="044459"/>
                </a:solidFill>
                <a:latin typeface="+mj-lt"/>
                <a:ea typeface="+mj-ea"/>
                <a:cs typeface="+mj-cs"/>
              </a:rPr>
              <a:t>Uw</a:t>
            </a:r>
            <a:r>
              <a:rPr lang="en-US" sz="4400" b="1" kern="1200">
                <a:solidFill>
                  <a:srgbClr val="044459"/>
                </a:solidFill>
                <a:latin typeface="+mj-lt"/>
                <a:ea typeface="+mj-ea"/>
                <a:cs typeface="+mj-cs"/>
              </a:rPr>
              <a:t> kind in </a:t>
            </a:r>
            <a:r>
              <a:rPr lang="en-US" sz="4400" b="1" kern="1200" err="1">
                <a:solidFill>
                  <a:srgbClr val="044459"/>
                </a:solidFill>
                <a:latin typeface="+mj-lt"/>
                <a:ea typeface="+mj-ea"/>
                <a:cs typeface="+mj-cs"/>
              </a:rPr>
              <a:t>beeld</a:t>
            </a:r>
            <a:endParaRPr lang="en-US" sz="4400" b="1" kern="1200" err="1">
              <a:solidFill>
                <a:srgbClr val="044459"/>
              </a:solidFill>
              <a:latin typeface="+mj-lt"/>
              <a:ea typeface="+mj-ea"/>
              <a:cs typeface="Calibri Light"/>
            </a:endParaRPr>
          </a:p>
        </p:txBody>
      </p:sp>
      <p:sp>
        <p:nvSpPr>
          <p:cNvPr id="1048" name="Freeform: Shape 104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topoz - Sparrenbosschool &gt; Onze ouders &gt; Samenwerking">
            <a:extLst>
              <a:ext uri="{FF2B5EF4-FFF2-40B4-BE49-F238E27FC236}">
                <a16:creationId xmlns:a16="http://schemas.microsoft.com/office/drawing/2014/main" id="{9ECEAAB5-F579-45DC-9558-53243F212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182" y="1242080"/>
            <a:ext cx="4777381" cy="420409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5894962" y="1984443"/>
            <a:ext cx="5458838" cy="4192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Coaching</a:t>
            </a: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Basegroup</a:t>
            </a:r>
            <a:r>
              <a:rPr lang="en-US"/>
              <a:t>, 1 of 2 coaches per </a:t>
            </a:r>
            <a:r>
              <a:rPr lang="en-US" err="1"/>
              <a:t>klas</a:t>
            </a:r>
            <a:endParaRPr lang="en-US"/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Iedereen</a:t>
            </a:r>
            <a:r>
              <a:rPr lang="en-US"/>
              <a:t> </a:t>
            </a:r>
            <a:r>
              <a:rPr lang="en-US" err="1"/>
              <a:t>een</a:t>
            </a:r>
            <a:r>
              <a:rPr lang="en-US"/>
              <a:t> eigen </a:t>
            </a:r>
            <a:r>
              <a:rPr lang="en-US" err="1"/>
              <a:t>vaste</a:t>
            </a:r>
            <a:r>
              <a:rPr lang="en-US"/>
              <a:t> coach, </a:t>
            </a:r>
            <a:r>
              <a:rPr lang="en-US" err="1"/>
              <a:t>uw</a:t>
            </a:r>
            <a:r>
              <a:rPr lang="en-US"/>
              <a:t> </a:t>
            </a:r>
            <a:r>
              <a:rPr lang="en-US" err="1"/>
              <a:t>vaste</a:t>
            </a:r>
            <a:r>
              <a:rPr lang="en-US"/>
              <a:t> </a:t>
            </a:r>
            <a:r>
              <a:rPr lang="en-US" err="1"/>
              <a:t>aanspreekpunt</a:t>
            </a:r>
            <a:r>
              <a:rPr lang="en-US"/>
              <a:t> </a:t>
            </a: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Iedere</a:t>
            </a:r>
            <a:r>
              <a:rPr lang="en-US"/>
              <a:t> </a:t>
            </a:r>
            <a:r>
              <a:rPr lang="en-US" err="1"/>
              <a:t>periode</a:t>
            </a:r>
            <a:r>
              <a:rPr lang="en-US"/>
              <a:t> </a:t>
            </a:r>
            <a:r>
              <a:rPr lang="en-US" err="1"/>
              <a:t>ruimte</a:t>
            </a:r>
            <a:r>
              <a:rPr lang="en-US"/>
              <a:t> </a:t>
            </a:r>
            <a:r>
              <a:rPr lang="en-US" err="1"/>
              <a:t>voor</a:t>
            </a:r>
            <a:r>
              <a:rPr lang="en-US"/>
              <a:t> twee </a:t>
            </a:r>
            <a:r>
              <a:rPr lang="en-US" err="1"/>
              <a:t>gesprekken</a:t>
            </a:r>
            <a:r>
              <a:rPr lang="en-US"/>
              <a:t> </a:t>
            </a:r>
            <a:r>
              <a:rPr lang="en-US" err="1"/>
              <a:t>tussen</a:t>
            </a:r>
            <a:r>
              <a:rPr lang="en-US"/>
              <a:t> </a:t>
            </a:r>
            <a:r>
              <a:rPr lang="en-US" err="1"/>
              <a:t>leerling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coach</a:t>
            </a: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2x </a:t>
            </a:r>
            <a:r>
              <a:rPr lang="en-US" err="1"/>
              <a:t>ouders</a:t>
            </a:r>
            <a:r>
              <a:rPr lang="en-US"/>
              <a:t>, kind, coach </a:t>
            </a:r>
            <a:r>
              <a:rPr lang="en-US" err="1"/>
              <a:t>gesprek</a:t>
            </a:r>
            <a:r>
              <a:rPr lang="en-US"/>
              <a:t>; begin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eind</a:t>
            </a:r>
            <a:r>
              <a:rPr lang="en-US"/>
              <a:t> van </a:t>
            </a:r>
            <a:r>
              <a:rPr lang="en-US" err="1"/>
              <a:t>schooljaar</a:t>
            </a:r>
            <a:endParaRPr lang="en-US"/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2286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13716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64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Arc 12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5894962" y="479493"/>
            <a:ext cx="54588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Volgen &amp; beoordelen</a:t>
            </a:r>
          </a:p>
        </p:txBody>
      </p:sp>
      <p:sp>
        <p:nvSpPr>
          <p:cNvPr id="30" name="Freeform: Shape 14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8679FB9-BABC-445E-9AC9-77107AD70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887027"/>
            <a:ext cx="4777381" cy="291420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5786929" y="1984443"/>
            <a:ext cx="5566871" cy="4192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err="1"/>
              <a:t>Volgen</a:t>
            </a:r>
            <a:endParaRPr lang="en-US" sz="1700" b="1"/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err="1"/>
              <a:t>Coachgesprekken</a:t>
            </a:r>
            <a:r>
              <a:rPr lang="en-US" sz="1700"/>
              <a:t> (2x per </a:t>
            </a:r>
            <a:r>
              <a:rPr lang="en-US" sz="1700" err="1"/>
              <a:t>periode</a:t>
            </a:r>
            <a:r>
              <a:rPr lang="en-US" sz="1700"/>
              <a:t>)</a:t>
            </a: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err="1"/>
              <a:t>Vanaf</a:t>
            </a:r>
            <a:r>
              <a:rPr lang="en-US" sz="1700"/>
              <a:t> </a:t>
            </a:r>
            <a:r>
              <a:rPr lang="en-US" sz="1700" err="1"/>
              <a:t>periode</a:t>
            </a:r>
            <a:r>
              <a:rPr lang="en-US" sz="1700"/>
              <a:t> 2=&gt; </a:t>
            </a:r>
            <a:r>
              <a:rPr lang="en-US" sz="1700" err="1"/>
              <a:t>tussentijds</a:t>
            </a:r>
            <a:r>
              <a:rPr lang="en-US" sz="1700"/>
              <a:t> </a:t>
            </a:r>
            <a:r>
              <a:rPr lang="en-US" sz="1700" err="1"/>
              <a:t>voortgangsmoment</a:t>
            </a:r>
            <a:endParaRPr lang="en-US" sz="1700"/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err="1"/>
              <a:t>Voortgang</a:t>
            </a:r>
            <a:r>
              <a:rPr lang="en-US" sz="1700"/>
              <a:t> in Learnbeat /SOM</a:t>
            </a: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err="1"/>
              <a:t>Observeren</a:t>
            </a:r>
            <a:endParaRPr lang="en-US" sz="170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err="1"/>
              <a:t>Beoordelen</a:t>
            </a:r>
            <a:endParaRPr lang="en-US" sz="1700" b="1"/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err="1"/>
              <a:t>Groei</a:t>
            </a:r>
            <a:r>
              <a:rPr lang="en-US" sz="1700"/>
              <a:t> &amp; </a:t>
            </a:r>
            <a:r>
              <a:rPr lang="en-US" sz="1700" err="1"/>
              <a:t>Ontwikkelrapport</a:t>
            </a:r>
            <a:r>
              <a:rPr lang="en-US" sz="1700"/>
              <a:t> (5x)</a:t>
            </a:r>
          </a:p>
          <a:p>
            <a:pPr marL="13716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err="1"/>
              <a:t>Niveau</a:t>
            </a:r>
            <a:r>
              <a:rPr lang="en-US" sz="1700"/>
              <a:t> &amp; </a:t>
            </a:r>
            <a:r>
              <a:rPr lang="en-US" sz="1700" err="1"/>
              <a:t>Inzet</a:t>
            </a:r>
            <a:endParaRPr lang="en-US" sz="1700"/>
          </a:p>
          <a:p>
            <a:pPr marL="13716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err="1"/>
              <a:t>Bericht</a:t>
            </a:r>
            <a:r>
              <a:rPr lang="en-US" sz="1700"/>
              <a:t> van de coach</a:t>
            </a:r>
          </a:p>
          <a:p>
            <a:pPr marL="13716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err="1"/>
              <a:t>Reflectie</a:t>
            </a:r>
            <a:r>
              <a:rPr lang="en-US" sz="1700"/>
              <a:t> </a:t>
            </a:r>
            <a:r>
              <a:rPr lang="en-US" sz="1700" err="1"/>
              <a:t>voor</a:t>
            </a:r>
            <a:r>
              <a:rPr lang="en-US" sz="1700"/>
              <a:t> </a:t>
            </a:r>
            <a:r>
              <a:rPr lang="en-US" sz="1700" err="1"/>
              <a:t>leerling</a:t>
            </a:r>
            <a:r>
              <a:rPr lang="en-US" sz="1700"/>
              <a:t> </a:t>
            </a:r>
            <a:r>
              <a:rPr lang="en-US" sz="1700" err="1"/>
              <a:t>en</a:t>
            </a:r>
            <a:r>
              <a:rPr lang="en-US" sz="1700"/>
              <a:t> </a:t>
            </a:r>
            <a:r>
              <a:rPr lang="en-US" sz="1700" err="1"/>
              <a:t>ouders</a:t>
            </a:r>
            <a:endParaRPr lang="en-US" sz="1700"/>
          </a:p>
          <a:p>
            <a:pPr marL="13716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marL="13716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221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l-NL" sz="3200" b="1">
              <a:solidFill>
                <a:srgbClr val="00AA9B"/>
              </a:solidFill>
              <a:cs typeface="Calibri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687324" y="1221583"/>
            <a:ext cx="10817352" cy="64017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l-NL" sz="2800"/>
          </a:p>
          <a:p>
            <a:pPr algn="ctr"/>
            <a:endParaRPr lang="nl-NL" sz="2800"/>
          </a:p>
          <a:p>
            <a:pPr algn="ctr"/>
            <a:endParaRPr lang="nl-NL" sz="2800"/>
          </a:p>
          <a:p>
            <a:pPr algn="ctr"/>
            <a:endParaRPr lang="nl-NL" sz="2800" i="1"/>
          </a:p>
          <a:p>
            <a:pPr algn="ctr"/>
            <a:endParaRPr lang="nl-NL" sz="2800" i="1"/>
          </a:p>
          <a:p>
            <a:pPr algn="ctr"/>
            <a:endParaRPr lang="nl-NL" sz="2800" i="1"/>
          </a:p>
          <a:p>
            <a:pPr algn="ctr"/>
            <a:endParaRPr lang="nl-NL" sz="2800" i="1"/>
          </a:p>
          <a:p>
            <a:pPr algn="ctr"/>
            <a:endParaRPr lang="nl-NL" sz="2800" i="1"/>
          </a:p>
          <a:p>
            <a:pPr algn="ctr"/>
            <a:endParaRPr lang="nl-NL" sz="2800" i="1"/>
          </a:p>
          <a:p>
            <a:pPr algn="ctr"/>
            <a:r>
              <a:rPr lang="nl-NL" sz="2800" i="1"/>
              <a:t>Vragen kunnen straks bij de klas gesteld worden of eventueel na afloop.</a:t>
            </a:r>
            <a:endParaRPr lang="nl-NL" sz="2800" i="1">
              <a:cs typeface="Calibri"/>
            </a:endParaRPr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pPr marL="285750" indent="-285750">
              <a:buFontTx/>
              <a:buChar char="-"/>
            </a:pP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705B4C7-EF85-49FB-9C99-FEDA818B5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5A77A9DE-67E2-44D8-886D-218310FF4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301798"/>
              </p:ext>
            </p:extLst>
          </p:nvPr>
        </p:nvGraphicFramePr>
        <p:xfrm>
          <a:off x="2032000" y="1979299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359886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60334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Klas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Lokaal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495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1NA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Novi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68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1NB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Novi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322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2NA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Novi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940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2NB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Novi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44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2NC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Novi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809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3A + 3B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Aula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36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31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38881" y="2120317"/>
            <a:ext cx="10909640" cy="1249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Welkom!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4633" y="6333011"/>
            <a:ext cx="4022946" cy="52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97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151294" y="486184"/>
            <a:ext cx="53972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Programma van vanavond </a:t>
            </a:r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Lentiz Novilab - Lentiz | Corporate">
            <a:extLst>
              <a:ext uri="{FF2B5EF4-FFF2-40B4-BE49-F238E27FC236}">
                <a16:creationId xmlns:a16="http://schemas.microsoft.com/office/drawing/2014/main" id="{91F70244-D4F8-42C3-9D9F-4F9E3BEE9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353" y="3526029"/>
            <a:ext cx="4094820" cy="2733293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6151294" y="1946684"/>
            <a:ext cx="5397237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Plenair</a:t>
            </a:r>
            <a:r>
              <a:rPr lang="en-US"/>
              <a:t> </a:t>
            </a:r>
            <a:r>
              <a:rPr lang="en-US" err="1"/>
              <a:t>gedeelte</a:t>
            </a:r>
            <a:endParaRPr lang="en-US" err="1">
              <a:cs typeface="Calibri"/>
            </a:endParaRP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Algemene</a:t>
            </a:r>
            <a:r>
              <a:rPr lang="en-US"/>
              <a:t> </a:t>
            </a:r>
            <a:r>
              <a:rPr lang="en-US" err="1"/>
              <a:t>Novilab-informatie</a:t>
            </a:r>
            <a:endParaRPr lang="en-US" err="1">
              <a:cs typeface="Calibri"/>
            </a:endParaRP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Uiteen</a:t>
            </a:r>
            <a:r>
              <a:rPr lang="en-US"/>
              <a:t> in </a:t>
            </a:r>
            <a:r>
              <a:rPr lang="en-US" err="1"/>
              <a:t>lesgroepen</a:t>
            </a:r>
            <a:endParaRPr lang="en-US" err="1">
              <a:cs typeface="Calibri"/>
            </a:endParaRP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Groepsspecifieke</a:t>
            </a:r>
            <a:r>
              <a:rPr lang="en-US"/>
              <a:t> </a:t>
            </a:r>
            <a:r>
              <a:rPr lang="en-US" err="1"/>
              <a:t>informatie</a:t>
            </a:r>
            <a:endParaRPr lang="en-US" err="1">
              <a:cs typeface="Calibri"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059" name="Arc 2058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8575" y="6291862"/>
            <a:ext cx="4555700" cy="603811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5478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3836710" y="741391"/>
            <a:ext cx="7486256" cy="16162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err="1">
                <a:solidFill>
                  <a:srgbClr val="044459"/>
                </a:solidFill>
                <a:latin typeface="+mj-lt"/>
                <a:ea typeface="+mj-ea"/>
                <a:cs typeface="+mj-cs"/>
              </a:rPr>
              <a:t>Voorstellen</a:t>
            </a:r>
            <a:r>
              <a:rPr lang="en-US" sz="3200" b="1" kern="1200">
                <a:solidFill>
                  <a:srgbClr val="044459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6C73AF9-0D33-5C66-5D79-0D0129904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D96FD6F-5EE9-36C7-C200-3111EF6D0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2A39BB2-02C1-8A8B-8021-68446E047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graphicFrame>
        <p:nvGraphicFramePr>
          <p:cNvPr id="14" name="Tekstvak 2">
            <a:extLst>
              <a:ext uri="{FF2B5EF4-FFF2-40B4-BE49-F238E27FC236}">
                <a16:creationId xmlns:a16="http://schemas.microsoft.com/office/drawing/2014/main" id="{FAB1A862-5187-C491-8736-038B2334B9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098589"/>
              </p:ext>
            </p:extLst>
          </p:nvPr>
        </p:nvGraphicFramePr>
        <p:xfrm>
          <a:off x="3836709" y="2533476"/>
          <a:ext cx="7486255" cy="324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78521" y="6281307"/>
            <a:ext cx="4408730" cy="58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6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300151" y="3580912"/>
            <a:ext cx="896932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Wat </a:t>
            </a:r>
            <a:r>
              <a:rPr lang="en-US" sz="4000" b="1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verwacht</a:t>
            </a:r>
            <a:r>
              <a:rPr lang="en-US" sz="40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u van </a:t>
            </a:r>
            <a:r>
              <a:rPr lang="en-US" sz="4000" b="1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deze</a:t>
            </a:r>
            <a:r>
              <a:rPr lang="en-US" sz="40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avond</a:t>
            </a:r>
            <a:r>
              <a:rPr lang="en-US" sz="40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  <a:endParaRPr lang="en-US" sz="4000" b="1">
              <a:solidFill>
                <a:srgbClr val="FFFFFF"/>
              </a:solidFill>
              <a:latin typeface="+mj-lt"/>
              <a:ea typeface="+mj-ea"/>
              <a:cs typeface="Calibri Light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5976" y="2130090"/>
            <a:ext cx="457824" cy="4454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1156773-3FB3-46D9-9F87-821287404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3872" y="3116072"/>
            <a:ext cx="4378128" cy="3741928"/>
          </a:xfrm>
          <a:custGeom>
            <a:avLst/>
            <a:gdLst>
              <a:gd name="connsiteX0" fmla="*/ 2605183 w 4378128"/>
              <a:gd name="connsiteY0" fmla="*/ 0 h 3741928"/>
              <a:gd name="connsiteX1" fmla="*/ 4262321 w 4378128"/>
              <a:gd name="connsiteY1" fmla="*/ 594897 h 3741928"/>
              <a:gd name="connsiteX2" fmla="*/ 4378128 w 4378128"/>
              <a:gd name="connsiteY2" fmla="*/ 700149 h 3741928"/>
              <a:gd name="connsiteX3" fmla="*/ 4378128 w 4378128"/>
              <a:gd name="connsiteY3" fmla="*/ 3741928 h 3741928"/>
              <a:gd name="connsiteX4" fmla="*/ 263831 w 4378128"/>
              <a:gd name="connsiteY4" fmla="*/ 3741928 h 3741928"/>
              <a:gd name="connsiteX5" fmla="*/ 204729 w 4378128"/>
              <a:gd name="connsiteY5" fmla="*/ 3619238 h 3741928"/>
              <a:gd name="connsiteX6" fmla="*/ 0 w 4378128"/>
              <a:gd name="connsiteY6" fmla="*/ 2605183 h 3741928"/>
              <a:gd name="connsiteX7" fmla="*/ 2605183 w 4378128"/>
              <a:gd name="connsiteY7" fmla="*/ 0 h 374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8128" h="3741928">
                <a:moveTo>
                  <a:pt x="2605183" y="0"/>
                </a:moveTo>
                <a:cubicBezTo>
                  <a:pt x="3234659" y="0"/>
                  <a:pt x="3811992" y="223253"/>
                  <a:pt x="4262321" y="594897"/>
                </a:cubicBezTo>
                <a:lnTo>
                  <a:pt x="4378128" y="700149"/>
                </a:lnTo>
                <a:lnTo>
                  <a:pt x="4378128" y="3741928"/>
                </a:lnTo>
                <a:lnTo>
                  <a:pt x="263831" y="3741928"/>
                </a:lnTo>
                <a:lnTo>
                  <a:pt x="204729" y="3619238"/>
                </a:lnTo>
                <a:cubicBezTo>
                  <a:pt x="72899" y="3307558"/>
                  <a:pt x="0" y="2964884"/>
                  <a:pt x="0" y="2605183"/>
                </a:cubicBezTo>
                <a:cubicBezTo>
                  <a:pt x="0" y="1166380"/>
                  <a:pt x="1166380" y="0"/>
                  <a:pt x="26051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8EA24D0-C854-4AA8-B8FD-D252660D8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99731" y="1"/>
            <a:ext cx="4208478" cy="3678281"/>
          </a:xfrm>
          <a:custGeom>
            <a:avLst/>
            <a:gdLst>
              <a:gd name="connsiteX0" fmla="*/ 711074 w 4208478"/>
              <a:gd name="connsiteY0" fmla="*/ 0 h 3678281"/>
              <a:gd name="connsiteX1" fmla="*/ 3497404 w 4208478"/>
              <a:gd name="connsiteY1" fmla="*/ 0 h 3678281"/>
              <a:gd name="connsiteX2" fmla="*/ 3592161 w 4208478"/>
              <a:gd name="connsiteY2" fmla="*/ 86120 h 3678281"/>
              <a:gd name="connsiteX3" fmla="*/ 4208478 w 4208478"/>
              <a:gd name="connsiteY3" fmla="*/ 1574042 h 3678281"/>
              <a:gd name="connsiteX4" fmla="*/ 2104239 w 4208478"/>
              <a:gd name="connsiteY4" fmla="*/ 3678281 h 3678281"/>
              <a:gd name="connsiteX5" fmla="*/ 0 w 4208478"/>
              <a:gd name="connsiteY5" fmla="*/ 1574042 h 3678281"/>
              <a:gd name="connsiteX6" fmla="*/ 616318 w 4208478"/>
              <a:gd name="connsiteY6" fmla="*/ 86120 h 367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8478" h="3678281">
                <a:moveTo>
                  <a:pt x="711074" y="0"/>
                </a:moveTo>
                <a:lnTo>
                  <a:pt x="3497404" y="0"/>
                </a:lnTo>
                <a:lnTo>
                  <a:pt x="3592161" y="86120"/>
                </a:lnTo>
                <a:cubicBezTo>
                  <a:pt x="3972953" y="466913"/>
                  <a:pt x="4208478" y="992973"/>
                  <a:pt x="4208478" y="1574042"/>
                </a:cubicBezTo>
                <a:cubicBezTo>
                  <a:pt x="4208478" y="2736181"/>
                  <a:pt x="3266378" y="3678281"/>
                  <a:pt x="2104239" y="3678281"/>
                </a:cubicBezTo>
                <a:cubicBezTo>
                  <a:pt x="942100" y="3678281"/>
                  <a:pt x="0" y="2736181"/>
                  <a:pt x="0" y="1574042"/>
                </a:cubicBezTo>
                <a:cubicBezTo>
                  <a:pt x="0" y="992973"/>
                  <a:pt x="235525" y="466913"/>
                  <a:pt x="616318" y="86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Graphics, schermopname, steek&#10;&#10;Automatisch gegenereerde beschrijving">
            <a:extLst>
              <a:ext uri="{FF2B5EF4-FFF2-40B4-BE49-F238E27FC236}">
                <a16:creationId xmlns:a16="http://schemas.microsoft.com/office/drawing/2014/main" id="{D52FB56E-DB86-C655-3921-96378014D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9286" y="270180"/>
            <a:ext cx="2709367" cy="2709367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-5033260" y="3424506"/>
            <a:ext cx="10817352" cy="20467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endParaRPr lang="nl-NL" sz="2800"/>
          </a:p>
          <a:p>
            <a:pPr>
              <a:spcAft>
                <a:spcPts val="600"/>
              </a:spcAft>
            </a:pPr>
            <a:endParaRPr lang="nl-NL" sz="2800">
              <a:cs typeface="Calibri"/>
            </a:endParaRP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endParaRPr lang="nl-NL" sz="2800">
              <a:cs typeface="Calibri"/>
            </a:endParaRP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nl-NL" sz="2800">
              <a:cs typeface="Calibri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0AF5425-DAAA-3C47-F8C3-307AF174942F}"/>
              </a:ext>
            </a:extLst>
          </p:cNvPr>
          <p:cNvSpPr txBox="1"/>
          <p:nvPr/>
        </p:nvSpPr>
        <p:spPr>
          <a:xfrm>
            <a:off x="8748888" y="3998148"/>
            <a:ext cx="3245555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800" b="1">
                <a:cs typeface="Calibri"/>
              </a:rPr>
              <a:t>Ga naar menti.com en vul de code 22592608 in!</a:t>
            </a:r>
            <a:endParaRPr lang="nl-NL" sz="2800" b="1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4205" y="6414882"/>
            <a:ext cx="2899242" cy="384264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5012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 descr="http://www.daltonvoorburg.nl/img/490a8ea38093f4d279759bdd815a97b07b5c9b46bc2db">
            <a:extLst>
              <a:ext uri="{FF2B5EF4-FFF2-40B4-BE49-F238E27FC236}">
                <a16:creationId xmlns:a16="http://schemas.microsoft.com/office/drawing/2014/main" id="{AD4D82B2-881E-4F45-91CD-350C5EED62C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497" y="423690"/>
            <a:ext cx="3620279" cy="3258914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914399" y="566844"/>
            <a:ext cx="5710336" cy="16429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err="1">
                <a:solidFill>
                  <a:srgbClr val="044459"/>
                </a:solidFill>
                <a:latin typeface="+mj-lt"/>
                <a:ea typeface="+mj-ea"/>
                <a:cs typeface="+mj-cs"/>
              </a:rPr>
              <a:t>Onze</a:t>
            </a:r>
            <a:r>
              <a:rPr lang="en-US" sz="4400" b="1" kern="1200">
                <a:solidFill>
                  <a:srgbClr val="0444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1200" err="1">
                <a:solidFill>
                  <a:srgbClr val="044459"/>
                </a:solidFill>
                <a:latin typeface="+mj-lt"/>
                <a:ea typeface="+mj-ea"/>
                <a:cs typeface="+mj-cs"/>
              </a:rPr>
              <a:t>visie</a:t>
            </a:r>
            <a:endParaRPr lang="en-US" sz="4400" b="1" kern="1200">
              <a:solidFill>
                <a:srgbClr val="044459"/>
              </a:solidFill>
              <a:latin typeface="+mj-lt"/>
              <a:ea typeface="+mj-ea"/>
              <a:cs typeface="Calibri Light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896112" y="2596243"/>
            <a:ext cx="5199888" cy="35075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err="1"/>
              <a:t>Pedagogisch</a:t>
            </a:r>
            <a:r>
              <a:rPr lang="en-US" sz="1600"/>
              <a:t> </a:t>
            </a:r>
            <a:r>
              <a:rPr lang="en-US" sz="1600" err="1"/>
              <a:t>uitgangspunt</a:t>
            </a:r>
            <a:endParaRPr lang="en-US" sz="160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err="1"/>
              <a:t>Verantwoordelijkheid</a:t>
            </a:r>
            <a:endParaRPr lang="en-US" sz="160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err="1"/>
              <a:t>Vertrouwen</a:t>
            </a:r>
            <a:endParaRPr lang="en-US" sz="160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err="1"/>
              <a:t>Zelfstandigheid</a:t>
            </a:r>
            <a:endParaRPr lang="en-US" sz="16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err="1"/>
              <a:t>Werelden</a:t>
            </a:r>
            <a:r>
              <a:rPr lang="en-US" sz="1600"/>
              <a:t>, </a:t>
            </a:r>
            <a:r>
              <a:rPr lang="en-US" sz="1600" err="1"/>
              <a:t>thema’s</a:t>
            </a:r>
            <a:r>
              <a:rPr lang="en-US" sz="1600"/>
              <a:t> </a:t>
            </a:r>
            <a:r>
              <a:rPr lang="en-US" sz="1600" err="1"/>
              <a:t>en</a:t>
            </a:r>
            <a:r>
              <a:rPr lang="en-US" sz="1600"/>
              <a:t> modules</a:t>
            </a:r>
            <a:endParaRPr lang="en-US" sz="1600">
              <a:cs typeface="Calibri"/>
            </a:endParaRP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err="1"/>
              <a:t>Toekomstgericht</a:t>
            </a:r>
            <a:r>
              <a:rPr lang="en-US" sz="1600"/>
              <a:t>, relevant, </a:t>
            </a:r>
            <a:r>
              <a:rPr lang="en-US" sz="1600" err="1"/>
              <a:t>actueel</a:t>
            </a:r>
            <a:endParaRPr lang="en-US" sz="1600">
              <a:cs typeface="Calibri"/>
            </a:endParaRP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Technologie, </a:t>
            </a:r>
            <a:r>
              <a:rPr lang="en-US" sz="1600" err="1"/>
              <a:t>digitalisering</a:t>
            </a:r>
            <a:r>
              <a:rPr lang="en-US" sz="1600"/>
              <a:t>, </a:t>
            </a:r>
            <a:r>
              <a:rPr lang="en-US" sz="1600" err="1"/>
              <a:t>duurzaamheid</a:t>
            </a:r>
            <a:endParaRPr lang="en-US" sz="1600">
              <a:cs typeface="Calibri"/>
            </a:endParaRP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err="1"/>
              <a:t>Gericht</a:t>
            </a:r>
            <a:r>
              <a:rPr lang="en-US" sz="1600"/>
              <a:t> op </a:t>
            </a:r>
            <a:r>
              <a:rPr lang="en-US" sz="1600" err="1"/>
              <a:t>vaardigheden</a:t>
            </a:r>
            <a:r>
              <a:rPr lang="en-US" sz="1600"/>
              <a:t> </a:t>
            </a:r>
            <a:r>
              <a:rPr lang="en-US" sz="1600" err="1"/>
              <a:t>én</a:t>
            </a:r>
            <a:r>
              <a:rPr lang="en-US" sz="1600"/>
              <a:t> </a:t>
            </a:r>
            <a:r>
              <a:rPr lang="en-US" sz="1600" err="1"/>
              <a:t>kennis</a:t>
            </a:r>
            <a:endParaRPr lang="en-US" sz="160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1028" name="Group 1030">
            <a:extLst>
              <a:ext uri="{FF2B5EF4-FFF2-40B4-BE49-F238E27FC236}">
                <a16:creationId xmlns:a16="http://schemas.microsoft.com/office/drawing/2014/main" id="{59D47941-986F-4A15-FC41-7527D904B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0285" y="4887326"/>
            <a:ext cx="2022729" cy="1993164"/>
            <a:chOff x="-60285" y="4581559"/>
            <a:chExt cx="2330572" cy="2296509"/>
          </a:xfrm>
        </p:grpSpPr>
        <p:sp>
          <p:nvSpPr>
            <p:cNvPr id="1032" name="Freeform: Shape 1031">
              <a:extLst>
                <a:ext uri="{FF2B5EF4-FFF2-40B4-BE49-F238E27FC236}">
                  <a16:creationId xmlns:a16="http://schemas.microsoft.com/office/drawing/2014/main" id="{360EC868-83E9-43E0-4856-1190B2886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400132">
              <a:off x="1073269" y="6038524"/>
              <a:ext cx="374890" cy="373361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82"/>
                <a:gd name="connsiteY0" fmla="*/ 2 h 4963949"/>
                <a:gd name="connsiteX1" fmla="*/ 4735908 w 4849482"/>
                <a:gd name="connsiteY1" fmla="*/ 1905908 h 4963949"/>
                <a:gd name="connsiteX2" fmla="*/ 4451030 w 4849482"/>
                <a:gd name="connsiteY2" fmla="*/ 3809089 h 4963949"/>
                <a:gd name="connsiteX3" fmla="*/ 3419865 w 4849482"/>
                <a:gd name="connsiteY3" fmla="*/ 4844857 h 4963949"/>
                <a:gd name="connsiteX4" fmla="*/ 1074535 w 4849482"/>
                <a:gd name="connsiteY4" fmla="*/ 4657238 h 4963949"/>
                <a:gd name="connsiteX5" fmla="*/ 33359 w 4849482"/>
                <a:gd name="connsiteY5" fmla="*/ 2995667 h 4963949"/>
                <a:gd name="connsiteX6" fmla="*/ 592137 w 4849482"/>
                <a:gd name="connsiteY6" fmla="*/ 805858 h 4963949"/>
                <a:gd name="connsiteX7" fmla="*/ 2649000 w 4849482"/>
                <a:gd name="connsiteY7" fmla="*/ 2 h 4963949"/>
                <a:gd name="connsiteX0" fmla="*/ 2649000 w 4942023"/>
                <a:gd name="connsiteY0" fmla="*/ 2 h 4678955"/>
                <a:gd name="connsiteX1" fmla="*/ 4735908 w 4942023"/>
                <a:gd name="connsiteY1" fmla="*/ 1905908 h 4678955"/>
                <a:gd name="connsiteX2" fmla="*/ 4451030 w 4942023"/>
                <a:gd name="connsiteY2" fmla="*/ 3809089 h 4678955"/>
                <a:gd name="connsiteX3" fmla="*/ 1074535 w 4942023"/>
                <a:gd name="connsiteY3" fmla="*/ 4657238 h 4678955"/>
                <a:gd name="connsiteX4" fmla="*/ 33359 w 4942023"/>
                <a:gd name="connsiteY4" fmla="*/ 2995667 h 4678955"/>
                <a:gd name="connsiteX5" fmla="*/ 592137 w 4942023"/>
                <a:gd name="connsiteY5" fmla="*/ 805858 h 4678955"/>
                <a:gd name="connsiteX6" fmla="*/ 2649000 w 4942023"/>
                <a:gd name="connsiteY6" fmla="*/ 2 h 4678955"/>
                <a:gd name="connsiteX0" fmla="*/ 2649000 w 4806392"/>
                <a:gd name="connsiteY0" fmla="*/ 2 h 4842789"/>
                <a:gd name="connsiteX1" fmla="*/ 4735908 w 4806392"/>
                <a:gd name="connsiteY1" fmla="*/ 1905908 h 4842789"/>
                <a:gd name="connsiteX2" fmla="*/ 3706624 w 4806392"/>
                <a:gd name="connsiteY2" fmla="*/ 4493428 h 4842789"/>
                <a:gd name="connsiteX3" fmla="*/ 1074535 w 4806392"/>
                <a:gd name="connsiteY3" fmla="*/ 4657238 h 4842789"/>
                <a:gd name="connsiteX4" fmla="*/ 33359 w 4806392"/>
                <a:gd name="connsiteY4" fmla="*/ 2995667 h 4842789"/>
                <a:gd name="connsiteX5" fmla="*/ 592137 w 4806392"/>
                <a:gd name="connsiteY5" fmla="*/ 805858 h 4842789"/>
                <a:gd name="connsiteX6" fmla="*/ 2649000 w 4806392"/>
                <a:gd name="connsiteY6" fmla="*/ 2 h 484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6392" h="4842789">
                  <a:moveTo>
                    <a:pt x="2649000" y="2"/>
                  </a:moveTo>
                  <a:cubicBezTo>
                    <a:pt x="3339628" y="183344"/>
                    <a:pt x="4435570" y="1271060"/>
                    <a:pt x="4735908" y="1905908"/>
                  </a:cubicBezTo>
                  <a:cubicBezTo>
                    <a:pt x="5036246" y="2540756"/>
                    <a:pt x="4316853" y="4034873"/>
                    <a:pt x="3706624" y="4493428"/>
                  </a:cubicBezTo>
                  <a:cubicBezTo>
                    <a:pt x="3096395" y="4951983"/>
                    <a:pt x="1686746" y="4906865"/>
                    <a:pt x="1074535" y="4657238"/>
                  </a:cubicBezTo>
                  <a:cubicBezTo>
                    <a:pt x="462324" y="4407611"/>
                    <a:pt x="145196" y="3624902"/>
                    <a:pt x="33359" y="2995667"/>
                  </a:cubicBezTo>
                  <a:cubicBezTo>
                    <a:pt x="-94426" y="2318585"/>
                    <a:pt x="156197" y="1305135"/>
                    <a:pt x="592137" y="805858"/>
                  </a:cubicBezTo>
                  <a:cubicBezTo>
                    <a:pt x="1028077" y="306581"/>
                    <a:pt x="1996327" y="30750"/>
                    <a:pt x="2649000" y="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29" name="Freeform: Shape 1032">
              <a:extLst>
                <a:ext uri="{FF2B5EF4-FFF2-40B4-BE49-F238E27FC236}">
                  <a16:creationId xmlns:a16="http://schemas.microsoft.com/office/drawing/2014/main" id="{6D985B52-4EDF-48D5-D47E-F9B38F2A1C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29076">
              <a:off x="962723" y="6319494"/>
              <a:ext cx="1307564" cy="558574"/>
            </a:xfrm>
            <a:custGeom>
              <a:avLst/>
              <a:gdLst>
                <a:gd name="connsiteX0" fmla="*/ 1307564 w 1307564"/>
                <a:gd name="connsiteY0" fmla="*/ 360848 h 558574"/>
                <a:gd name="connsiteX1" fmla="*/ 1264610 w 1307564"/>
                <a:gd name="connsiteY1" fmla="*/ 558387 h 558574"/>
                <a:gd name="connsiteX2" fmla="*/ 496925 w 1307564"/>
                <a:gd name="connsiteY2" fmla="*/ 469382 h 558574"/>
                <a:gd name="connsiteX3" fmla="*/ 472802 w 1307564"/>
                <a:gd name="connsiteY3" fmla="*/ 464872 h 558574"/>
                <a:gd name="connsiteX4" fmla="*/ 0 w 1307564"/>
                <a:gd name="connsiteY4" fmla="*/ 0 h 558574"/>
                <a:gd name="connsiteX5" fmla="*/ 152076 w 1307564"/>
                <a:gd name="connsiteY5" fmla="*/ 41404 h 558574"/>
                <a:gd name="connsiteX6" fmla="*/ 1307564 w 1307564"/>
                <a:gd name="connsiteY6" fmla="*/ 360848 h 5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64" h="558574">
                  <a:moveTo>
                    <a:pt x="1307564" y="360848"/>
                  </a:moveTo>
                  <a:cubicBezTo>
                    <a:pt x="1303188" y="403876"/>
                    <a:pt x="1279827" y="564823"/>
                    <a:pt x="1264610" y="558387"/>
                  </a:cubicBezTo>
                  <a:cubicBezTo>
                    <a:pt x="1237694" y="559849"/>
                    <a:pt x="802592" y="520038"/>
                    <a:pt x="496925" y="469382"/>
                  </a:cubicBezTo>
                  <a:lnTo>
                    <a:pt x="472802" y="464872"/>
                  </a:lnTo>
                  <a:lnTo>
                    <a:pt x="0" y="0"/>
                  </a:lnTo>
                  <a:lnTo>
                    <a:pt x="152076" y="41404"/>
                  </a:lnTo>
                  <a:cubicBezTo>
                    <a:pt x="614511" y="166095"/>
                    <a:pt x="1270124" y="336305"/>
                    <a:pt x="1307564" y="36084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3DFB3DD7-EE05-3397-7AB2-0974D469A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29076">
              <a:off x="962723" y="6319494"/>
              <a:ext cx="1307564" cy="558574"/>
            </a:xfrm>
            <a:custGeom>
              <a:avLst/>
              <a:gdLst>
                <a:gd name="connsiteX0" fmla="*/ 1307564 w 1307564"/>
                <a:gd name="connsiteY0" fmla="*/ 360848 h 558574"/>
                <a:gd name="connsiteX1" fmla="*/ 1264610 w 1307564"/>
                <a:gd name="connsiteY1" fmla="*/ 558387 h 558574"/>
                <a:gd name="connsiteX2" fmla="*/ 496925 w 1307564"/>
                <a:gd name="connsiteY2" fmla="*/ 469382 h 558574"/>
                <a:gd name="connsiteX3" fmla="*/ 472802 w 1307564"/>
                <a:gd name="connsiteY3" fmla="*/ 464872 h 558574"/>
                <a:gd name="connsiteX4" fmla="*/ 0 w 1307564"/>
                <a:gd name="connsiteY4" fmla="*/ 0 h 558574"/>
                <a:gd name="connsiteX5" fmla="*/ 152076 w 1307564"/>
                <a:gd name="connsiteY5" fmla="*/ 41404 h 558574"/>
                <a:gd name="connsiteX6" fmla="*/ 1307564 w 1307564"/>
                <a:gd name="connsiteY6" fmla="*/ 360848 h 5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64" h="558574">
                  <a:moveTo>
                    <a:pt x="1307564" y="360848"/>
                  </a:moveTo>
                  <a:cubicBezTo>
                    <a:pt x="1303188" y="403876"/>
                    <a:pt x="1279827" y="564823"/>
                    <a:pt x="1264610" y="558387"/>
                  </a:cubicBezTo>
                  <a:cubicBezTo>
                    <a:pt x="1237694" y="559849"/>
                    <a:pt x="802592" y="520038"/>
                    <a:pt x="496925" y="469382"/>
                  </a:cubicBezTo>
                  <a:lnTo>
                    <a:pt x="472802" y="464872"/>
                  </a:lnTo>
                  <a:lnTo>
                    <a:pt x="0" y="0"/>
                  </a:lnTo>
                  <a:lnTo>
                    <a:pt x="152076" y="41404"/>
                  </a:lnTo>
                  <a:cubicBezTo>
                    <a:pt x="614511" y="166095"/>
                    <a:pt x="1270124" y="336305"/>
                    <a:pt x="1307564" y="360848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0" name="Freeform: Shape 1034">
              <a:extLst>
                <a:ext uri="{FF2B5EF4-FFF2-40B4-BE49-F238E27FC236}">
                  <a16:creationId xmlns:a16="http://schemas.microsoft.com/office/drawing/2014/main" id="{D1E859F5-3E53-24D1-D141-628C029B7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938007" flipV="1">
              <a:off x="-570599" y="5091873"/>
              <a:ext cx="1904974" cy="884345"/>
            </a:xfrm>
            <a:custGeom>
              <a:avLst/>
              <a:gdLst>
                <a:gd name="connsiteX0" fmla="*/ 0 w 1904974"/>
                <a:gd name="connsiteY0" fmla="*/ 421557 h 884345"/>
                <a:gd name="connsiteX1" fmla="*/ 416370 w 1904974"/>
                <a:gd name="connsiteY1" fmla="*/ 530740 h 884345"/>
                <a:gd name="connsiteX2" fmla="*/ 1800731 w 1904974"/>
                <a:gd name="connsiteY2" fmla="*/ 866036 h 884345"/>
                <a:gd name="connsiteX3" fmla="*/ 1904485 w 1904974"/>
                <a:gd name="connsiteY3" fmla="*/ 880134 h 884345"/>
                <a:gd name="connsiteX4" fmla="*/ 1894966 w 1904974"/>
                <a:gd name="connsiteY4" fmla="*/ 779469 h 884345"/>
                <a:gd name="connsiteX5" fmla="*/ 1761844 w 1904974"/>
                <a:gd name="connsiteY5" fmla="*/ 402374 h 884345"/>
                <a:gd name="connsiteX6" fmla="*/ 1377785 w 1904974"/>
                <a:gd name="connsiteY6" fmla="*/ 3317 h 884345"/>
                <a:gd name="connsiteX7" fmla="*/ 1372668 w 1904974"/>
                <a:gd name="connsiteY7" fmla="*/ 0 h 884345"/>
                <a:gd name="connsiteX8" fmla="*/ 337869 w 1904974"/>
                <a:gd name="connsiteY8" fmla="*/ 139908 h 884345"/>
                <a:gd name="connsiteX9" fmla="*/ 188081 w 1904974"/>
                <a:gd name="connsiteY9" fmla="*/ 203651 h 884345"/>
                <a:gd name="connsiteX10" fmla="*/ 125663 w 1904974"/>
                <a:gd name="connsiteY10" fmla="*/ 268413 h 884345"/>
                <a:gd name="connsiteX11" fmla="*/ 0 w 1904974"/>
                <a:gd name="connsiteY11" fmla="*/ 421557 h 88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4974" h="884345">
                  <a:moveTo>
                    <a:pt x="0" y="421557"/>
                  </a:moveTo>
                  <a:cubicBezTo>
                    <a:pt x="3634" y="427260"/>
                    <a:pt x="235761" y="473169"/>
                    <a:pt x="416370" y="530740"/>
                  </a:cubicBezTo>
                  <a:lnTo>
                    <a:pt x="1800731" y="866036"/>
                  </a:lnTo>
                  <a:cubicBezTo>
                    <a:pt x="1847450" y="875071"/>
                    <a:pt x="1894389" y="892323"/>
                    <a:pt x="1904485" y="880134"/>
                  </a:cubicBezTo>
                  <a:cubicBezTo>
                    <a:pt x="1907165" y="859490"/>
                    <a:pt x="1898113" y="808332"/>
                    <a:pt x="1894966" y="779469"/>
                  </a:cubicBezTo>
                  <a:cubicBezTo>
                    <a:pt x="1878988" y="675447"/>
                    <a:pt x="1847255" y="520751"/>
                    <a:pt x="1761844" y="402374"/>
                  </a:cubicBezTo>
                  <a:cubicBezTo>
                    <a:pt x="1676433" y="283997"/>
                    <a:pt x="1531056" y="114087"/>
                    <a:pt x="1377785" y="3317"/>
                  </a:cubicBezTo>
                  <a:lnTo>
                    <a:pt x="1372668" y="0"/>
                  </a:lnTo>
                  <a:lnTo>
                    <a:pt x="337869" y="139908"/>
                  </a:lnTo>
                  <a:lnTo>
                    <a:pt x="188081" y="203651"/>
                  </a:lnTo>
                  <a:lnTo>
                    <a:pt x="125663" y="268413"/>
                  </a:lnTo>
                  <a:cubicBezTo>
                    <a:pt x="56438" y="343137"/>
                    <a:pt x="7361" y="404648"/>
                    <a:pt x="0" y="421557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8" name="Freeform: Shape 1035">
              <a:extLst>
                <a:ext uri="{FF2B5EF4-FFF2-40B4-BE49-F238E27FC236}">
                  <a16:creationId xmlns:a16="http://schemas.microsoft.com/office/drawing/2014/main" id="{2E19958B-8991-2DE4-0301-6ADCA0C20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938007" flipV="1">
              <a:off x="-570599" y="5091873"/>
              <a:ext cx="1904974" cy="884345"/>
            </a:xfrm>
            <a:custGeom>
              <a:avLst/>
              <a:gdLst>
                <a:gd name="connsiteX0" fmla="*/ 0 w 1904974"/>
                <a:gd name="connsiteY0" fmla="*/ 421557 h 884345"/>
                <a:gd name="connsiteX1" fmla="*/ 416370 w 1904974"/>
                <a:gd name="connsiteY1" fmla="*/ 530740 h 884345"/>
                <a:gd name="connsiteX2" fmla="*/ 1800731 w 1904974"/>
                <a:gd name="connsiteY2" fmla="*/ 866036 h 884345"/>
                <a:gd name="connsiteX3" fmla="*/ 1904485 w 1904974"/>
                <a:gd name="connsiteY3" fmla="*/ 880134 h 884345"/>
                <a:gd name="connsiteX4" fmla="*/ 1894966 w 1904974"/>
                <a:gd name="connsiteY4" fmla="*/ 779469 h 884345"/>
                <a:gd name="connsiteX5" fmla="*/ 1761844 w 1904974"/>
                <a:gd name="connsiteY5" fmla="*/ 402374 h 884345"/>
                <a:gd name="connsiteX6" fmla="*/ 1377785 w 1904974"/>
                <a:gd name="connsiteY6" fmla="*/ 3317 h 884345"/>
                <a:gd name="connsiteX7" fmla="*/ 1372668 w 1904974"/>
                <a:gd name="connsiteY7" fmla="*/ 0 h 884345"/>
                <a:gd name="connsiteX8" fmla="*/ 337869 w 1904974"/>
                <a:gd name="connsiteY8" fmla="*/ 139908 h 884345"/>
                <a:gd name="connsiteX9" fmla="*/ 188081 w 1904974"/>
                <a:gd name="connsiteY9" fmla="*/ 203651 h 884345"/>
                <a:gd name="connsiteX10" fmla="*/ 125663 w 1904974"/>
                <a:gd name="connsiteY10" fmla="*/ 268413 h 884345"/>
                <a:gd name="connsiteX11" fmla="*/ 0 w 1904974"/>
                <a:gd name="connsiteY11" fmla="*/ 421557 h 88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4974" h="884345">
                  <a:moveTo>
                    <a:pt x="0" y="421557"/>
                  </a:moveTo>
                  <a:cubicBezTo>
                    <a:pt x="3634" y="427260"/>
                    <a:pt x="235761" y="473169"/>
                    <a:pt x="416370" y="530740"/>
                  </a:cubicBezTo>
                  <a:lnTo>
                    <a:pt x="1800731" y="866036"/>
                  </a:lnTo>
                  <a:cubicBezTo>
                    <a:pt x="1847450" y="875071"/>
                    <a:pt x="1894389" y="892323"/>
                    <a:pt x="1904485" y="880134"/>
                  </a:cubicBezTo>
                  <a:cubicBezTo>
                    <a:pt x="1907165" y="859490"/>
                    <a:pt x="1898113" y="808332"/>
                    <a:pt x="1894966" y="779469"/>
                  </a:cubicBezTo>
                  <a:cubicBezTo>
                    <a:pt x="1878988" y="675447"/>
                    <a:pt x="1847255" y="520751"/>
                    <a:pt x="1761844" y="402374"/>
                  </a:cubicBezTo>
                  <a:cubicBezTo>
                    <a:pt x="1676433" y="283997"/>
                    <a:pt x="1531056" y="114087"/>
                    <a:pt x="1377785" y="3317"/>
                  </a:cubicBezTo>
                  <a:lnTo>
                    <a:pt x="1372668" y="0"/>
                  </a:lnTo>
                  <a:lnTo>
                    <a:pt x="337869" y="139908"/>
                  </a:lnTo>
                  <a:lnTo>
                    <a:pt x="188081" y="203651"/>
                  </a:lnTo>
                  <a:lnTo>
                    <a:pt x="125663" y="268413"/>
                  </a:lnTo>
                  <a:cubicBezTo>
                    <a:pt x="56438" y="343137"/>
                    <a:pt x="7361" y="404648"/>
                    <a:pt x="0" y="42155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https://www.lentiz.nl/assets/uploads/2021/01/Plaatje-Werelden.png">
            <a:extLst>
              <a:ext uri="{FF2B5EF4-FFF2-40B4-BE49-F238E27FC236}">
                <a16:creationId xmlns:a16="http://schemas.microsoft.com/office/drawing/2014/main" id="{CFDDDAF2-E186-4CAB-A986-B15E504346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644"/>
          <a:stretch/>
        </p:blipFill>
        <p:spPr bwMode="auto">
          <a:xfrm>
            <a:off x="8182272" y="2111070"/>
            <a:ext cx="3664421" cy="392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0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6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el 21">
            <a:extLst>
              <a:ext uri="{FF2B5EF4-FFF2-40B4-BE49-F238E27FC236}">
                <a16:creationId xmlns:a16="http://schemas.microsoft.com/office/drawing/2014/main" id="{3A04C193-920B-6AC7-C2C0-02776E78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443" y="775283"/>
            <a:ext cx="6326724" cy="1454051"/>
          </a:xfrm>
        </p:spPr>
        <p:txBody>
          <a:bodyPr>
            <a:noAutofit/>
          </a:bodyPr>
          <a:lstStyle/>
          <a:p>
            <a:pPr algn="r"/>
            <a:r>
              <a:rPr lang="nl-NL" sz="5200" b="1">
                <a:solidFill>
                  <a:schemeClr val="tx2"/>
                </a:solidFill>
              </a:rPr>
              <a:t>4 jaar </a:t>
            </a:r>
            <a:r>
              <a:rPr lang="nl-NL" sz="5200" b="1" err="1">
                <a:solidFill>
                  <a:schemeClr val="tx2"/>
                </a:solidFill>
              </a:rPr>
              <a:t>Novilab</a:t>
            </a:r>
            <a:r>
              <a:rPr lang="nl-NL" sz="5200" b="1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80" name="Group 7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81" name="Freeform: Shape 7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7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7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7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Afbeelding 4" descr="Afbeelding met Graphics, grafische vormgeving, Lettertype, schermopname&#10;&#10;Automatisch gegenereerde beschrijving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102" y="4597588"/>
            <a:ext cx="2521798" cy="1296517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3103539" y="931656"/>
            <a:ext cx="7410599" cy="7362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kern="1200">
              <a:latin typeface="+mj-lt"/>
              <a:ea typeface="+mj-ea"/>
              <a:cs typeface="Calibri Light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5596502" y="2405894"/>
            <a:ext cx="5754896" cy="31974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9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31" name="Tijdelijke aanduiding voor inhoud 30">
            <a:extLst>
              <a:ext uri="{FF2B5EF4-FFF2-40B4-BE49-F238E27FC236}">
                <a16:creationId xmlns:a16="http://schemas.microsoft.com/office/drawing/2014/main" id="{F7B0E64F-F736-AFB1-20EF-FD60E65319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125999"/>
              </p:ext>
            </p:extLst>
          </p:nvPr>
        </p:nvGraphicFramePr>
        <p:xfrm>
          <a:off x="804672" y="2421683"/>
          <a:ext cx="8377330" cy="3353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06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2" name="Rectangle 13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A93CE076-5FE2-500C-15E7-18DA74A12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57" y="926157"/>
            <a:ext cx="10515600" cy="113349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5200" b="1" kern="1200">
                <a:solidFill>
                  <a:srgbClr val="044459"/>
                </a:solidFill>
                <a:latin typeface="+mj-lt"/>
                <a:ea typeface="+mj-ea"/>
                <a:cs typeface="+mj-cs"/>
              </a:rPr>
              <a:t>Hoe is </a:t>
            </a:r>
            <a:r>
              <a:rPr lang="en-US" sz="5200" b="1" kern="1200" err="1">
                <a:solidFill>
                  <a:srgbClr val="044459"/>
                </a:solidFill>
                <a:latin typeface="+mj-lt"/>
                <a:ea typeface="+mj-ea"/>
                <a:cs typeface="+mj-cs"/>
              </a:rPr>
              <a:t>ons</a:t>
            </a:r>
            <a:r>
              <a:rPr lang="en-US" sz="5200" b="1" kern="1200">
                <a:solidFill>
                  <a:srgbClr val="044459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sz="5200" b="1" kern="1200" err="1">
                <a:solidFill>
                  <a:srgbClr val="044459"/>
                </a:solidFill>
                <a:latin typeface="+mj-lt"/>
                <a:ea typeface="+mj-ea"/>
                <a:cs typeface="+mj-cs"/>
              </a:rPr>
              <a:t>schooljaar</a:t>
            </a:r>
            <a:r>
              <a:rPr lang="en-US" sz="5200" b="1" kern="1200">
                <a:solidFill>
                  <a:srgbClr val="044459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sz="5200" b="1" kern="1200" err="1">
                <a:solidFill>
                  <a:srgbClr val="044459"/>
                </a:solidFill>
                <a:latin typeface="+mj-lt"/>
                <a:ea typeface="+mj-ea"/>
                <a:cs typeface="+mj-cs"/>
              </a:rPr>
              <a:t>opgebouwd</a:t>
            </a:r>
            <a:r>
              <a:rPr lang="en-US" sz="5200" b="1" kern="1200">
                <a:solidFill>
                  <a:srgbClr val="044459"/>
                </a:solidFill>
                <a:latin typeface="+mj-lt"/>
                <a:ea typeface="+mj-ea"/>
                <a:cs typeface="+mj-cs"/>
              </a:rPr>
              <a:t>?</a:t>
            </a:r>
            <a:endParaRPr lang="en-US" sz="5200" kern="1200">
              <a:solidFill>
                <a:srgbClr val="044459"/>
              </a:solidFill>
              <a:latin typeface="+mj-lt"/>
              <a:cs typeface="Calibri Light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3103539" y="931656"/>
            <a:ext cx="7410599" cy="7362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kern="1200">
              <a:latin typeface="+mj-lt"/>
              <a:ea typeface="+mj-ea"/>
              <a:cs typeface="Calibri Light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5596502" y="2405894"/>
            <a:ext cx="5754896" cy="31974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 descr="Afbeelding met Graphics, grafische vormgeving, Lettertype, schermopname&#10;&#10;Automatisch gegenereerde beschrijving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grpSp>
        <p:nvGrpSpPr>
          <p:cNvPr id="4" name="Groep 3">
            <a:extLst>
              <a:ext uri="{FF2B5EF4-FFF2-40B4-BE49-F238E27FC236}">
                <a16:creationId xmlns:a16="http://schemas.microsoft.com/office/drawing/2014/main" id="{C41D9E79-8AFD-F832-2036-ED9C3F092589}"/>
              </a:ext>
            </a:extLst>
          </p:cNvPr>
          <p:cNvGrpSpPr/>
          <p:nvPr/>
        </p:nvGrpSpPr>
        <p:grpSpPr>
          <a:xfrm>
            <a:off x="831403" y="2405893"/>
            <a:ext cx="10502007" cy="3042546"/>
            <a:chOff x="844996" y="2457135"/>
            <a:chExt cx="10502007" cy="3042546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:a16="http://schemas.microsoft.com/office/drawing/2014/main" id="{85BD6A71-3BFE-5105-6D2B-64987998F909}"/>
                </a:ext>
              </a:extLst>
            </p:cNvPr>
            <p:cNvSpPr/>
            <p:nvPr/>
          </p:nvSpPr>
          <p:spPr>
            <a:xfrm>
              <a:off x="844996" y="3325050"/>
              <a:ext cx="1648954" cy="136004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8" name="Vorm 7">
              <a:extLst>
                <a:ext uri="{FF2B5EF4-FFF2-40B4-BE49-F238E27FC236}">
                  <a16:creationId xmlns:a16="http://schemas.microsoft.com/office/drawing/2014/main" id="{A6136B72-7F8B-CBEA-39EF-8764B2FBA9EC}"/>
                </a:ext>
              </a:extLst>
            </p:cNvPr>
            <p:cNvSpPr/>
            <p:nvPr/>
          </p:nvSpPr>
          <p:spPr>
            <a:xfrm>
              <a:off x="1752869" y="3581462"/>
              <a:ext cx="1918219" cy="1918219"/>
            </a:xfrm>
            <a:prstGeom prst="leftCircularArrow">
              <a:avLst>
                <a:gd name="adj1" fmla="val 3671"/>
                <a:gd name="adj2" fmla="val 457300"/>
                <a:gd name="adj3" fmla="val 2232811"/>
                <a:gd name="adj4" fmla="val 9024489"/>
                <a:gd name="adj5" fmla="val 428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B2C74C3F-B926-2356-552B-FFDF2CB2665F}"/>
                </a:ext>
              </a:extLst>
            </p:cNvPr>
            <p:cNvSpPr/>
            <p:nvPr/>
          </p:nvSpPr>
          <p:spPr>
            <a:xfrm>
              <a:off x="959506" y="3764605"/>
              <a:ext cx="1717661" cy="1211926"/>
            </a:xfrm>
            <a:custGeom>
              <a:avLst/>
              <a:gdLst>
                <a:gd name="connsiteX0" fmla="*/ 0 w 1465737"/>
                <a:gd name="connsiteY0" fmla="*/ 58288 h 582875"/>
                <a:gd name="connsiteX1" fmla="*/ 58288 w 1465737"/>
                <a:gd name="connsiteY1" fmla="*/ 0 h 582875"/>
                <a:gd name="connsiteX2" fmla="*/ 1407450 w 1465737"/>
                <a:gd name="connsiteY2" fmla="*/ 0 h 582875"/>
                <a:gd name="connsiteX3" fmla="*/ 1465738 w 1465737"/>
                <a:gd name="connsiteY3" fmla="*/ 58288 h 582875"/>
                <a:gd name="connsiteX4" fmla="*/ 1465737 w 1465737"/>
                <a:gd name="connsiteY4" fmla="*/ 524588 h 582875"/>
                <a:gd name="connsiteX5" fmla="*/ 1407449 w 1465737"/>
                <a:gd name="connsiteY5" fmla="*/ 582876 h 582875"/>
                <a:gd name="connsiteX6" fmla="*/ 58288 w 1465737"/>
                <a:gd name="connsiteY6" fmla="*/ 582875 h 582875"/>
                <a:gd name="connsiteX7" fmla="*/ 0 w 1465737"/>
                <a:gd name="connsiteY7" fmla="*/ 524587 h 582875"/>
                <a:gd name="connsiteX8" fmla="*/ 0 w 1465737"/>
                <a:gd name="connsiteY8" fmla="*/ 58288 h 58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5737" h="582875">
                  <a:moveTo>
                    <a:pt x="0" y="58288"/>
                  </a:moveTo>
                  <a:cubicBezTo>
                    <a:pt x="0" y="26096"/>
                    <a:pt x="26096" y="0"/>
                    <a:pt x="58288" y="0"/>
                  </a:cubicBezTo>
                  <a:lnTo>
                    <a:pt x="1407450" y="0"/>
                  </a:lnTo>
                  <a:cubicBezTo>
                    <a:pt x="1439642" y="0"/>
                    <a:pt x="1465738" y="26096"/>
                    <a:pt x="1465738" y="58288"/>
                  </a:cubicBezTo>
                  <a:cubicBezTo>
                    <a:pt x="1465738" y="213721"/>
                    <a:pt x="1465737" y="369155"/>
                    <a:pt x="1465737" y="524588"/>
                  </a:cubicBezTo>
                  <a:cubicBezTo>
                    <a:pt x="1465737" y="556780"/>
                    <a:pt x="1439641" y="582876"/>
                    <a:pt x="1407449" y="582876"/>
                  </a:cubicBezTo>
                  <a:lnTo>
                    <a:pt x="58288" y="582875"/>
                  </a:lnTo>
                  <a:cubicBezTo>
                    <a:pt x="26096" y="582875"/>
                    <a:pt x="0" y="556779"/>
                    <a:pt x="0" y="524587"/>
                  </a:cubicBezTo>
                  <a:lnTo>
                    <a:pt x="0" y="5828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17" tIns="28502" rIns="34217" bIns="285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kern="1200"/>
                <a:t>5 periodes (van vakantie tot vakantie)</a:t>
              </a:r>
              <a:endParaRPr lang="en-US" kern="1200"/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D9D9C6B5-8786-B8F8-5DB2-9B2AFF715ACC}"/>
                </a:ext>
              </a:extLst>
            </p:cNvPr>
            <p:cNvSpPr/>
            <p:nvPr/>
          </p:nvSpPr>
          <p:spPr>
            <a:xfrm>
              <a:off x="3012455" y="3325050"/>
              <a:ext cx="1648954" cy="1360042"/>
            </a:xfrm>
            <a:custGeom>
              <a:avLst/>
              <a:gdLst>
                <a:gd name="connsiteX0" fmla="*/ 0 w 1648954"/>
                <a:gd name="connsiteY0" fmla="*/ 136004 h 1360042"/>
                <a:gd name="connsiteX1" fmla="*/ 136004 w 1648954"/>
                <a:gd name="connsiteY1" fmla="*/ 0 h 1360042"/>
                <a:gd name="connsiteX2" fmla="*/ 1512950 w 1648954"/>
                <a:gd name="connsiteY2" fmla="*/ 0 h 1360042"/>
                <a:gd name="connsiteX3" fmla="*/ 1648954 w 1648954"/>
                <a:gd name="connsiteY3" fmla="*/ 136004 h 1360042"/>
                <a:gd name="connsiteX4" fmla="*/ 1648954 w 1648954"/>
                <a:gd name="connsiteY4" fmla="*/ 1224038 h 1360042"/>
                <a:gd name="connsiteX5" fmla="*/ 1512950 w 1648954"/>
                <a:gd name="connsiteY5" fmla="*/ 1360042 h 1360042"/>
                <a:gd name="connsiteX6" fmla="*/ 136004 w 1648954"/>
                <a:gd name="connsiteY6" fmla="*/ 1360042 h 1360042"/>
                <a:gd name="connsiteX7" fmla="*/ 0 w 1648954"/>
                <a:gd name="connsiteY7" fmla="*/ 1224038 h 1360042"/>
                <a:gd name="connsiteX8" fmla="*/ 0 w 1648954"/>
                <a:gd name="connsiteY8" fmla="*/ 136004 h 136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8954" h="1360042">
                  <a:moveTo>
                    <a:pt x="0" y="136004"/>
                  </a:moveTo>
                  <a:cubicBezTo>
                    <a:pt x="0" y="60891"/>
                    <a:pt x="60891" y="0"/>
                    <a:pt x="136004" y="0"/>
                  </a:cubicBezTo>
                  <a:lnTo>
                    <a:pt x="1512950" y="0"/>
                  </a:lnTo>
                  <a:cubicBezTo>
                    <a:pt x="1588063" y="0"/>
                    <a:pt x="1648954" y="60891"/>
                    <a:pt x="1648954" y="136004"/>
                  </a:cubicBezTo>
                  <a:lnTo>
                    <a:pt x="1648954" y="1224038"/>
                  </a:lnTo>
                  <a:cubicBezTo>
                    <a:pt x="1648954" y="1299151"/>
                    <a:pt x="1588063" y="1360042"/>
                    <a:pt x="1512950" y="1360042"/>
                  </a:cubicBezTo>
                  <a:lnTo>
                    <a:pt x="136004" y="1360042"/>
                  </a:lnTo>
                  <a:cubicBezTo>
                    <a:pt x="60891" y="1360042"/>
                    <a:pt x="0" y="1299151"/>
                    <a:pt x="0" y="1224038"/>
                  </a:cubicBezTo>
                  <a:lnTo>
                    <a:pt x="0" y="1360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253" tIns="343691" rIns="52253" bIns="52253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200" kern="1200"/>
                <a:t>Kernvakken (Ne-</a:t>
              </a:r>
              <a:r>
                <a:rPr lang="nl-NL" sz="1200" kern="1200" err="1"/>
                <a:t>Wi</a:t>
              </a:r>
              <a:r>
                <a:rPr lang="nl-NL" sz="1200" kern="1200"/>
                <a:t>-En)</a:t>
              </a:r>
              <a:endParaRPr lang="en-US" sz="1200" kern="120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200" kern="1200"/>
                <a:t>Wereldvakken (WEN, OHS, </a:t>
              </a:r>
              <a:r>
                <a:rPr lang="nl-NL" sz="1200" kern="1200" err="1"/>
                <a:t>etc</a:t>
              </a:r>
              <a:r>
                <a:rPr lang="nl-NL" sz="1200" kern="1200"/>
                <a:t>)</a:t>
              </a:r>
              <a:endParaRPr lang="en-US" sz="1200" kern="120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200" kern="1200"/>
                <a:t>Vormende vakken (Gym, LOB)</a:t>
              </a:r>
              <a:endParaRPr lang="en-US" sz="1200" kern="1200"/>
            </a:p>
          </p:txBody>
        </p:sp>
        <p:sp>
          <p:nvSpPr>
            <p:cNvPr id="12" name="Pijl: draaiend 11">
              <a:extLst>
                <a:ext uri="{FF2B5EF4-FFF2-40B4-BE49-F238E27FC236}">
                  <a16:creationId xmlns:a16="http://schemas.microsoft.com/office/drawing/2014/main" id="{C13451AE-7F04-E07A-3A7B-D6859B92BCDA}"/>
                </a:ext>
              </a:extLst>
            </p:cNvPr>
            <p:cNvSpPr/>
            <p:nvPr/>
          </p:nvSpPr>
          <p:spPr>
            <a:xfrm>
              <a:off x="3906587" y="2457135"/>
              <a:ext cx="2128919" cy="2128919"/>
            </a:xfrm>
            <a:prstGeom prst="circularArrow">
              <a:avLst>
                <a:gd name="adj1" fmla="val 3307"/>
                <a:gd name="adj2" fmla="val 408487"/>
                <a:gd name="adj3" fmla="val 19416003"/>
                <a:gd name="adj4" fmla="val 12575511"/>
                <a:gd name="adj5" fmla="val 3859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D0B746EB-8085-D746-24E3-23E210E4BCE2}"/>
                </a:ext>
              </a:extLst>
            </p:cNvPr>
            <p:cNvSpPr/>
            <p:nvPr/>
          </p:nvSpPr>
          <p:spPr>
            <a:xfrm>
              <a:off x="3252014" y="2937519"/>
              <a:ext cx="1648953" cy="678969"/>
            </a:xfrm>
            <a:custGeom>
              <a:avLst/>
              <a:gdLst>
                <a:gd name="connsiteX0" fmla="*/ 0 w 1465737"/>
                <a:gd name="connsiteY0" fmla="*/ 58288 h 582875"/>
                <a:gd name="connsiteX1" fmla="*/ 58288 w 1465737"/>
                <a:gd name="connsiteY1" fmla="*/ 0 h 582875"/>
                <a:gd name="connsiteX2" fmla="*/ 1407450 w 1465737"/>
                <a:gd name="connsiteY2" fmla="*/ 0 h 582875"/>
                <a:gd name="connsiteX3" fmla="*/ 1465738 w 1465737"/>
                <a:gd name="connsiteY3" fmla="*/ 58288 h 582875"/>
                <a:gd name="connsiteX4" fmla="*/ 1465737 w 1465737"/>
                <a:gd name="connsiteY4" fmla="*/ 524588 h 582875"/>
                <a:gd name="connsiteX5" fmla="*/ 1407449 w 1465737"/>
                <a:gd name="connsiteY5" fmla="*/ 582876 h 582875"/>
                <a:gd name="connsiteX6" fmla="*/ 58288 w 1465737"/>
                <a:gd name="connsiteY6" fmla="*/ 582875 h 582875"/>
                <a:gd name="connsiteX7" fmla="*/ 0 w 1465737"/>
                <a:gd name="connsiteY7" fmla="*/ 524587 h 582875"/>
                <a:gd name="connsiteX8" fmla="*/ 0 w 1465737"/>
                <a:gd name="connsiteY8" fmla="*/ 58288 h 58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5737" h="582875">
                  <a:moveTo>
                    <a:pt x="0" y="58288"/>
                  </a:moveTo>
                  <a:cubicBezTo>
                    <a:pt x="0" y="26096"/>
                    <a:pt x="26096" y="0"/>
                    <a:pt x="58288" y="0"/>
                  </a:cubicBezTo>
                  <a:lnTo>
                    <a:pt x="1407450" y="0"/>
                  </a:lnTo>
                  <a:cubicBezTo>
                    <a:pt x="1439642" y="0"/>
                    <a:pt x="1465738" y="26096"/>
                    <a:pt x="1465738" y="58288"/>
                  </a:cubicBezTo>
                  <a:cubicBezTo>
                    <a:pt x="1465738" y="213721"/>
                    <a:pt x="1465737" y="369155"/>
                    <a:pt x="1465737" y="524588"/>
                  </a:cubicBezTo>
                  <a:cubicBezTo>
                    <a:pt x="1465737" y="556780"/>
                    <a:pt x="1439641" y="582876"/>
                    <a:pt x="1407449" y="582876"/>
                  </a:cubicBezTo>
                  <a:lnTo>
                    <a:pt x="58288" y="582875"/>
                  </a:lnTo>
                  <a:cubicBezTo>
                    <a:pt x="26096" y="582875"/>
                    <a:pt x="0" y="556779"/>
                    <a:pt x="0" y="524587"/>
                  </a:cubicBezTo>
                  <a:lnTo>
                    <a:pt x="0" y="5828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17" tIns="28502" rIns="34217" bIns="285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kern="1200"/>
                <a:t>3 soorten vakken</a:t>
              </a:r>
              <a:endParaRPr lang="en-US" kern="1200"/>
            </a:p>
          </p:txBody>
        </p:sp>
        <p:sp>
          <p:nvSpPr>
            <p:cNvPr id="14" name="Rechthoek: afgeronde hoeken 13">
              <a:extLst>
                <a:ext uri="{FF2B5EF4-FFF2-40B4-BE49-F238E27FC236}">
                  <a16:creationId xmlns:a16="http://schemas.microsoft.com/office/drawing/2014/main" id="{D73C7C27-C642-E813-1492-E02274A92C51}"/>
                </a:ext>
              </a:extLst>
            </p:cNvPr>
            <p:cNvSpPr/>
            <p:nvPr/>
          </p:nvSpPr>
          <p:spPr>
            <a:xfrm>
              <a:off x="5179914" y="3325050"/>
              <a:ext cx="1648954" cy="136004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Vorm 14">
              <a:extLst>
                <a:ext uri="{FF2B5EF4-FFF2-40B4-BE49-F238E27FC236}">
                  <a16:creationId xmlns:a16="http://schemas.microsoft.com/office/drawing/2014/main" id="{94BD3015-2DDD-1316-F363-1126F00BE1D4}"/>
                </a:ext>
              </a:extLst>
            </p:cNvPr>
            <p:cNvSpPr/>
            <p:nvPr/>
          </p:nvSpPr>
          <p:spPr>
            <a:xfrm>
              <a:off x="6087787" y="3581462"/>
              <a:ext cx="1918219" cy="1918219"/>
            </a:xfrm>
            <a:prstGeom prst="leftCircularArrow">
              <a:avLst>
                <a:gd name="adj1" fmla="val 3671"/>
                <a:gd name="adj2" fmla="val 457300"/>
                <a:gd name="adj3" fmla="val 2232811"/>
                <a:gd name="adj4" fmla="val 9024489"/>
                <a:gd name="adj5" fmla="val 428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AC6ECF87-6FA1-D772-4291-28582853A2FE}"/>
                </a:ext>
              </a:extLst>
            </p:cNvPr>
            <p:cNvSpPr/>
            <p:nvPr/>
          </p:nvSpPr>
          <p:spPr>
            <a:xfrm>
              <a:off x="5315982" y="3764605"/>
              <a:ext cx="1696103" cy="1211925"/>
            </a:xfrm>
            <a:custGeom>
              <a:avLst/>
              <a:gdLst>
                <a:gd name="connsiteX0" fmla="*/ 0 w 1465737"/>
                <a:gd name="connsiteY0" fmla="*/ 58288 h 582875"/>
                <a:gd name="connsiteX1" fmla="*/ 58288 w 1465737"/>
                <a:gd name="connsiteY1" fmla="*/ 0 h 582875"/>
                <a:gd name="connsiteX2" fmla="*/ 1407450 w 1465737"/>
                <a:gd name="connsiteY2" fmla="*/ 0 h 582875"/>
                <a:gd name="connsiteX3" fmla="*/ 1465738 w 1465737"/>
                <a:gd name="connsiteY3" fmla="*/ 58288 h 582875"/>
                <a:gd name="connsiteX4" fmla="*/ 1465737 w 1465737"/>
                <a:gd name="connsiteY4" fmla="*/ 524588 h 582875"/>
                <a:gd name="connsiteX5" fmla="*/ 1407449 w 1465737"/>
                <a:gd name="connsiteY5" fmla="*/ 582876 h 582875"/>
                <a:gd name="connsiteX6" fmla="*/ 58288 w 1465737"/>
                <a:gd name="connsiteY6" fmla="*/ 582875 h 582875"/>
                <a:gd name="connsiteX7" fmla="*/ 0 w 1465737"/>
                <a:gd name="connsiteY7" fmla="*/ 524587 h 582875"/>
                <a:gd name="connsiteX8" fmla="*/ 0 w 1465737"/>
                <a:gd name="connsiteY8" fmla="*/ 58288 h 58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5737" h="582875">
                  <a:moveTo>
                    <a:pt x="0" y="58288"/>
                  </a:moveTo>
                  <a:cubicBezTo>
                    <a:pt x="0" y="26096"/>
                    <a:pt x="26096" y="0"/>
                    <a:pt x="58288" y="0"/>
                  </a:cubicBezTo>
                  <a:lnTo>
                    <a:pt x="1407450" y="0"/>
                  </a:lnTo>
                  <a:cubicBezTo>
                    <a:pt x="1439642" y="0"/>
                    <a:pt x="1465738" y="26096"/>
                    <a:pt x="1465738" y="58288"/>
                  </a:cubicBezTo>
                  <a:cubicBezTo>
                    <a:pt x="1465738" y="213721"/>
                    <a:pt x="1465737" y="369155"/>
                    <a:pt x="1465737" y="524588"/>
                  </a:cubicBezTo>
                  <a:cubicBezTo>
                    <a:pt x="1465737" y="556780"/>
                    <a:pt x="1439641" y="582876"/>
                    <a:pt x="1407449" y="582876"/>
                  </a:cubicBezTo>
                  <a:lnTo>
                    <a:pt x="58288" y="582875"/>
                  </a:lnTo>
                  <a:cubicBezTo>
                    <a:pt x="26096" y="582875"/>
                    <a:pt x="0" y="556779"/>
                    <a:pt x="0" y="524587"/>
                  </a:cubicBezTo>
                  <a:lnTo>
                    <a:pt x="0" y="5828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17" tIns="28502" rIns="34217" bIns="285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/>
                <a:t>Bij elk kern- en </a:t>
              </a:r>
              <a:r>
                <a:rPr lang="nl-NL" sz="1400" kern="1200" err="1"/>
                <a:t>wereldvak</a:t>
              </a:r>
              <a:r>
                <a:rPr lang="nl-NL" sz="1400" kern="1200"/>
                <a:t> staat een vraagstuk centraal, waaraan leerdoelen staan gekoppeld</a:t>
              </a:r>
              <a:endParaRPr lang="en-US" sz="1400" kern="1200"/>
            </a:p>
          </p:txBody>
        </p:sp>
        <p:sp>
          <p:nvSpPr>
            <p:cNvPr id="17" name="Rechthoek: afgeronde hoeken 16">
              <a:extLst>
                <a:ext uri="{FF2B5EF4-FFF2-40B4-BE49-F238E27FC236}">
                  <a16:creationId xmlns:a16="http://schemas.microsoft.com/office/drawing/2014/main" id="{024F2BE8-7D89-6B4E-0605-2C06645C3BE4}"/>
                </a:ext>
              </a:extLst>
            </p:cNvPr>
            <p:cNvSpPr/>
            <p:nvPr/>
          </p:nvSpPr>
          <p:spPr>
            <a:xfrm>
              <a:off x="7347373" y="3325050"/>
              <a:ext cx="1648954" cy="136004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Pijl: draaiend 17">
              <a:extLst>
                <a:ext uri="{FF2B5EF4-FFF2-40B4-BE49-F238E27FC236}">
                  <a16:creationId xmlns:a16="http://schemas.microsoft.com/office/drawing/2014/main" id="{2BEC1BA0-290B-9601-05A4-0B1F12BBFCB9}"/>
                </a:ext>
              </a:extLst>
            </p:cNvPr>
            <p:cNvSpPr/>
            <p:nvPr/>
          </p:nvSpPr>
          <p:spPr>
            <a:xfrm>
              <a:off x="8241504" y="2457135"/>
              <a:ext cx="2128919" cy="2128919"/>
            </a:xfrm>
            <a:prstGeom prst="circularArrow">
              <a:avLst>
                <a:gd name="adj1" fmla="val 3307"/>
                <a:gd name="adj2" fmla="val 408487"/>
                <a:gd name="adj3" fmla="val 19416003"/>
                <a:gd name="adj4" fmla="val 12575511"/>
                <a:gd name="adj5" fmla="val 3859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435C5E4-AAD8-3F54-627B-F3EBD4D96BDB}"/>
                </a:ext>
              </a:extLst>
            </p:cNvPr>
            <p:cNvSpPr/>
            <p:nvPr/>
          </p:nvSpPr>
          <p:spPr>
            <a:xfrm>
              <a:off x="7577677" y="2866255"/>
              <a:ext cx="1601868" cy="750233"/>
            </a:xfrm>
            <a:custGeom>
              <a:avLst/>
              <a:gdLst>
                <a:gd name="connsiteX0" fmla="*/ 0 w 1465737"/>
                <a:gd name="connsiteY0" fmla="*/ 58288 h 582875"/>
                <a:gd name="connsiteX1" fmla="*/ 58288 w 1465737"/>
                <a:gd name="connsiteY1" fmla="*/ 0 h 582875"/>
                <a:gd name="connsiteX2" fmla="*/ 1407450 w 1465737"/>
                <a:gd name="connsiteY2" fmla="*/ 0 h 582875"/>
                <a:gd name="connsiteX3" fmla="*/ 1465738 w 1465737"/>
                <a:gd name="connsiteY3" fmla="*/ 58288 h 582875"/>
                <a:gd name="connsiteX4" fmla="*/ 1465737 w 1465737"/>
                <a:gd name="connsiteY4" fmla="*/ 524588 h 582875"/>
                <a:gd name="connsiteX5" fmla="*/ 1407449 w 1465737"/>
                <a:gd name="connsiteY5" fmla="*/ 582876 h 582875"/>
                <a:gd name="connsiteX6" fmla="*/ 58288 w 1465737"/>
                <a:gd name="connsiteY6" fmla="*/ 582875 h 582875"/>
                <a:gd name="connsiteX7" fmla="*/ 0 w 1465737"/>
                <a:gd name="connsiteY7" fmla="*/ 524587 h 582875"/>
                <a:gd name="connsiteX8" fmla="*/ 0 w 1465737"/>
                <a:gd name="connsiteY8" fmla="*/ 58288 h 58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5737" h="582875">
                  <a:moveTo>
                    <a:pt x="0" y="58288"/>
                  </a:moveTo>
                  <a:cubicBezTo>
                    <a:pt x="0" y="26096"/>
                    <a:pt x="26096" y="0"/>
                    <a:pt x="58288" y="0"/>
                  </a:cubicBezTo>
                  <a:lnTo>
                    <a:pt x="1407450" y="0"/>
                  </a:lnTo>
                  <a:cubicBezTo>
                    <a:pt x="1439642" y="0"/>
                    <a:pt x="1465738" y="26096"/>
                    <a:pt x="1465738" y="58288"/>
                  </a:cubicBezTo>
                  <a:cubicBezTo>
                    <a:pt x="1465738" y="213721"/>
                    <a:pt x="1465737" y="369155"/>
                    <a:pt x="1465737" y="524588"/>
                  </a:cubicBezTo>
                  <a:cubicBezTo>
                    <a:pt x="1465737" y="556780"/>
                    <a:pt x="1439641" y="582876"/>
                    <a:pt x="1407449" y="582876"/>
                  </a:cubicBezTo>
                  <a:lnTo>
                    <a:pt x="58288" y="582875"/>
                  </a:lnTo>
                  <a:cubicBezTo>
                    <a:pt x="26096" y="582875"/>
                    <a:pt x="0" y="556779"/>
                    <a:pt x="0" y="524587"/>
                  </a:cubicBezTo>
                  <a:lnTo>
                    <a:pt x="0" y="5828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17" tIns="28502" rIns="34217" bIns="28502" numCol="1" spcCol="1270" anchor="ctr" anchorCtr="0">
              <a:noAutofit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kern="1200"/>
                <a:t>Verwerking is in Learnbeat</a:t>
              </a:r>
            </a:p>
          </p:txBody>
        </p:sp>
        <p:sp>
          <p:nvSpPr>
            <p:cNvPr id="20" name="Rechthoek: afgeronde hoeken 19">
              <a:extLst>
                <a:ext uri="{FF2B5EF4-FFF2-40B4-BE49-F238E27FC236}">
                  <a16:creationId xmlns:a16="http://schemas.microsoft.com/office/drawing/2014/main" id="{1BC09CB8-95EF-827B-4E91-A5928F0BBB83}"/>
                </a:ext>
              </a:extLst>
            </p:cNvPr>
            <p:cNvSpPr/>
            <p:nvPr/>
          </p:nvSpPr>
          <p:spPr>
            <a:xfrm>
              <a:off x="9514832" y="3325050"/>
              <a:ext cx="1648954" cy="136004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D61E6EFB-470C-A50B-612B-B5EF8959C6F2}"/>
                </a:ext>
              </a:extLst>
            </p:cNvPr>
            <p:cNvSpPr/>
            <p:nvPr/>
          </p:nvSpPr>
          <p:spPr>
            <a:xfrm>
              <a:off x="9745136" y="3689387"/>
              <a:ext cx="1601867" cy="1287143"/>
            </a:xfrm>
            <a:custGeom>
              <a:avLst/>
              <a:gdLst>
                <a:gd name="connsiteX0" fmla="*/ 0 w 1465737"/>
                <a:gd name="connsiteY0" fmla="*/ 58288 h 582875"/>
                <a:gd name="connsiteX1" fmla="*/ 58288 w 1465737"/>
                <a:gd name="connsiteY1" fmla="*/ 0 h 582875"/>
                <a:gd name="connsiteX2" fmla="*/ 1407450 w 1465737"/>
                <a:gd name="connsiteY2" fmla="*/ 0 h 582875"/>
                <a:gd name="connsiteX3" fmla="*/ 1465738 w 1465737"/>
                <a:gd name="connsiteY3" fmla="*/ 58288 h 582875"/>
                <a:gd name="connsiteX4" fmla="*/ 1465737 w 1465737"/>
                <a:gd name="connsiteY4" fmla="*/ 524588 h 582875"/>
                <a:gd name="connsiteX5" fmla="*/ 1407449 w 1465737"/>
                <a:gd name="connsiteY5" fmla="*/ 582876 h 582875"/>
                <a:gd name="connsiteX6" fmla="*/ 58288 w 1465737"/>
                <a:gd name="connsiteY6" fmla="*/ 582875 h 582875"/>
                <a:gd name="connsiteX7" fmla="*/ 0 w 1465737"/>
                <a:gd name="connsiteY7" fmla="*/ 524587 h 582875"/>
                <a:gd name="connsiteX8" fmla="*/ 0 w 1465737"/>
                <a:gd name="connsiteY8" fmla="*/ 58288 h 58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5737" h="582875">
                  <a:moveTo>
                    <a:pt x="0" y="58288"/>
                  </a:moveTo>
                  <a:cubicBezTo>
                    <a:pt x="0" y="26096"/>
                    <a:pt x="26096" y="0"/>
                    <a:pt x="58288" y="0"/>
                  </a:cubicBezTo>
                  <a:lnTo>
                    <a:pt x="1407450" y="0"/>
                  </a:lnTo>
                  <a:cubicBezTo>
                    <a:pt x="1439642" y="0"/>
                    <a:pt x="1465738" y="26096"/>
                    <a:pt x="1465738" y="58288"/>
                  </a:cubicBezTo>
                  <a:cubicBezTo>
                    <a:pt x="1465738" y="213721"/>
                    <a:pt x="1465737" y="369155"/>
                    <a:pt x="1465737" y="524588"/>
                  </a:cubicBezTo>
                  <a:cubicBezTo>
                    <a:pt x="1465737" y="556780"/>
                    <a:pt x="1439641" y="582876"/>
                    <a:pt x="1407449" y="582876"/>
                  </a:cubicBezTo>
                  <a:lnTo>
                    <a:pt x="58288" y="582875"/>
                  </a:lnTo>
                  <a:cubicBezTo>
                    <a:pt x="26096" y="582875"/>
                    <a:pt x="0" y="556779"/>
                    <a:pt x="0" y="524587"/>
                  </a:cubicBezTo>
                  <a:lnTo>
                    <a:pt x="0" y="5828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17" tIns="28502" rIns="34217" bIns="285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kern="1200"/>
                <a:t>Elke periode eindigt met een afsluitweek</a:t>
              </a:r>
              <a:endParaRPr lang="en-US" kern="1200"/>
            </a:p>
          </p:txBody>
        </p:sp>
      </p:grpSp>
    </p:spTree>
    <p:extLst>
      <p:ext uri="{BB962C8B-B14F-4D97-AF65-F5344CB8AC3E}">
        <p14:creationId xmlns:p14="http://schemas.microsoft.com/office/powerpoint/2010/main" val="324450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572493" y="238539"/>
            <a:ext cx="11018520" cy="1434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err="1">
                <a:solidFill>
                  <a:srgbClr val="044459"/>
                </a:solidFill>
                <a:latin typeface="+mj-lt"/>
                <a:ea typeface="+mj-ea"/>
                <a:cs typeface="+mj-cs"/>
              </a:rPr>
              <a:t>Huiswerk</a:t>
            </a:r>
            <a:r>
              <a:rPr lang="en-US" sz="4400" b="1">
                <a:solidFill>
                  <a:srgbClr val="044459"/>
                </a:solidFill>
                <a:latin typeface="+mj-lt"/>
                <a:ea typeface="+mj-ea"/>
                <a:cs typeface="+mj-cs"/>
              </a:rPr>
              <a:t>?</a:t>
            </a:r>
            <a:endParaRPr lang="nl-NL" sz="4400">
              <a:solidFill>
                <a:srgbClr val="000000"/>
              </a:solidFill>
              <a:ea typeface="+mj-ea"/>
              <a:cs typeface="Calibri" panose="020F0502020204030204"/>
            </a:endParaRPr>
          </a:p>
        </p:txBody>
      </p:sp>
      <p:sp>
        <p:nvSpPr>
          <p:cNvPr id="3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572493" y="2071316"/>
            <a:ext cx="6713552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err="1"/>
              <a:t>Veel</a:t>
            </a:r>
            <a:r>
              <a:rPr lang="en-US" sz="2200"/>
              <a:t> taken </a:t>
            </a:r>
            <a:r>
              <a:rPr lang="en-US" sz="2200" err="1"/>
              <a:t>kunnen</a:t>
            </a:r>
            <a:r>
              <a:rPr lang="en-US" sz="2200"/>
              <a:t> op school </a:t>
            </a:r>
            <a:r>
              <a:rPr lang="en-US" sz="2200" err="1"/>
              <a:t>gemaakt</a:t>
            </a:r>
            <a:r>
              <a:rPr lang="en-US" sz="2200"/>
              <a:t> </a:t>
            </a:r>
            <a:r>
              <a:rPr lang="en-US" sz="2200" err="1"/>
              <a:t>worden</a:t>
            </a:r>
            <a:endParaRPr lang="en-US" sz="2200"/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err="1"/>
              <a:t>Sommige</a:t>
            </a:r>
            <a:r>
              <a:rPr lang="en-US" sz="2200"/>
              <a:t> taken </a:t>
            </a:r>
            <a:r>
              <a:rPr lang="en-US" sz="2200" err="1"/>
              <a:t>zijn</a:t>
            </a:r>
            <a:r>
              <a:rPr lang="en-US" sz="2200"/>
              <a:t> </a:t>
            </a:r>
            <a:r>
              <a:rPr lang="en-US" sz="2200" err="1"/>
              <a:t>werk</a:t>
            </a:r>
            <a:r>
              <a:rPr lang="en-US" sz="2200"/>
              <a:t> </a:t>
            </a:r>
            <a:r>
              <a:rPr lang="en-US" sz="2200" err="1"/>
              <a:t>voor</a:t>
            </a:r>
            <a:r>
              <a:rPr lang="en-US" sz="2200"/>
              <a:t> </a:t>
            </a:r>
            <a:r>
              <a:rPr lang="en-US" sz="2200" err="1"/>
              <a:t>thuis</a:t>
            </a:r>
            <a:r>
              <a:rPr lang="en-US" sz="2200"/>
              <a:t>/</a:t>
            </a:r>
            <a:r>
              <a:rPr lang="en-US" sz="2200" err="1"/>
              <a:t>na</a:t>
            </a:r>
            <a:r>
              <a:rPr lang="en-US" sz="2200"/>
              <a:t> </a:t>
            </a:r>
            <a:br>
              <a:rPr lang="en-US" sz="2200"/>
            </a:br>
            <a:r>
              <a:rPr lang="en-US" sz="2200" err="1"/>
              <a:t>schooltijd</a:t>
            </a:r>
            <a:r>
              <a:rPr lang="en-US" sz="2200"/>
              <a:t> op school</a:t>
            </a: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err="1"/>
              <a:t>Terug</a:t>
            </a:r>
            <a:r>
              <a:rPr lang="en-US" sz="2200"/>
              <a:t> </a:t>
            </a:r>
            <a:r>
              <a:rPr lang="en-US" sz="2200" err="1"/>
              <a:t>te</a:t>
            </a:r>
            <a:r>
              <a:rPr lang="en-US" sz="2200"/>
              <a:t> </a:t>
            </a:r>
            <a:r>
              <a:rPr lang="en-US" sz="2200" err="1"/>
              <a:t>vinden</a:t>
            </a:r>
            <a:r>
              <a:rPr lang="en-US" sz="2200"/>
              <a:t> in SOM </a:t>
            </a:r>
          </a:p>
          <a:p>
            <a:pPr marL="13716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marL="13716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</p:txBody>
      </p:sp>
      <p:pic>
        <p:nvPicPr>
          <p:cNvPr id="7" name="Afbeelding 6" descr="Afbeelding met clipart, Graphics, geel, grafische vormgeving&#10;&#10;Automatisch gegenereerde beschrijving">
            <a:extLst>
              <a:ext uri="{FF2B5EF4-FFF2-40B4-BE49-F238E27FC236}">
                <a16:creationId xmlns:a16="http://schemas.microsoft.com/office/drawing/2014/main" id="{0AF6A595-BA62-A678-B6EF-7EBF474E64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95" r="2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949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80B31E774E3F4AA8712393D3F5C2AB" ma:contentTypeVersion="17" ma:contentTypeDescription="Een nieuw document maken." ma:contentTypeScope="" ma:versionID="895798819b8e082b137a6ddb7acbc7a7">
  <xsd:schema xmlns:xsd="http://www.w3.org/2001/XMLSchema" xmlns:xs="http://www.w3.org/2001/XMLSchema" xmlns:p="http://schemas.microsoft.com/office/2006/metadata/properties" xmlns:ns2="768485ed-32c1-489e-9a10-10d76f6f62cd" xmlns:ns3="1646f579-22af-4903-a449-2bf65b253b8e" targetNamespace="http://schemas.microsoft.com/office/2006/metadata/properties" ma:root="true" ma:fieldsID="0cf0d25a119040412cc6967b2cf80af6" ns2:_="" ns3:_="">
    <xsd:import namespace="768485ed-32c1-489e-9a10-10d76f6f62cd"/>
    <xsd:import namespace="1646f579-22af-4903-a449-2bf65b253b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485ed-32c1-489e-9a10-10d76f6f6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e2d38bfe-724d-43c8-9f38-d5fd3398c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6f579-22af-4903-a449-2bf65b253b8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83df3e2-86a0-4f9c-bec0-1de7c620243f}" ma:internalName="TaxCatchAll" ma:showField="CatchAllData" ma:web="1646f579-22af-4903-a449-2bf65b253b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8485ed-32c1-489e-9a10-10d76f6f62cd">
      <Terms xmlns="http://schemas.microsoft.com/office/infopath/2007/PartnerControls"/>
    </lcf76f155ced4ddcb4097134ff3c332f>
    <TaxCatchAll xmlns="1646f579-22af-4903-a449-2bf65b253b8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4A168D-EDCD-4F41-8D1F-816005738E97}">
  <ds:schemaRefs>
    <ds:schemaRef ds:uri="1646f579-22af-4903-a449-2bf65b253b8e"/>
    <ds:schemaRef ds:uri="768485ed-32c1-489e-9a10-10d76f6f62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478F492-BA9B-4FCB-9B03-2217949AE046}">
  <ds:schemaRefs>
    <ds:schemaRef ds:uri="1646f579-22af-4903-a449-2bf65b253b8e"/>
    <ds:schemaRef ds:uri="768485ed-32c1-489e-9a10-10d76f6f62c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1315EA4-589B-45AB-882C-DA9F46D92B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Kantoorthema</vt:lpstr>
      <vt:lpstr>Informatieavond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 jaar Novilab </vt:lpstr>
      <vt:lpstr>Hoe is ons schooljaar opgebouwd?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Ellis van Beek-Sweep</dc:creator>
  <cp:revision>1</cp:revision>
  <dcterms:created xsi:type="dcterms:W3CDTF">2021-06-16T08:11:19Z</dcterms:created>
  <dcterms:modified xsi:type="dcterms:W3CDTF">2023-09-14T15:20:57Z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0x0101005E80B31E774E3F4AA8712393D3F5C2AB</vt:lpwstr>
  </property>
  <property fmtid="{D5CDD505-2E9C-101B-9397-08002B2CF9AE}" pid="3" name="MediaServiceImageTags">
    <vt:lpwstr/>
  </property>
</Properties>
</file>