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59" r:id="rId7"/>
    <p:sldId id="268" r:id="rId8"/>
    <p:sldId id="262" r:id="rId9"/>
    <p:sldId id="270" r:id="rId10"/>
    <p:sldId id="271" r:id="rId11"/>
    <p:sldId id="272" r:id="rId12"/>
    <p:sldId id="274" r:id="rId13"/>
    <p:sldId id="275" r:id="rId14"/>
    <p:sldId id="276" r:id="rId15"/>
    <p:sldId id="267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FA98DD-3AC9-4963-81DC-7242CB055F1A}" v="5" dt="2023-09-14T13:18:37.363"/>
    <p1510:client id="{59A6DBC0-5BE4-49AD-91D7-71D087EC2C89}" v="352" dt="2023-09-14T15:27:28.611"/>
    <p1510:client id="{6C5277E0-6618-4119-B53B-A554E62FFF2B}" v="310" dt="2023-09-14T12:31:35.953"/>
    <p1510:client id="{97DE0A95-CDC6-4109-923D-673D5DECF5C7}" v="99" dt="2023-09-14T12:31:10.4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men van den Berg" userId="7836bab3-98be-45cd-8315-11747943d970" providerId="ADAL" clId="{59A6DBC0-5BE4-49AD-91D7-71D087EC2C89}"/>
    <pc:docChg chg="custSel modSld">
      <pc:chgData name="Carmen van den Berg" userId="7836bab3-98be-45cd-8315-11747943d970" providerId="ADAL" clId="{59A6DBC0-5BE4-49AD-91D7-71D087EC2C89}" dt="2023-09-14T15:27:28.611" v="351" actId="20577"/>
      <pc:docMkLst>
        <pc:docMk/>
      </pc:docMkLst>
      <pc:sldChg chg="modNotesTx">
        <pc:chgData name="Carmen van den Berg" userId="7836bab3-98be-45cd-8315-11747943d970" providerId="ADAL" clId="{59A6DBC0-5BE4-49AD-91D7-71D087EC2C89}" dt="2023-09-14T15:22:45.325" v="105" actId="20577"/>
        <pc:sldMkLst>
          <pc:docMk/>
          <pc:sldMk cId="112805451" sldId="271"/>
        </pc:sldMkLst>
      </pc:sldChg>
      <pc:sldChg chg="modSp mod modNotesTx">
        <pc:chgData name="Carmen van den Berg" userId="7836bab3-98be-45cd-8315-11747943d970" providerId="ADAL" clId="{59A6DBC0-5BE4-49AD-91D7-71D087EC2C89}" dt="2023-09-14T15:24:55.757" v="170" actId="20577"/>
        <pc:sldMkLst>
          <pc:docMk/>
          <pc:sldMk cId="246313363" sldId="272"/>
        </pc:sldMkLst>
        <pc:spChg chg="mod">
          <ac:chgData name="Carmen van den Berg" userId="7836bab3-98be-45cd-8315-11747943d970" providerId="ADAL" clId="{59A6DBC0-5BE4-49AD-91D7-71D087EC2C89}" dt="2023-09-14T15:24:55.757" v="170" actId="20577"/>
          <ac:spMkLst>
            <pc:docMk/>
            <pc:sldMk cId="246313363" sldId="272"/>
            <ac:spMk id="9" creationId="{0BE7508F-4637-8394-88AB-DB698D544824}"/>
          </ac:spMkLst>
        </pc:spChg>
      </pc:sldChg>
      <pc:sldChg chg="modNotesTx">
        <pc:chgData name="Carmen van den Berg" userId="7836bab3-98be-45cd-8315-11747943d970" providerId="ADAL" clId="{59A6DBC0-5BE4-49AD-91D7-71D087EC2C89}" dt="2023-09-14T15:26:54.649" v="339" actId="20577"/>
        <pc:sldMkLst>
          <pc:docMk/>
          <pc:sldMk cId="3868636244" sldId="274"/>
        </pc:sldMkLst>
      </pc:sldChg>
      <pc:sldChg chg="modSp mod">
        <pc:chgData name="Carmen van den Berg" userId="7836bab3-98be-45cd-8315-11747943d970" providerId="ADAL" clId="{59A6DBC0-5BE4-49AD-91D7-71D087EC2C89}" dt="2023-09-14T15:27:28.611" v="351" actId="20577"/>
        <pc:sldMkLst>
          <pc:docMk/>
          <pc:sldMk cId="524014455" sldId="275"/>
        </pc:sldMkLst>
        <pc:spChg chg="mod">
          <ac:chgData name="Carmen van den Berg" userId="7836bab3-98be-45cd-8315-11747943d970" providerId="ADAL" clId="{59A6DBC0-5BE4-49AD-91D7-71D087EC2C89}" dt="2023-09-14T15:27:28.611" v="351" actId="20577"/>
          <ac:spMkLst>
            <pc:docMk/>
            <pc:sldMk cId="524014455" sldId="275"/>
            <ac:spMk id="3" creationId="{AD43BEDE-10CE-C993-2EF6-AFFFA28AF61E}"/>
          </ac:spMkLst>
        </pc:spChg>
      </pc:sldChg>
    </pc:docChg>
  </pc:docChgLst>
  <pc:docChgLst>
    <pc:chgData name="Jeffrey Kerkhof" userId="55eafb93-fcf6-4125-8d2f-4f8dec2e06e0" providerId="ADAL" clId="{390787E3-4198-4363-B0A6-34D16DB90072}"/>
    <pc:docChg chg="undo custSel addSld delSld modSld sldOrd">
      <pc:chgData name="Jeffrey Kerkhof" userId="55eafb93-fcf6-4125-8d2f-4f8dec2e06e0" providerId="ADAL" clId="{390787E3-4198-4363-B0A6-34D16DB90072}" dt="2023-09-13T11:39:59.624" v="331"/>
      <pc:docMkLst>
        <pc:docMk/>
      </pc:docMkLst>
      <pc:sldChg chg="modSp mod">
        <pc:chgData name="Jeffrey Kerkhof" userId="55eafb93-fcf6-4125-8d2f-4f8dec2e06e0" providerId="ADAL" clId="{390787E3-4198-4363-B0A6-34D16DB90072}" dt="2023-09-13T08:31:14.702" v="18" actId="20577"/>
        <pc:sldMkLst>
          <pc:docMk/>
          <pc:sldMk cId="3273273881" sldId="256"/>
        </pc:sldMkLst>
        <pc:spChg chg="mod">
          <ac:chgData name="Jeffrey Kerkhof" userId="55eafb93-fcf6-4125-8d2f-4f8dec2e06e0" providerId="ADAL" clId="{390787E3-4198-4363-B0A6-34D16DB90072}" dt="2023-09-13T08:31:14.702" v="18" actId="20577"/>
          <ac:spMkLst>
            <pc:docMk/>
            <pc:sldMk cId="3273273881" sldId="256"/>
            <ac:spMk id="2" creationId="{4D125308-552D-4BFD-886E-AED6CA41E05E}"/>
          </ac:spMkLst>
        </pc:spChg>
      </pc:sldChg>
      <pc:sldChg chg="modSp mod">
        <pc:chgData name="Jeffrey Kerkhof" userId="55eafb93-fcf6-4125-8d2f-4f8dec2e06e0" providerId="ADAL" clId="{390787E3-4198-4363-B0A6-34D16DB90072}" dt="2023-09-13T11:23:15.402" v="321" actId="6549"/>
        <pc:sldMkLst>
          <pc:docMk/>
          <pc:sldMk cId="2696973938" sldId="257"/>
        </pc:sldMkLst>
        <pc:spChg chg="mod">
          <ac:chgData name="Jeffrey Kerkhof" userId="55eafb93-fcf6-4125-8d2f-4f8dec2e06e0" providerId="ADAL" clId="{390787E3-4198-4363-B0A6-34D16DB90072}" dt="2023-09-13T11:23:15.402" v="321" actId="6549"/>
          <ac:spMkLst>
            <pc:docMk/>
            <pc:sldMk cId="2696973938" sldId="257"/>
            <ac:spMk id="2" creationId="{951BB0CC-8442-4AD6-AC53-543360CBE1E9}"/>
          </ac:spMkLst>
        </pc:spChg>
      </pc:sldChg>
      <pc:sldChg chg="addSp modSp mod setBg">
        <pc:chgData name="Jeffrey Kerkhof" userId="55eafb93-fcf6-4125-8d2f-4f8dec2e06e0" providerId="ADAL" clId="{390787E3-4198-4363-B0A6-34D16DB90072}" dt="2023-09-13T11:23:22.279" v="322" actId="6549"/>
        <pc:sldMkLst>
          <pc:docMk/>
          <pc:sldMk cId="2454781724" sldId="259"/>
        </pc:sldMkLst>
        <pc:spChg chg="mod">
          <ac:chgData name="Jeffrey Kerkhof" userId="55eafb93-fcf6-4125-8d2f-4f8dec2e06e0" providerId="ADAL" clId="{390787E3-4198-4363-B0A6-34D16DB90072}" dt="2023-09-13T11:22:27.646" v="315" actId="26606"/>
          <ac:spMkLst>
            <pc:docMk/>
            <pc:sldMk cId="2454781724" sldId="259"/>
            <ac:spMk id="2" creationId="{951BB0CC-8442-4AD6-AC53-543360CBE1E9}"/>
          </ac:spMkLst>
        </pc:spChg>
        <pc:spChg chg="mod ord">
          <ac:chgData name="Jeffrey Kerkhof" userId="55eafb93-fcf6-4125-8d2f-4f8dec2e06e0" providerId="ADAL" clId="{390787E3-4198-4363-B0A6-34D16DB90072}" dt="2023-09-13T11:23:22.279" v="322" actId="6549"/>
          <ac:spMkLst>
            <pc:docMk/>
            <pc:sldMk cId="2454781724" sldId="259"/>
            <ac:spMk id="3" creationId="{00548C20-69BB-4C21-B561-8D02DA5E7228}"/>
          </ac:spMkLst>
        </pc:spChg>
        <pc:spChg chg="ord">
          <ac:chgData name="Jeffrey Kerkhof" userId="55eafb93-fcf6-4125-8d2f-4f8dec2e06e0" providerId="ADAL" clId="{390787E3-4198-4363-B0A6-34D16DB90072}" dt="2023-09-13T11:22:27.646" v="315" actId="26606"/>
          <ac:spMkLst>
            <pc:docMk/>
            <pc:sldMk cId="2454781724" sldId="259"/>
            <ac:spMk id="6" creationId="{7F5FB4A6-280E-4C9F-BA55-0C24DCA0D7F6}"/>
          </ac:spMkLst>
        </pc:spChg>
        <pc:spChg chg="add">
          <ac:chgData name="Jeffrey Kerkhof" userId="55eafb93-fcf6-4125-8d2f-4f8dec2e06e0" providerId="ADAL" clId="{390787E3-4198-4363-B0A6-34D16DB90072}" dt="2023-09-13T11:22:27.646" v="315" actId="26606"/>
          <ac:spMkLst>
            <pc:docMk/>
            <pc:sldMk cId="2454781724" sldId="259"/>
            <ac:spMk id="2055" creationId="{53E60C6D-4E85-4E14-BCDF-BF15C241F7CA}"/>
          </ac:spMkLst>
        </pc:spChg>
        <pc:spChg chg="add">
          <ac:chgData name="Jeffrey Kerkhof" userId="55eafb93-fcf6-4125-8d2f-4f8dec2e06e0" providerId="ADAL" clId="{390787E3-4198-4363-B0A6-34D16DB90072}" dt="2023-09-13T11:22:27.646" v="315" actId="26606"/>
          <ac:spMkLst>
            <pc:docMk/>
            <pc:sldMk cId="2454781724" sldId="259"/>
            <ac:spMk id="2057" creationId="{7D42D292-4C48-479B-9E59-E29CD9871C0C}"/>
          </ac:spMkLst>
        </pc:spChg>
        <pc:spChg chg="add">
          <ac:chgData name="Jeffrey Kerkhof" userId="55eafb93-fcf6-4125-8d2f-4f8dec2e06e0" providerId="ADAL" clId="{390787E3-4198-4363-B0A6-34D16DB90072}" dt="2023-09-13T11:22:27.646" v="315" actId="26606"/>
          <ac:spMkLst>
            <pc:docMk/>
            <pc:sldMk cId="2454781724" sldId="259"/>
            <ac:spMk id="2059" creationId="{533DF362-939D-4EEE-8DC4-6B54607E5611}"/>
          </ac:spMkLst>
        </pc:spChg>
        <pc:picChg chg="ord">
          <ac:chgData name="Jeffrey Kerkhof" userId="55eafb93-fcf6-4125-8d2f-4f8dec2e06e0" providerId="ADAL" clId="{390787E3-4198-4363-B0A6-34D16DB90072}" dt="2023-09-13T11:22:27.646" v="315" actId="26606"/>
          <ac:picMkLst>
            <pc:docMk/>
            <pc:sldMk cId="2454781724" sldId="259"/>
            <ac:picMk id="5" creationId="{53BBA36C-66D2-485C-89BE-70A8371B62E6}"/>
          </ac:picMkLst>
        </pc:picChg>
        <pc:picChg chg="mod ord">
          <ac:chgData name="Jeffrey Kerkhof" userId="55eafb93-fcf6-4125-8d2f-4f8dec2e06e0" providerId="ADAL" clId="{390787E3-4198-4363-B0A6-34D16DB90072}" dt="2023-09-13T11:22:27.646" v="315" actId="26606"/>
          <ac:picMkLst>
            <pc:docMk/>
            <pc:sldMk cId="2454781724" sldId="259"/>
            <ac:picMk id="12" creationId="{94F17049-0F56-4610-A296-9F9F4C930340}"/>
          </ac:picMkLst>
        </pc:picChg>
        <pc:picChg chg="mod">
          <ac:chgData name="Jeffrey Kerkhof" userId="55eafb93-fcf6-4125-8d2f-4f8dec2e06e0" providerId="ADAL" clId="{390787E3-4198-4363-B0A6-34D16DB90072}" dt="2023-09-13T11:22:27.646" v="315" actId="26606"/>
          <ac:picMkLst>
            <pc:docMk/>
            <pc:sldMk cId="2454781724" sldId="259"/>
            <ac:picMk id="2050" creationId="{91F70244-D4F8-42C3-9D9F-4F9E3BEE969E}"/>
          </ac:picMkLst>
        </pc:picChg>
      </pc:sldChg>
      <pc:sldChg chg="del">
        <pc:chgData name="Jeffrey Kerkhof" userId="55eafb93-fcf6-4125-8d2f-4f8dec2e06e0" providerId="ADAL" clId="{390787E3-4198-4363-B0A6-34D16DB90072}" dt="2023-09-13T08:37:01.546" v="19" actId="47"/>
        <pc:sldMkLst>
          <pc:docMk/>
          <pc:sldMk cId="3295705462" sldId="260"/>
        </pc:sldMkLst>
      </pc:sldChg>
      <pc:sldChg chg="ord">
        <pc:chgData name="Jeffrey Kerkhof" userId="55eafb93-fcf6-4125-8d2f-4f8dec2e06e0" providerId="ADAL" clId="{390787E3-4198-4363-B0A6-34D16DB90072}" dt="2023-09-13T08:47:00.817" v="65"/>
        <pc:sldMkLst>
          <pc:docMk/>
          <pc:sldMk cId="2543187150" sldId="262"/>
        </pc:sldMkLst>
      </pc:sldChg>
      <pc:sldChg chg="ord">
        <pc:chgData name="Jeffrey Kerkhof" userId="55eafb93-fcf6-4125-8d2f-4f8dec2e06e0" providerId="ADAL" clId="{390787E3-4198-4363-B0A6-34D16DB90072}" dt="2023-09-13T08:49:08.206" v="67"/>
        <pc:sldMkLst>
          <pc:docMk/>
          <pc:sldMk cId="4110820719" sldId="268"/>
        </pc:sldMkLst>
      </pc:sldChg>
      <pc:sldChg chg="new del">
        <pc:chgData name="Jeffrey Kerkhof" userId="55eafb93-fcf6-4125-8d2f-4f8dec2e06e0" providerId="ADAL" clId="{390787E3-4198-4363-B0A6-34D16DB90072}" dt="2023-09-13T08:38:28.366" v="24" actId="47"/>
        <pc:sldMkLst>
          <pc:docMk/>
          <pc:sldMk cId="392209048" sldId="269"/>
        </pc:sldMkLst>
      </pc:sldChg>
      <pc:sldChg chg="delSp modSp add del mod">
        <pc:chgData name="Jeffrey Kerkhof" userId="55eafb93-fcf6-4125-8d2f-4f8dec2e06e0" providerId="ADAL" clId="{390787E3-4198-4363-B0A6-34D16DB90072}" dt="2023-09-13T08:50:09.752" v="76" actId="47"/>
        <pc:sldMkLst>
          <pc:docMk/>
          <pc:sldMk cId="1787890731" sldId="269"/>
        </pc:sldMkLst>
        <pc:spChg chg="mod">
          <ac:chgData name="Jeffrey Kerkhof" userId="55eafb93-fcf6-4125-8d2f-4f8dec2e06e0" providerId="ADAL" clId="{390787E3-4198-4363-B0A6-34D16DB90072}" dt="2023-09-13T08:38:44.197" v="34" actId="20577"/>
          <ac:spMkLst>
            <pc:docMk/>
            <pc:sldMk cId="1787890731" sldId="269"/>
            <ac:spMk id="2" creationId="{951BB0CC-8442-4AD6-AC53-543360CBE1E9}"/>
          </ac:spMkLst>
        </pc:spChg>
        <pc:spChg chg="del mod">
          <ac:chgData name="Jeffrey Kerkhof" userId="55eafb93-fcf6-4125-8d2f-4f8dec2e06e0" providerId="ADAL" clId="{390787E3-4198-4363-B0A6-34D16DB90072}" dt="2023-09-13T08:38:48.604" v="38"/>
          <ac:spMkLst>
            <pc:docMk/>
            <pc:sldMk cId="1787890731" sldId="269"/>
            <ac:spMk id="3" creationId="{00548C20-69BB-4C21-B561-8D02DA5E7228}"/>
          </ac:spMkLst>
        </pc:spChg>
        <pc:picChg chg="del">
          <ac:chgData name="Jeffrey Kerkhof" userId="55eafb93-fcf6-4125-8d2f-4f8dec2e06e0" providerId="ADAL" clId="{390787E3-4198-4363-B0A6-34D16DB90072}" dt="2023-09-13T08:38:48.604" v="36" actId="478"/>
          <ac:picMkLst>
            <pc:docMk/>
            <pc:sldMk cId="1787890731" sldId="269"/>
            <ac:picMk id="2050" creationId="{91F70244-D4F8-42C3-9D9F-4F9E3BEE969E}"/>
          </ac:picMkLst>
        </pc:picChg>
      </pc:sldChg>
      <pc:sldChg chg="addSp delSp modSp add mod ord">
        <pc:chgData name="Jeffrey Kerkhof" userId="55eafb93-fcf6-4125-8d2f-4f8dec2e06e0" providerId="ADAL" clId="{390787E3-4198-4363-B0A6-34D16DB90072}" dt="2023-09-13T08:49:09.835" v="69"/>
        <pc:sldMkLst>
          <pc:docMk/>
          <pc:sldMk cId="2950967830" sldId="270"/>
        </pc:sldMkLst>
        <pc:spChg chg="mod">
          <ac:chgData name="Jeffrey Kerkhof" userId="55eafb93-fcf6-4125-8d2f-4f8dec2e06e0" providerId="ADAL" clId="{390787E3-4198-4363-B0A6-34D16DB90072}" dt="2023-09-13T08:38:59.554" v="50" actId="20577"/>
          <ac:spMkLst>
            <pc:docMk/>
            <pc:sldMk cId="2950967830" sldId="270"/>
            <ac:spMk id="2" creationId="{951BB0CC-8442-4AD6-AC53-543360CBE1E9}"/>
          </ac:spMkLst>
        </pc:spChg>
        <pc:spChg chg="del mod">
          <ac:chgData name="Jeffrey Kerkhof" userId="55eafb93-fcf6-4125-8d2f-4f8dec2e06e0" providerId="ADAL" clId="{390787E3-4198-4363-B0A6-34D16DB90072}" dt="2023-09-13T08:44:11.269" v="61" actId="478"/>
          <ac:spMkLst>
            <pc:docMk/>
            <pc:sldMk cId="2950967830" sldId="270"/>
            <ac:spMk id="3" creationId="{00548C20-69BB-4C21-B561-8D02DA5E7228}"/>
          </ac:spMkLst>
        </pc:spChg>
        <pc:spChg chg="add del">
          <ac:chgData name="Jeffrey Kerkhof" userId="55eafb93-fcf6-4125-8d2f-4f8dec2e06e0" providerId="ADAL" clId="{390787E3-4198-4363-B0A6-34D16DB90072}" dt="2023-09-13T08:44:03.298" v="59"/>
          <ac:spMkLst>
            <pc:docMk/>
            <pc:sldMk cId="2950967830" sldId="270"/>
            <ac:spMk id="4" creationId="{5EE5B218-9545-53F3-2B99-E0F728D546A3}"/>
          </ac:spMkLst>
        </pc:spChg>
        <pc:spChg chg="add del">
          <ac:chgData name="Jeffrey Kerkhof" userId="55eafb93-fcf6-4125-8d2f-4f8dec2e06e0" providerId="ADAL" clId="{390787E3-4198-4363-B0A6-34D16DB90072}" dt="2023-09-13T08:44:11.269" v="61" actId="478"/>
          <ac:spMkLst>
            <pc:docMk/>
            <pc:sldMk cId="2950967830" sldId="270"/>
            <ac:spMk id="7" creationId="{20534B23-1642-7A49-A601-43DD50F0CBF8}"/>
          </ac:spMkLst>
        </pc:spChg>
        <pc:picChg chg="add mod">
          <ac:chgData name="Jeffrey Kerkhof" userId="55eafb93-fcf6-4125-8d2f-4f8dec2e06e0" providerId="ADAL" clId="{390787E3-4198-4363-B0A6-34D16DB90072}" dt="2023-09-13T08:46:10.676" v="63" actId="14100"/>
          <ac:picMkLst>
            <pc:docMk/>
            <pc:sldMk cId="2950967830" sldId="270"/>
            <ac:picMk id="1030" creationId="{90D23F3F-5D51-335A-73B8-C956854DD31A}"/>
          </ac:picMkLst>
        </pc:picChg>
        <pc:picChg chg="del">
          <ac:chgData name="Jeffrey Kerkhof" userId="55eafb93-fcf6-4125-8d2f-4f8dec2e06e0" providerId="ADAL" clId="{390787E3-4198-4363-B0A6-34D16DB90072}" dt="2023-09-13T08:39:00.608" v="51" actId="478"/>
          <ac:picMkLst>
            <pc:docMk/>
            <pc:sldMk cId="2950967830" sldId="270"/>
            <ac:picMk id="2050" creationId="{91F70244-D4F8-42C3-9D9F-4F9E3BEE969E}"/>
          </ac:picMkLst>
        </pc:picChg>
      </pc:sldChg>
      <pc:sldChg chg="addSp delSp modSp add del mod setBg delDesignElem">
        <pc:chgData name="Jeffrey Kerkhof" userId="55eafb93-fcf6-4125-8d2f-4f8dec2e06e0" providerId="ADAL" clId="{390787E3-4198-4363-B0A6-34D16DB90072}" dt="2023-09-13T11:39:44.207" v="328"/>
        <pc:sldMkLst>
          <pc:docMk/>
          <pc:sldMk cId="112805451" sldId="271"/>
        </pc:sldMkLst>
        <pc:spChg chg="mod">
          <ac:chgData name="Jeffrey Kerkhof" userId="55eafb93-fcf6-4125-8d2f-4f8dec2e06e0" providerId="ADAL" clId="{390787E3-4198-4363-B0A6-34D16DB90072}" dt="2023-09-13T08:54:15.452" v="167" actId="20577"/>
          <ac:spMkLst>
            <pc:docMk/>
            <pc:sldMk cId="112805451" sldId="271"/>
            <ac:spMk id="2" creationId="{951BB0CC-8442-4AD6-AC53-543360CBE1E9}"/>
          </ac:spMkLst>
        </pc:spChg>
        <pc:spChg chg="add mod">
          <ac:chgData name="Jeffrey Kerkhof" userId="55eafb93-fcf6-4125-8d2f-4f8dec2e06e0" providerId="ADAL" clId="{390787E3-4198-4363-B0A6-34D16DB90072}" dt="2023-09-13T08:58:09.286" v="236" actId="20577"/>
          <ac:spMkLst>
            <pc:docMk/>
            <pc:sldMk cId="112805451" sldId="271"/>
            <ac:spMk id="3" creationId="{CA1A09A1-4F33-D149-D470-B4EEC8BA73A8}"/>
          </ac:spMkLst>
        </pc:spChg>
        <pc:spChg chg="del">
          <ac:chgData name="Jeffrey Kerkhof" userId="55eafb93-fcf6-4125-8d2f-4f8dec2e06e0" providerId="ADAL" clId="{390787E3-4198-4363-B0A6-34D16DB90072}" dt="2023-09-13T11:39:44.207" v="328"/>
          <ac:spMkLst>
            <pc:docMk/>
            <pc:sldMk cId="112805451" sldId="271"/>
            <ac:spMk id="17" creationId="{A2679492-7988-4050-9056-542444452411}"/>
          </ac:spMkLst>
        </pc:spChg>
        <pc:spChg chg="del">
          <ac:chgData name="Jeffrey Kerkhof" userId="55eafb93-fcf6-4125-8d2f-4f8dec2e06e0" providerId="ADAL" clId="{390787E3-4198-4363-B0A6-34D16DB90072}" dt="2023-09-13T11:39:44.207" v="328"/>
          <ac:spMkLst>
            <pc:docMk/>
            <pc:sldMk cId="112805451" sldId="271"/>
            <ac:spMk id="19" creationId="{B091B163-7D61-4891-ABCF-5C13D9C418D0}"/>
          </ac:spMkLst>
        </pc:spChg>
        <pc:picChg chg="del">
          <ac:chgData name="Jeffrey Kerkhof" userId="55eafb93-fcf6-4125-8d2f-4f8dec2e06e0" providerId="ADAL" clId="{390787E3-4198-4363-B0A6-34D16DB90072}" dt="2023-09-13T08:54:18.099" v="168" actId="478"/>
          <ac:picMkLst>
            <pc:docMk/>
            <pc:sldMk cId="112805451" sldId="271"/>
            <ac:picMk id="1030" creationId="{90D23F3F-5D51-335A-73B8-C956854DD31A}"/>
          </ac:picMkLst>
        </pc:picChg>
        <pc:cxnChg chg="del">
          <ac:chgData name="Jeffrey Kerkhof" userId="55eafb93-fcf6-4125-8d2f-4f8dec2e06e0" providerId="ADAL" clId="{390787E3-4198-4363-B0A6-34D16DB90072}" dt="2023-09-13T11:39:44.207" v="328"/>
          <ac:cxnSpMkLst>
            <pc:docMk/>
            <pc:sldMk cId="112805451" sldId="271"/>
            <ac:cxnSpMk id="21" creationId="{C49DA8F6-BCC1-4447-B54C-57856834B94B}"/>
          </ac:cxnSpMkLst>
        </pc:cxnChg>
      </pc:sldChg>
      <pc:sldChg chg="addSp delSp modSp add del mod setBg delDesignElem">
        <pc:chgData name="Jeffrey Kerkhof" userId="55eafb93-fcf6-4125-8d2f-4f8dec2e06e0" providerId="ADAL" clId="{390787E3-4198-4363-B0A6-34D16DB90072}" dt="2023-09-13T11:39:52.569" v="330"/>
        <pc:sldMkLst>
          <pc:docMk/>
          <pc:sldMk cId="246313363" sldId="272"/>
        </pc:sldMkLst>
        <pc:spChg chg="add del mod">
          <ac:chgData name="Jeffrey Kerkhof" userId="55eafb93-fcf6-4125-8d2f-4f8dec2e06e0" providerId="ADAL" clId="{390787E3-4198-4363-B0A6-34D16DB90072}" dt="2023-09-13T08:54:42.039" v="190" actId="20577"/>
          <ac:spMkLst>
            <pc:docMk/>
            <pc:sldMk cId="246313363" sldId="272"/>
            <ac:spMk id="2" creationId="{951BB0CC-8442-4AD6-AC53-543360CBE1E9}"/>
          </ac:spMkLst>
        </pc:spChg>
        <pc:spChg chg="del">
          <ac:chgData name="Jeffrey Kerkhof" userId="55eafb93-fcf6-4125-8d2f-4f8dec2e06e0" providerId="ADAL" clId="{390787E3-4198-4363-B0A6-34D16DB90072}" dt="2023-09-13T11:39:52.569" v="330"/>
          <ac:spMkLst>
            <pc:docMk/>
            <pc:sldMk cId="246313363" sldId="272"/>
            <ac:spMk id="2118" creationId="{53E60C6D-4E85-4E14-BCDF-BF15C241F7CA}"/>
          </ac:spMkLst>
        </pc:spChg>
        <pc:spChg chg="del">
          <ac:chgData name="Jeffrey Kerkhof" userId="55eafb93-fcf6-4125-8d2f-4f8dec2e06e0" providerId="ADAL" clId="{390787E3-4198-4363-B0A6-34D16DB90072}" dt="2023-09-13T11:39:52.569" v="330"/>
          <ac:spMkLst>
            <pc:docMk/>
            <pc:sldMk cId="246313363" sldId="272"/>
            <ac:spMk id="2119" creationId="{7D42D292-4C48-479B-9E59-E29CD9871C0C}"/>
          </ac:spMkLst>
        </pc:spChg>
        <pc:spChg chg="del">
          <ac:chgData name="Jeffrey Kerkhof" userId="55eafb93-fcf6-4125-8d2f-4f8dec2e06e0" providerId="ADAL" clId="{390787E3-4198-4363-B0A6-34D16DB90072}" dt="2023-09-13T11:39:52.569" v="330"/>
          <ac:spMkLst>
            <pc:docMk/>
            <pc:sldMk cId="246313363" sldId="272"/>
            <ac:spMk id="2120" creationId="{533DF362-939D-4EEE-8DC4-6B54607E5611}"/>
          </ac:spMkLst>
        </pc:spChg>
        <pc:picChg chg="del">
          <ac:chgData name="Jeffrey Kerkhof" userId="55eafb93-fcf6-4125-8d2f-4f8dec2e06e0" providerId="ADAL" clId="{390787E3-4198-4363-B0A6-34D16DB90072}" dt="2023-09-13T08:54:43.781" v="191" actId="478"/>
          <ac:picMkLst>
            <pc:docMk/>
            <pc:sldMk cId="246313363" sldId="272"/>
            <ac:picMk id="1030" creationId="{90D23F3F-5D51-335A-73B8-C956854DD31A}"/>
          </ac:picMkLst>
        </pc:picChg>
      </pc:sldChg>
      <pc:sldChg chg="addSp modSp add del mod">
        <pc:chgData name="Jeffrey Kerkhof" userId="55eafb93-fcf6-4125-8d2f-4f8dec2e06e0" providerId="ADAL" clId="{390787E3-4198-4363-B0A6-34D16DB90072}" dt="2023-09-13T11:22:45.128" v="318" actId="47"/>
        <pc:sldMkLst>
          <pc:docMk/>
          <pc:sldMk cId="2023836047" sldId="273"/>
        </pc:sldMkLst>
        <pc:spChg chg="mod">
          <ac:chgData name="Jeffrey Kerkhof" userId="55eafb93-fcf6-4125-8d2f-4f8dec2e06e0" providerId="ADAL" clId="{390787E3-4198-4363-B0A6-34D16DB90072}" dt="2023-09-13T08:59:06.837" v="269" actId="20577"/>
          <ac:spMkLst>
            <pc:docMk/>
            <pc:sldMk cId="2023836047" sldId="273"/>
            <ac:spMk id="2" creationId="{951BB0CC-8442-4AD6-AC53-543360CBE1E9}"/>
          </ac:spMkLst>
        </pc:spChg>
        <pc:picChg chg="add">
          <ac:chgData name="Jeffrey Kerkhof" userId="55eafb93-fcf6-4125-8d2f-4f8dec2e06e0" providerId="ADAL" clId="{390787E3-4198-4363-B0A6-34D16DB90072}" dt="2023-09-13T09:07:54.650" v="311"/>
          <ac:picMkLst>
            <pc:docMk/>
            <pc:sldMk cId="2023836047" sldId="273"/>
            <ac:picMk id="2050" creationId="{5CF9BB9E-54CC-BA18-8637-CD3A43944810}"/>
          </ac:picMkLst>
        </pc:picChg>
      </pc:sldChg>
      <pc:sldChg chg="del">
        <pc:chgData name="Jeffrey Kerkhof" userId="55eafb93-fcf6-4125-8d2f-4f8dec2e06e0" providerId="ADAL" clId="{390787E3-4198-4363-B0A6-34D16DB90072}" dt="2023-09-13T08:37:03.885" v="20" actId="47"/>
        <pc:sldMkLst>
          <pc:docMk/>
          <pc:sldMk cId="1894221135" sldId="274"/>
        </pc:sldMkLst>
      </pc:sldChg>
      <pc:sldChg chg="modSp add del mod">
        <pc:chgData name="Jeffrey Kerkhof" userId="55eafb93-fcf6-4125-8d2f-4f8dec2e06e0" providerId="ADAL" clId="{390787E3-4198-4363-B0A6-34D16DB90072}" dt="2023-09-13T11:39:59.624" v="331"/>
        <pc:sldMkLst>
          <pc:docMk/>
          <pc:sldMk cId="3868636244" sldId="274"/>
        </pc:sldMkLst>
        <pc:spChg chg="mod">
          <ac:chgData name="Jeffrey Kerkhof" userId="55eafb93-fcf6-4125-8d2f-4f8dec2e06e0" providerId="ADAL" clId="{390787E3-4198-4363-B0A6-34D16DB90072}" dt="2023-09-13T09:02:16.321" v="291" actId="20577"/>
          <ac:spMkLst>
            <pc:docMk/>
            <pc:sldMk cId="3868636244" sldId="274"/>
            <ac:spMk id="2" creationId="{951BB0CC-8442-4AD6-AC53-543360CBE1E9}"/>
          </ac:spMkLst>
        </pc:spChg>
      </pc:sldChg>
      <pc:sldChg chg="delSp add setBg delDesignElem">
        <pc:chgData name="Jeffrey Kerkhof" userId="55eafb93-fcf6-4125-8d2f-4f8dec2e06e0" providerId="ADAL" clId="{390787E3-4198-4363-B0A6-34D16DB90072}" dt="2023-09-13T11:22:43.754" v="317"/>
        <pc:sldMkLst>
          <pc:docMk/>
          <pc:sldMk cId="524014455" sldId="275"/>
        </pc:sldMkLst>
        <pc:spChg chg="del">
          <ac:chgData name="Jeffrey Kerkhof" userId="55eafb93-fcf6-4125-8d2f-4f8dec2e06e0" providerId="ADAL" clId="{390787E3-4198-4363-B0A6-34D16DB90072}" dt="2023-09-13T11:22:43.754" v="317"/>
          <ac:spMkLst>
            <pc:docMk/>
            <pc:sldMk cId="524014455" sldId="275"/>
            <ac:spMk id="1031" creationId="{352BEC0E-22F8-46D0-9632-375DB541B06C}"/>
          </ac:spMkLst>
        </pc:spChg>
        <pc:spChg chg="del">
          <ac:chgData name="Jeffrey Kerkhof" userId="55eafb93-fcf6-4125-8d2f-4f8dec2e06e0" providerId="ADAL" clId="{390787E3-4198-4363-B0A6-34D16DB90072}" dt="2023-09-13T11:22:43.754" v="317"/>
          <ac:spMkLst>
            <pc:docMk/>
            <pc:sldMk cId="524014455" sldId="275"/>
            <ac:spMk id="1033" creationId="{3FCFB1DE-0B7E-48CC-BA90-B2AB0889F9D6}"/>
          </ac:spMkLst>
        </pc:spChg>
      </pc:sldChg>
      <pc:sldChg chg="add del">
        <pc:chgData name="Jeffrey Kerkhof" userId="55eafb93-fcf6-4125-8d2f-4f8dec2e06e0" providerId="ADAL" clId="{390787E3-4198-4363-B0A6-34D16DB90072}" dt="2023-09-13T09:03:11.746" v="310"/>
        <pc:sldMkLst>
          <pc:docMk/>
          <pc:sldMk cId="1722547389" sldId="275"/>
        </pc:sldMkLst>
      </pc:sldChg>
      <pc:sldChg chg="del">
        <pc:chgData name="Jeffrey Kerkhof" userId="55eafb93-fcf6-4125-8d2f-4f8dec2e06e0" providerId="ADAL" clId="{390787E3-4198-4363-B0A6-34D16DB90072}" dt="2023-09-13T08:37:06.978" v="21" actId="47"/>
        <pc:sldMkLst>
          <pc:docMk/>
          <pc:sldMk cId="3111087403" sldId="276"/>
        </pc:sldMkLst>
      </pc:sldChg>
      <pc:sldChg chg="add">
        <pc:chgData name="Jeffrey Kerkhof" userId="55eafb93-fcf6-4125-8d2f-4f8dec2e06e0" providerId="ADAL" clId="{390787E3-4198-4363-B0A6-34D16DB90072}" dt="2023-09-13T11:39:08.949" v="323"/>
        <pc:sldMkLst>
          <pc:docMk/>
          <pc:sldMk cId="3817155918" sldId="276"/>
        </pc:sldMkLst>
      </pc:sldChg>
    </pc:docChg>
  </pc:docChgLst>
  <pc:docChgLst>
    <pc:chgData name="Jeffrey Kerkhof" userId="55eafb93-fcf6-4125-8d2f-4f8dec2e06e0" providerId="ADAL" clId="{36FA98DD-3AC9-4963-81DC-7242CB055F1A}"/>
    <pc:docChg chg="modSld">
      <pc:chgData name="Jeffrey Kerkhof" userId="55eafb93-fcf6-4125-8d2f-4f8dec2e06e0" providerId="ADAL" clId="{36FA98DD-3AC9-4963-81DC-7242CB055F1A}" dt="2023-09-14T13:18:37.363" v="0"/>
      <pc:docMkLst>
        <pc:docMk/>
      </pc:docMkLst>
      <pc:sldChg chg="modSp mod">
        <pc:chgData name="Jeffrey Kerkhof" userId="55eafb93-fcf6-4125-8d2f-4f8dec2e06e0" providerId="ADAL" clId="{36FA98DD-3AC9-4963-81DC-7242CB055F1A}" dt="2023-09-14T13:18:37.363" v="0"/>
        <pc:sldMkLst>
          <pc:docMk/>
          <pc:sldMk cId="3817155918" sldId="276"/>
        </pc:sldMkLst>
        <pc:spChg chg="mod">
          <ac:chgData name="Jeffrey Kerkhof" userId="55eafb93-fcf6-4125-8d2f-4f8dec2e06e0" providerId="ADAL" clId="{36FA98DD-3AC9-4963-81DC-7242CB055F1A}" dt="2023-09-14T13:18:37.363" v="0"/>
          <ac:spMkLst>
            <pc:docMk/>
            <pc:sldMk cId="3817155918" sldId="276"/>
            <ac:spMk id="4" creationId="{91A668B3-3169-F0DC-A295-EADA17779B97}"/>
          </ac:spMkLst>
        </pc:spChg>
      </pc:sldChg>
    </pc:docChg>
  </pc:docChgLst>
  <pc:docChgLst>
    <pc:chgData name="Nick Govaart" userId="971c1149-e050-45c9-973a-cb275568debd" providerId="ADAL" clId="{6C5277E0-6618-4119-B53B-A554E62FFF2B}"/>
    <pc:docChg chg="undo custSel modSld">
      <pc:chgData name="Nick Govaart" userId="971c1149-e050-45c9-973a-cb275568debd" providerId="ADAL" clId="{6C5277E0-6618-4119-B53B-A554E62FFF2B}" dt="2023-09-14T12:31:35.953" v="305" actId="1076"/>
      <pc:docMkLst>
        <pc:docMk/>
      </pc:docMkLst>
      <pc:sldChg chg="addSp modSp mod">
        <pc:chgData name="Nick Govaart" userId="971c1149-e050-45c9-973a-cb275568debd" providerId="ADAL" clId="{6C5277E0-6618-4119-B53B-A554E62FFF2B}" dt="2023-09-14T12:31:35.953" v="305" actId="1076"/>
        <pc:sldMkLst>
          <pc:docMk/>
          <pc:sldMk cId="2950967830" sldId="270"/>
        </pc:sldMkLst>
        <pc:spChg chg="add mod">
          <ac:chgData name="Nick Govaart" userId="971c1149-e050-45c9-973a-cb275568debd" providerId="ADAL" clId="{6C5277E0-6618-4119-B53B-A554E62FFF2B}" dt="2023-09-14T12:31:35.953" v="305" actId="1076"/>
          <ac:spMkLst>
            <pc:docMk/>
            <pc:sldMk cId="2950967830" sldId="270"/>
            <ac:spMk id="3" creationId="{027F00BD-6823-B2DA-398B-C0BD27C11FF7}"/>
          </ac:spMkLst>
        </pc:spChg>
        <pc:picChg chg="mod">
          <ac:chgData name="Nick Govaart" userId="971c1149-e050-45c9-973a-cb275568debd" providerId="ADAL" clId="{6C5277E0-6618-4119-B53B-A554E62FFF2B}" dt="2023-09-14T12:28:34.581" v="295" actId="1076"/>
          <ac:picMkLst>
            <pc:docMk/>
            <pc:sldMk cId="2950967830" sldId="270"/>
            <ac:picMk id="12" creationId="{94F17049-0F56-4610-A296-9F9F4C930340}"/>
          </ac:picMkLst>
        </pc:picChg>
        <pc:picChg chg="mod">
          <ac:chgData name="Nick Govaart" userId="971c1149-e050-45c9-973a-cb275568debd" providerId="ADAL" clId="{6C5277E0-6618-4119-B53B-A554E62FFF2B}" dt="2023-09-14T12:25:53.451" v="3" actId="167"/>
          <ac:picMkLst>
            <pc:docMk/>
            <pc:sldMk cId="2950967830" sldId="270"/>
            <ac:picMk id="1030" creationId="{90D23F3F-5D51-335A-73B8-C956854DD31A}"/>
          </ac:picMkLst>
        </pc:picChg>
      </pc:sldChg>
    </pc:docChg>
  </pc:docChgLst>
  <pc:docChgLst>
    <pc:chgData name="Stefan Beckers" userId="c08c17ee-afec-410f-99d2-8146b19cb11f" providerId="ADAL" clId="{97DE0A95-CDC6-4109-923D-673D5DECF5C7}"/>
    <pc:docChg chg="modSld">
      <pc:chgData name="Stefan Beckers" userId="c08c17ee-afec-410f-99d2-8146b19cb11f" providerId="ADAL" clId="{97DE0A95-CDC6-4109-923D-673D5DECF5C7}" dt="2023-09-14T12:31:10.458" v="98" actId="20577"/>
      <pc:docMkLst>
        <pc:docMk/>
      </pc:docMkLst>
      <pc:sldChg chg="modSp">
        <pc:chgData name="Stefan Beckers" userId="c08c17ee-afec-410f-99d2-8146b19cb11f" providerId="ADAL" clId="{97DE0A95-CDC6-4109-923D-673D5DECF5C7}" dt="2023-09-13T13:25:21.054" v="9" actId="20577"/>
        <pc:sldMkLst>
          <pc:docMk/>
          <pc:sldMk cId="112805451" sldId="271"/>
        </pc:sldMkLst>
        <pc:spChg chg="mod">
          <ac:chgData name="Stefan Beckers" userId="c08c17ee-afec-410f-99d2-8146b19cb11f" providerId="ADAL" clId="{97DE0A95-CDC6-4109-923D-673D5DECF5C7}" dt="2023-09-13T13:25:21.054" v="9" actId="20577"/>
          <ac:spMkLst>
            <pc:docMk/>
            <pc:sldMk cId="112805451" sldId="271"/>
            <ac:spMk id="3" creationId="{CA1A09A1-4F33-D149-D470-B4EEC8BA73A8}"/>
          </ac:spMkLst>
        </pc:spChg>
      </pc:sldChg>
      <pc:sldChg chg="modSp">
        <pc:chgData name="Stefan Beckers" userId="c08c17ee-afec-410f-99d2-8146b19cb11f" providerId="ADAL" clId="{97DE0A95-CDC6-4109-923D-673D5DECF5C7}" dt="2023-09-14T12:10:48.211" v="96" actId="20577"/>
        <pc:sldMkLst>
          <pc:docMk/>
          <pc:sldMk cId="246313363" sldId="272"/>
        </pc:sldMkLst>
        <pc:spChg chg="mod">
          <ac:chgData name="Stefan Beckers" userId="c08c17ee-afec-410f-99d2-8146b19cb11f" providerId="ADAL" clId="{97DE0A95-CDC6-4109-923D-673D5DECF5C7}" dt="2023-09-14T12:10:48.211" v="96" actId="20577"/>
          <ac:spMkLst>
            <pc:docMk/>
            <pc:sldMk cId="246313363" sldId="272"/>
            <ac:spMk id="9" creationId="{0BE7508F-4637-8394-88AB-DB698D544824}"/>
          </ac:spMkLst>
        </pc:spChg>
      </pc:sldChg>
      <pc:sldChg chg="modSp">
        <pc:chgData name="Stefan Beckers" userId="c08c17ee-afec-410f-99d2-8146b19cb11f" providerId="ADAL" clId="{97DE0A95-CDC6-4109-923D-673D5DECF5C7}" dt="2023-09-14T12:31:10.458" v="98" actId="20577"/>
        <pc:sldMkLst>
          <pc:docMk/>
          <pc:sldMk cId="3868636244" sldId="274"/>
        </pc:sldMkLst>
        <pc:spChg chg="mod">
          <ac:chgData name="Stefan Beckers" userId="c08c17ee-afec-410f-99d2-8146b19cb11f" providerId="ADAL" clId="{97DE0A95-CDC6-4109-923D-673D5DECF5C7}" dt="2023-09-14T12:31:10.458" v="98" actId="20577"/>
          <ac:spMkLst>
            <pc:docMk/>
            <pc:sldMk cId="3868636244" sldId="274"/>
            <ac:spMk id="3" creationId="{1085F157-1230-B390-2DCF-9A5491016E86}"/>
          </ac:spMkLst>
        </pc:spChg>
      </pc:sldChg>
      <pc:sldChg chg="modSp">
        <pc:chgData name="Stefan Beckers" userId="c08c17ee-afec-410f-99d2-8146b19cb11f" providerId="ADAL" clId="{97DE0A95-CDC6-4109-923D-673D5DECF5C7}" dt="2023-09-13T13:25:55.952" v="18" actId="20577"/>
        <pc:sldMkLst>
          <pc:docMk/>
          <pc:sldMk cId="524014455" sldId="275"/>
        </pc:sldMkLst>
        <pc:spChg chg="mod">
          <ac:chgData name="Stefan Beckers" userId="c08c17ee-afec-410f-99d2-8146b19cb11f" providerId="ADAL" clId="{97DE0A95-CDC6-4109-923D-673D5DECF5C7}" dt="2023-09-13T13:25:55.952" v="18" actId="20577"/>
          <ac:spMkLst>
            <pc:docMk/>
            <pc:sldMk cId="524014455" sldId="275"/>
            <ac:spMk id="3" creationId="{AD43BEDE-10CE-C993-2EF6-AFFFA28AF61E}"/>
          </ac:spMkLst>
        </pc:spChg>
      </pc:sldChg>
      <pc:sldChg chg="modSp">
        <pc:chgData name="Stefan Beckers" userId="c08c17ee-afec-410f-99d2-8146b19cb11f" providerId="ADAL" clId="{97DE0A95-CDC6-4109-923D-673D5DECF5C7}" dt="2023-09-13T13:26:04.967" v="19" actId="13926"/>
        <pc:sldMkLst>
          <pc:docMk/>
          <pc:sldMk cId="3817155918" sldId="276"/>
        </pc:sldMkLst>
        <pc:spChg chg="mod">
          <ac:chgData name="Stefan Beckers" userId="c08c17ee-afec-410f-99d2-8146b19cb11f" providerId="ADAL" clId="{97DE0A95-CDC6-4109-923D-673D5DECF5C7}" dt="2023-09-13T13:26:04.967" v="19" actId="13926"/>
          <ac:spMkLst>
            <pc:docMk/>
            <pc:sldMk cId="3817155918" sldId="276"/>
            <ac:spMk id="4" creationId="{91A668B3-3169-F0DC-A295-EADA17779B9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B0AE5-64BD-4623-AC88-399C31A042A4}" type="datetimeFigureOut">
              <a:rPr lang="nl-NL" smtClean="0"/>
              <a:t>14-9-2023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4FBBC-ED3F-4ADD-AC16-133977CECFB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43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Toetsing &amp; afsluiting </a:t>
            </a:r>
          </a:p>
          <a:p>
            <a:r>
              <a:rPr lang="nl-NL"/>
              <a:t>Cito is maar 2 x per jaar </a:t>
            </a:r>
          </a:p>
          <a:p>
            <a:r>
              <a:rPr lang="nl-NL"/>
              <a:t>Achterstanden inhalen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F4FBBC-ED3F-4ADD-AC16-133977CECFB4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0489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Alleen te gebruiken bij maatwerk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F4FBBC-ED3F-4ADD-AC16-133977CECFB4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5836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Determinatie een doorlopend proces om het niveau van het kind te bepalen en te zorgen dat zij het best passende onderwijs krijgen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F4FBBC-ED3F-4ADD-AC16-133977CECFB4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3684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C9B7D4-2883-4095-B98C-15120685A5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F9C5AB8-F371-4C93-B6B8-95AACABAD5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76E90F5-2A27-42BC-B168-17DE65EDC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377C-2EF2-4C66-A0DA-29087F3D9D7A}" type="datetimeFigureOut">
              <a:rPr lang="nl-NL" smtClean="0"/>
              <a:t>14-9-2023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D776588-0DD2-4C38-9B69-7966F212D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D54C1F2-9474-46D9-9D5A-52711E25A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ED17-1387-4D6E-928B-5C8FA952B70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2090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C22A6A-B665-45EF-899E-64117EB1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1C00AA6-0331-4EAC-9F6F-B7FDD3066B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B154DB9-63B2-40A1-88CE-C4F5806BB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377C-2EF2-4C66-A0DA-29087F3D9D7A}" type="datetimeFigureOut">
              <a:rPr lang="nl-NL" smtClean="0"/>
              <a:t>14-9-2023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731040-6E72-4C7E-85D7-8E73E9200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0553D81-B973-4666-AD9F-D3DA642B9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ED17-1387-4D6E-928B-5C8FA952B70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4811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56783CB-0A60-496D-8776-9A73B315C8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AE28509-472B-43F2-8AB9-7EE0724ED4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78EBE4E-6AB1-48C7-AEA0-1DDDA1BA9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377C-2EF2-4C66-A0DA-29087F3D9D7A}" type="datetimeFigureOut">
              <a:rPr lang="nl-NL" smtClean="0"/>
              <a:t>14-9-2023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B7660F-3599-4DCB-9977-FA5FB038D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EDB9F18-7546-4684-BC7E-7097AAB1D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ED17-1387-4D6E-928B-5C8FA952B70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488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2F910E-CEEA-40E6-AB3C-7DAEA1A09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C91DF6A-4948-4673-8547-AE7994A49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8D8D302-1B1A-40F5-A66B-E2C7A6FA3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377C-2EF2-4C66-A0DA-29087F3D9D7A}" type="datetimeFigureOut">
              <a:rPr lang="nl-NL" smtClean="0"/>
              <a:t>14-9-2023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B2E65B-0504-4BDA-83B1-F0E2B418C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3A74C63-9FD7-4ED8-9DF6-C24577834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ED17-1387-4D6E-928B-5C8FA952B70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119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826883-ACB6-4512-AC0E-2ED934200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E6A0866-A242-4003-95E8-4C2E975A4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A54D055-C7F1-40FC-AFAC-5A64F9906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377C-2EF2-4C66-A0DA-29087F3D9D7A}" type="datetimeFigureOut">
              <a:rPr lang="nl-NL" smtClean="0"/>
              <a:t>14-9-2023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5CDFC1D-B625-4FA4-AFA5-5831D9CF4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E42F200-B9A7-4D3B-9443-F0D12AFF0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ED17-1387-4D6E-928B-5C8FA952B70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2480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B08F96-0427-4773-A4B6-A839535FA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AB9EB7-EC8A-4E27-B8A9-66BF1B3BC9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EB857C3-0F67-45B9-B3D3-0BDA5CF0B5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C814EE3-213C-4333-A1B9-24F463454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377C-2EF2-4C66-A0DA-29087F3D9D7A}" type="datetimeFigureOut">
              <a:rPr lang="nl-NL" smtClean="0"/>
              <a:t>14-9-2023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57661F3-4A18-4D2C-BFF2-FB362AB91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BA19559-2BDC-47C9-A3D1-98ADF6535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ED17-1387-4D6E-928B-5C8FA952B70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6623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29A5C5-9EE0-45FA-83FB-075DDA782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61ED0A1-74F3-4D63-897F-C89341FD1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577F324-2BB1-4E8B-947C-9902838C5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B8009B3-2371-4ED9-A8CE-E8B3218D31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518B2FD-A743-4E08-94C1-2446DD9BA7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6D0C878-22B5-4FAA-A7CC-EE4A89B69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377C-2EF2-4C66-A0DA-29087F3D9D7A}" type="datetimeFigureOut">
              <a:rPr lang="nl-NL" smtClean="0"/>
              <a:t>14-9-2023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F40B4DA-3E61-4B65-9DF6-A4559C12D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D464501-59C6-4CB9-829C-3324D04D9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ED17-1387-4D6E-928B-5C8FA952B70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2791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04EB37-23F3-4A35-B1A5-80D268BBF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A091F6D-F67A-47D1-A451-6399F0E2E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377C-2EF2-4C66-A0DA-29087F3D9D7A}" type="datetimeFigureOut">
              <a:rPr lang="nl-NL" smtClean="0"/>
              <a:t>14-9-2023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551AA92-0D16-4C43-8B5B-C552449FF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CDE30D2-B9FC-4DED-B2B1-173691912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ED17-1387-4D6E-928B-5C8FA952B70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4134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8C966F3-CC67-470B-BD91-E78BB656B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377C-2EF2-4C66-A0DA-29087F3D9D7A}" type="datetimeFigureOut">
              <a:rPr lang="nl-NL" smtClean="0"/>
              <a:t>14-9-2023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8B551DB-8707-46FD-8D82-EB5A19491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7198657-5C8B-44D3-A2C4-F22B11F2B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ED17-1387-4D6E-928B-5C8FA952B70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8411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7B4C13-4E51-432E-BFFA-3015B6171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69B273-B14B-478C-AC3E-53D3F6653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08A5D9E-DA7D-47AE-A1A9-1CA78590D1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57E2478-24B2-44C1-8984-A90AA61C8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377C-2EF2-4C66-A0DA-29087F3D9D7A}" type="datetimeFigureOut">
              <a:rPr lang="nl-NL" smtClean="0"/>
              <a:t>14-9-2023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E4E16DE-8775-443B-98D6-37547C01F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B098E2A-D2C9-42A6-B97C-DE2CF0D7E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ED17-1387-4D6E-928B-5C8FA952B70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3508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87A250-253F-4526-B84A-96CBC9054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7455187-5653-4890-9334-ED9E781177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DF09AE5-F229-4177-851B-8C5BD9A7BF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FBAED5F-BE31-43FF-ACE4-BDDC60A14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377C-2EF2-4C66-A0DA-29087F3D9D7A}" type="datetimeFigureOut">
              <a:rPr lang="nl-NL" smtClean="0"/>
              <a:t>14-9-2023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145D9C2-4BB9-46CF-9629-73395EE2C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07C2C86-B9AE-4A55-A47F-2C1FE7AE4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1ED17-1387-4D6E-928B-5C8FA952B70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9562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47F8731-5364-4480-A4EB-FA965931C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6327F9A-E5BA-476A-BEA9-C702BBC83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A8E1892-F8BE-48A6-8510-78337583F0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1377C-2EF2-4C66-A0DA-29087F3D9D7A}" type="datetimeFigureOut">
              <a:rPr lang="nl-NL" smtClean="0"/>
              <a:t>14-9-2023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8D4054F-2DEC-433D-8DB1-6D7B0C49B8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56334F-CDB4-404F-BCF9-2921B74A12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1ED17-1387-4D6E-928B-5C8FA952B70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6262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ailto:Novilab@lentiz.n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7F5FB4A6-280E-4C9F-BA55-0C24DCA0D7F6}"/>
              </a:ext>
            </a:extLst>
          </p:cNvPr>
          <p:cNvSpPr/>
          <p:nvPr/>
        </p:nvSpPr>
        <p:spPr>
          <a:xfrm>
            <a:off x="0" y="1301262"/>
            <a:ext cx="12192000" cy="5556738"/>
          </a:xfrm>
          <a:prstGeom prst="rect">
            <a:avLst/>
          </a:prstGeom>
          <a:solidFill>
            <a:srgbClr val="00A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D125308-552D-4BFD-886E-AED6CA41E0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06944"/>
            <a:ext cx="9144000" cy="1303094"/>
          </a:xfrm>
        </p:spPr>
        <p:txBody>
          <a:bodyPr/>
          <a:lstStyle/>
          <a:p>
            <a:pPr algn="l"/>
            <a:r>
              <a:rPr lang="nl-NL" b="1">
                <a:solidFill>
                  <a:schemeClr val="bg1"/>
                </a:solidFill>
              </a:rPr>
              <a:t>Informatieavond leerjaar 1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713B6EF-C00A-459C-BFE0-29E798ACFE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02113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nl-NL">
                <a:solidFill>
                  <a:schemeClr val="bg1"/>
                </a:solidFill>
              </a:rPr>
              <a:t>Donderdag 14 september 2023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3BBA36C-66D2-485C-89BE-70A8371B6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05" y="130177"/>
            <a:ext cx="2122845" cy="1091406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DF62CDF1-3AF6-402D-91E9-5A49F3BE66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8422" y="6203794"/>
            <a:ext cx="5762156" cy="76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273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951BB0CC-8442-4AD6-AC53-543360CBE1E9}"/>
              </a:ext>
            </a:extLst>
          </p:cNvPr>
          <p:cNvSpPr txBox="1"/>
          <p:nvPr/>
        </p:nvSpPr>
        <p:spPr>
          <a:xfrm>
            <a:off x="640080" y="329184"/>
            <a:ext cx="6894576" cy="17830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b="1">
                <a:latin typeface="+mj-lt"/>
                <a:ea typeface="+mj-ea"/>
                <a:cs typeface="+mj-cs"/>
              </a:rPr>
              <a:t>Praktische informatie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D43BEDE-10CE-C993-2EF6-AFFFA28AF61E}"/>
              </a:ext>
            </a:extLst>
          </p:cNvPr>
          <p:cNvSpPr txBox="1"/>
          <p:nvPr/>
        </p:nvSpPr>
        <p:spPr>
          <a:xfrm>
            <a:off x="640080" y="2706624"/>
            <a:ext cx="6894576" cy="3483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/>
              <a:t>Groot </a:t>
            </a:r>
            <a:r>
              <a:rPr lang="en-US" sz="2200" err="1"/>
              <a:t>belang</a:t>
            </a:r>
            <a:r>
              <a:rPr lang="en-US" sz="2200"/>
              <a:t> </a:t>
            </a:r>
            <a:r>
              <a:rPr lang="en-US" sz="2200" err="1"/>
              <a:t>dat</a:t>
            </a:r>
            <a:r>
              <a:rPr lang="en-US" sz="2200"/>
              <a:t> de </a:t>
            </a:r>
            <a:r>
              <a:rPr lang="en-US" sz="2200" err="1"/>
              <a:t>lijntjes</a:t>
            </a:r>
            <a:r>
              <a:rPr lang="en-US" sz="2200"/>
              <a:t> </a:t>
            </a:r>
            <a:r>
              <a:rPr lang="en-US" sz="2200" err="1"/>
              <a:t>kort</a:t>
            </a:r>
            <a:r>
              <a:rPr lang="en-US" sz="2200"/>
              <a:t> </a:t>
            </a:r>
            <a:r>
              <a:rPr lang="en-US" sz="2200" err="1"/>
              <a:t>zijn</a:t>
            </a:r>
            <a:r>
              <a:rPr lang="en-US" sz="2200"/>
              <a:t>, coach is </a:t>
            </a:r>
            <a:r>
              <a:rPr lang="en-US" sz="2200" err="1"/>
              <a:t>altijd</a:t>
            </a:r>
            <a:r>
              <a:rPr lang="en-US" sz="2200"/>
              <a:t> </a:t>
            </a:r>
            <a:r>
              <a:rPr lang="en-US" sz="2200" err="1"/>
              <a:t>eerste</a:t>
            </a:r>
            <a:r>
              <a:rPr lang="en-US" sz="2200"/>
              <a:t> </a:t>
            </a:r>
            <a:r>
              <a:rPr lang="en-US" sz="2200" err="1"/>
              <a:t>aanspreekpunt</a:t>
            </a:r>
            <a:endParaRPr lang="en-US" sz="220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err="1"/>
              <a:t>Ziek</a:t>
            </a:r>
            <a:r>
              <a:rPr lang="en-US" sz="2200"/>
              <a:t>- </a:t>
            </a:r>
            <a:r>
              <a:rPr lang="en-US" sz="2200" err="1"/>
              <a:t>en</a:t>
            </a:r>
            <a:r>
              <a:rPr lang="en-US" sz="2200"/>
              <a:t> afwezigmelden (</a:t>
            </a:r>
            <a:r>
              <a:rPr lang="en-US" sz="2200" err="1"/>
              <a:t>graag</a:t>
            </a:r>
            <a:r>
              <a:rPr lang="en-US" sz="2200"/>
              <a:t> </a:t>
            </a:r>
            <a:r>
              <a:rPr lang="en-US" sz="2200" err="1"/>
              <a:t>voor</a:t>
            </a:r>
            <a:r>
              <a:rPr lang="en-US" sz="2200"/>
              <a:t> 8.30 </a:t>
            </a:r>
            <a:r>
              <a:rPr lang="en-US" sz="2200" err="1"/>
              <a:t>uur</a:t>
            </a:r>
            <a:r>
              <a:rPr lang="en-US" sz="2200"/>
              <a:t>) via de mail: </a:t>
            </a:r>
            <a:r>
              <a:rPr lang="en-US" sz="2200">
                <a:hlinkClick r:id="rId2"/>
              </a:rPr>
              <a:t>Novilab@lentiz.nl</a:t>
            </a:r>
            <a:endParaRPr lang="en-US" sz="220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err="1"/>
              <a:t>Telefonisch</a:t>
            </a:r>
            <a:r>
              <a:rPr lang="en-US" sz="2200"/>
              <a:t> contact is </a:t>
            </a:r>
            <a:r>
              <a:rPr lang="en-US" sz="2200" err="1"/>
              <a:t>mogelijk</a:t>
            </a:r>
            <a:r>
              <a:rPr lang="en-US" sz="2200"/>
              <a:t> op het </a:t>
            </a:r>
            <a:r>
              <a:rPr lang="en-US" sz="2200" err="1"/>
              <a:t>nummer</a:t>
            </a:r>
            <a:r>
              <a:rPr lang="en-US" sz="2200"/>
              <a:t>: </a:t>
            </a:r>
            <a:br>
              <a:rPr lang="en-US" sz="2200"/>
            </a:br>
            <a:r>
              <a:rPr lang="en-US" sz="2200" b="1"/>
              <a:t>0174-620344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CBC84C2-4457-24BF-12EF-F8225FD55D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63840" y="331435"/>
            <a:ext cx="4014216" cy="3425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94F17049-0F56-4610-A296-9F9F4C9303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3840" y="4902519"/>
            <a:ext cx="3995928" cy="529619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7F5FB4A6-280E-4C9F-BA55-0C24DCA0D7F6}"/>
              </a:ext>
            </a:extLst>
          </p:cNvPr>
          <p:cNvSpPr/>
          <p:nvPr/>
        </p:nvSpPr>
        <p:spPr>
          <a:xfrm>
            <a:off x="0" y="6143624"/>
            <a:ext cx="12192000" cy="714375"/>
          </a:xfrm>
          <a:prstGeom prst="rect">
            <a:avLst/>
          </a:prstGeom>
          <a:solidFill>
            <a:srgbClr val="00A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3BBA36C-66D2-485C-89BE-70A8371B62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05" y="130177"/>
            <a:ext cx="2122845" cy="109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014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7F5FB4A6-280E-4C9F-BA55-0C24DCA0D7F6}"/>
              </a:ext>
            </a:extLst>
          </p:cNvPr>
          <p:cNvSpPr/>
          <p:nvPr/>
        </p:nvSpPr>
        <p:spPr>
          <a:xfrm>
            <a:off x="0" y="6143624"/>
            <a:ext cx="12192000" cy="714375"/>
          </a:xfrm>
          <a:prstGeom prst="rect">
            <a:avLst/>
          </a:prstGeom>
          <a:solidFill>
            <a:srgbClr val="00A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3BBA36C-66D2-485C-89BE-70A8371B6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05" y="130177"/>
            <a:ext cx="2122845" cy="1091406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94F17049-0F56-4610-A296-9F9F4C9303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1488" y="6237661"/>
            <a:ext cx="5762156" cy="762308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951BB0CC-8442-4AD6-AC53-543360CBE1E9}"/>
              </a:ext>
            </a:extLst>
          </p:cNvPr>
          <p:cNvSpPr txBox="1"/>
          <p:nvPr/>
        </p:nvSpPr>
        <p:spPr>
          <a:xfrm>
            <a:off x="6757416" y="383492"/>
            <a:ext cx="54345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>
                <a:solidFill>
                  <a:srgbClr val="00AA9B"/>
                </a:solidFill>
              </a:rPr>
              <a:t>Wat kan ik betekenen voor Novilab?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91A668B3-3169-F0DC-A295-EADA17779B97}"/>
              </a:ext>
            </a:extLst>
          </p:cNvPr>
          <p:cNvSpPr txBox="1"/>
          <p:nvPr/>
        </p:nvSpPr>
        <p:spPr>
          <a:xfrm>
            <a:off x="1514764" y="1948873"/>
            <a:ext cx="86082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/>
              <a:t>Scan de code of ga naar https://forms.gle/zrfT5vgU8p29BqA8A</a:t>
            </a:r>
          </a:p>
          <a:p>
            <a:endParaRPr lang="nl-NL"/>
          </a:p>
          <a:p>
            <a:endParaRPr lang="nl-NL"/>
          </a:p>
          <a:p>
            <a:pPr marL="342900" indent="-342900">
              <a:buAutoNum type="arabicPeriod"/>
            </a:pPr>
            <a:r>
              <a:rPr lang="nl-NL"/>
              <a:t>Ik ben bereid om deel te nemen in het ouderpaneel</a:t>
            </a:r>
          </a:p>
          <a:p>
            <a:pPr marL="342900" indent="-342900">
              <a:buAutoNum type="arabicPeriod"/>
            </a:pPr>
            <a:r>
              <a:rPr lang="nl-NL"/>
              <a:t>Ik kan een gastles verzorgen rondom een thema of LOB</a:t>
            </a:r>
          </a:p>
          <a:p>
            <a:pPr marL="342900" indent="-342900">
              <a:buAutoNum type="arabicPeriod"/>
            </a:pPr>
            <a:r>
              <a:rPr lang="nl-NL"/>
              <a:t>Ik kan stageplekken bieden</a:t>
            </a:r>
          </a:p>
        </p:txBody>
      </p:sp>
    </p:spTree>
    <p:extLst>
      <p:ext uri="{BB962C8B-B14F-4D97-AF65-F5344CB8AC3E}">
        <p14:creationId xmlns:p14="http://schemas.microsoft.com/office/powerpoint/2010/main" val="3817155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7F5FB4A6-280E-4C9F-BA55-0C24DCA0D7F6}"/>
              </a:ext>
            </a:extLst>
          </p:cNvPr>
          <p:cNvSpPr/>
          <p:nvPr/>
        </p:nvSpPr>
        <p:spPr>
          <a:xfrm>
            <a:off x="0" y="6143624"/>
            <a:ext cx="12192000" cy="714375"/>
          </a:xfrm>
          <a:prstGeom prst="rect">
            <a:avLst/>
          </a:prstGeom>
          <a:solidFill>
            <a:srgbClr val="00A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3BBA36C-66D2-485C-89BE-70A8371B6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05" y="130177"/>
            <a:ext cx="2122845" cy="1091406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951BB0CC-8442-4AD6-AC53-543360CBE1E9}"/>
              </a:ext>
            </a:extLst>
          </p:cNvPr>
          <p:cNvSpPr txBox="1"/>
          <p:nvPr/>
        </p:nvSpPr>
        <p:spPr>
          <a:xfrm>
            <a:off x="6757416" y="383492"/>
            <a:ext cx="5434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>
                <a:solidFill>
                  <a:srgbClr val="00AA9B"/>
                </a:solidFill>
              </a:rPr>
              <a:t>Tijd voor vragen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0548C20-69BB-4C21-B561-8D02DA5E7228}"/>
              </a:ext>
            </a:extLst>
          </p:cNvPr>
          <p:cNvSpPr txBox="1"/>
          <p:nvPr/>
        </p:nvSpPr>
        <p:spPr>
          <a:xfrm>
            <a:off x="687324" y="1221583"/>
            <a:ext cx="10817352" cy="510909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nl-NL" sz="2800"/>
          </a:p>
          <a:p>
            <a:pPr algn="ctr"/>
            <a:endParaRPr lang="nl-NL" sz="2800"/>
          </a:p>
          <a:p>
            <a:pPr algn="ctr"/>
            <a:endParaRPr lang="nl-NL" sz="2800"/>
          </a:p>
          <a:p>
            <a:pPr algn="ctr"/>
            <a:r>
              <a:rPr lang="nl-NL" sz="2800"/>
              <a:t>Welke vragen leven er nog?</a:t>
            </a:r>
            <a:endParaRPr lang="nl-NL" sz="2800">
              <a:cs typeface="Calibri"/>
            </a:endParaRPr>
          </a:p>
          <a:p>
            <a:pPr algn="ctr"/>
            <a:endParaRPr lang="nl-NL" sz="2800" i="1"/>
          </a:p>
          <a:p>
            <a:pPr algn="ctr"/>
            <a:r>
              <a:rPr lang="nl-NL" sz="2800" i="1"/>
              <a:t>Deze kunt u nu plenair stellen, of u kunt na afloop even blijven hangen en één van ons aanspreken. </a:t>
            </a:r>
            <a:endParaRPr lang="nl-NL" sz="2800" i="1">
              <a:cs typeface="Calibri"/>
            </a:endParaRPr>
          </a:p>
          <a:p>
            <a:endParaRPr lang="nl-NL" sz="2800"/>
          </a:p>
          <a:p>
            <a:endParaRPr lang="nl-NL" sz="2800"/>
          </a:p>
          <a:p>
            <a:endParaRPr lang="nl-NL" sz="2800"/>
          </a:p>
          <a:p>
            <a:endParaRPr lang="nl-NL" sz="2800"/>
          </a:p>
          <a:p>
            <a:pPr marL="285750" indent="-285750">
              <a:buFontTx/>
              <a:buChar char="-"/>
            </a:pPr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705B4C7-EF85-49FB-9C99-FEDA818B55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1488" y="6237661"/>
            <a:ext cx="5762156" cy="76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316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7F5FB4A6-280E-4C9F-BA55-0C24DCA0D7F6}"/>
              </a:ext>
            </a:extLst>
          </p:cNvPr>
          <p:cNvSpPr/>
          <p:nvPr/>
        </p:nvSpPr>
        <p:spPr>
          <a:xfrm>
            <a:off x="0" y="6143624"/>
            <a:ext cx="12192000" cy="714375"/>
          </a:xfrm>
          <a:prstGeom prst="rect">
            <a:avLst/>
          </a:prstGeom>
          <a:solidFill>
            <a:srgbClr val="00A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3BBA36C-66D2-485C-89BE-70A8371B6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05" y="130177"/>
            <a:ext cx="2122845" cy="1091406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94F17049-0F56-4610-A296-9F9F4C9303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1488" y="6237661"/>
            <a:ext cx="5762156" cy="762308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951BB0CC-8442-4AD6-AC53-543360CBE1E9}"/>
              </a:ext>
            </a:extLst>
          </p:cNvPr>
          <p:cNvSpPr txBox="1"/>
          <p:nvPr/>
        </p:nvSpPr>
        <p:spPr>
          <a:xfrm>
            <a:off x="1205992" y="1920895"/>
            <a:ext cx="10113264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l-NL" sz="4800"/>
              <a:t>Even voorstellen</a:t>
            </a:r>
            <a:endParaRPr lang="nl-NL" sz="4400"/>
          </a:p>
        </p:txBody>
      </p:sp>
    </p:spTree>
    <p:extLst>
      <p:ext uri="{BB962C8B-B14F-4D97-AF65-F5344CB8AC3E}">
        <p14:creationId xmlns:p14="http://schemas.microsoft.com/office/powerpoint/2010/main" val="2696973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53E60C6D-4E85-4E14-BCDF-BF15C241F7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951BB0CC-8442-4AD6-AC53-543360CBE1E9}"/>
              </a:ext>
            </a:extLst>
          </p:cNvPr>
          <p:cNvSpPr txBox="1"/>
          <p:nvPr/>
        </p:nvSpPr>
        <p:spPr>
          <a:xfrm>
            <a:off x="6151294" y="486184"/>
            <a:ext cx="539723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>
                <a:latin typeface="+mj-lt"/>
                <a:ea typeface="+mj-ea"/>
                <a:cs typeface="+mj-cs"/>
              </a:rPr>
              <a:t>Programma van vanavond </a:t>
            </a: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94F17049-0F56-4610-A296-9F9F4C9303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353" y="1663418"/>
            <a:ext cx="4555700" cy="603811"/>
          </a:xfrm>
          <a:custGeom>
            <a:avLst/>
            <a:gdLst/>
            <a:ahLst/>
            <a:cxnLst/>
            <a:rect l="l" t="t" r="r" b="b"/>
            <a:pathLst>
              <a:path w="4555700" h="2733294">
                <a:moveTo>
                  <a:pt x="82217" y="0"/>
                </a:moveTo>
                <a:lnTo>
                  <a:pt x="4473483" y="0"/>
                </a:lnTo>
                <a:cubicBezTo>
                  <a:pt x="4518890" y="0"/>
                  <a:pt x="4555700" y="36810"/>
                  <a:pt x="4555700" y="82217"/>
                </a:cubicBezTo>
                <a:lnTo>
                  <a:pt x="4555700" y="2651077"/>
                </a:lnTo>
                <a:cubicBezTo>
                  <a:pt x="4555700" y="2696484"/>
                  <a:pt x="4518890" y="2733294"/>
                  <a:pt x="4473483" y="2733294"/>
                </a:cubicBezTo>
                <a:lnTo>
                  <a:pt x="82217" y="2733294"/>
                </a:lnTo>
                <a:cubicBezTo>
                  <a:pt x="36810" y="2733294"/>
                  <a:pt x="0" y="2696484"/>
                  <a:pt x="0" y="2651077"/>
                </a:cubicBezTo>
                <a:lnTo>
                  <a:pt x="0" y="82217"/>
                </a:lnTo>
                <a:cubicBezTo>
                  <a:pt x="0" y="36810"/>
                  <a:pt x="36810" y="0"/>
                  <a:pt x="82217" y="0"/>
                </a:cubicBezTo>
                <a:close/>
              </a:path>
            </a:pathLst>
          </a:custGeom>
        </p:spPr>
      </p:pic>
      <p:sp>
        <p:nvSpPr>
          <p:cNvPr id="2057" name="Freeform: Shape 2056">
            <a:extLst>
              <a:ext uri="{FF2B5EF4-FFF2-40B4-BE49-F238E27FC236}">
                <a16:creationId xmlns:a16="http://schemas.microsoft.com/office/drawing/2014/main" id="{7D42D292-4C48-479B-9E59-E29CD9871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 descr="Lentiz Novilab - Lentiz | Corporate">
            <a:extLst>
              <a:ext uri="{FF2B5EF4-FFF2-40B4-BE49-F238E27FC236}">
                <a16:creationId xmlns:a16="http://schemas.microsoft.com/office/drawing/2014/main" id="{91F70244-D4F8-42C3-9D9F-4F9E3BEE96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8353" y="3526029"/>
            <a:ext cx="4094820" cy="2733293"/>
          </a:xfrm>
          <a:custGeom>
            <a:avLst/>
            <a:gdLst/>
            <a:ahLst/>
            <a:cxnLst/>
            <a:rect l="l" t="t" r="r" b="b"/>
            <a:pathLst>
              <a:path w="4438338" h="2323972">
                <a:moveTo>
                  <a:pt x="69905" y="0"/>
                </a:moveTo>
                <a:lnTo>
                  <a:pt x="4368433" y="0"/>
                </a:lnTo>
                <a:cubicBezTo>
                  <a:pt x="4407040" y="0"/>
                  <a:pt x="4438338" y="31298"/>
                  <a:pt x="4438338" y="69905"/>
                </a:cubicBezTo>
                <a:lnTo>
                  <a:pt x="4438338" y="2254067"/>
                </a:lnTo>
                <a:cubicBezTo>
                  <a:pt x="4438338" y="2292674"/>
                  <a:pt x="4407040" y="2323972"/>
                  <a:pt x="4368433" y="2323972"/>
                </a:cubicBezTo>
                <a:lnTo>
                  <a:pt x="69905" y="2323972"/>
                </a:lnTo>
                <a:cubicBezTo>
                  <a:pt x="31298" y="2323972"/>
                  <a:pt x="0" y="2292674"/>
                  <a:pt x="0" y="2254067"/>
                </a:cubicBezTo>
                <a:lnTo>
                  <a:pt x="0" y="69905"/>
                </a:lnTo>
                <a:cubicBezTo>
                  <a:pt x="0" y="31298"/>
                  <a:pt x="31298" y="0"/>
                  <a:pt x="6990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00548C20-69BB-4C21-B561-8D02DA5E7228}"/>
              </a:ext>
            </a:extLst>
          </p:cNvPr>
          <p:cNvSpPr txBox="1"/>
          <p:nvPr/>
        </p:nvSpPr>
        <p:spPr>
          <a:xfrm>
            <a:off x="6151294" y="1946684"/>
            <a:ext cx="539723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err="1"/>
              <a:t>Een</a:t>
            </a:r>
            <a:r>
              <a:rPr lang="en-US"/>
              <a:t> </a:t>
            </a:r>
            <a:r>
              <a:rPr lang="en-US" err="1"/>
              <a:t>schooldag</a:t>
            </a:r>
            <a:endParaRPr lang="en-US"/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Lezen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err="1"/>
              <a:t>Vakkanjers</a:t>
            </a:r>
            <a:endParaRPr lang="en-US"/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err="1"/>
              <a:t>Afsluitweken</a:t>
            </a:r>
            <a:endParaRPr lang="en-US"/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err="1"/>
              <a:t>Basisvaardigheden</a:t>
            </a:r>
            <a:endParaRPr lang="en-US"/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err="1"/>
              <a:t>Determinatie</a:t>
            </a:r>
            <a:endParaRPr lang="en-US"/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err="1"/>
              <a:t>Praktische</a:t>
            </a:r>
            <a:r>
              <a:rPr lang="en-US"/>
              <a:t> </a:t>
            </a:r>
            <a:r>
              <a:rPr lang="en-US" err="1"/>
              <a:t>informatie</a:t>
            </a:r>
            <a:endParaRPr lang="en-US"/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Wat </a:t>
            </a:r>
            <a:r>
              <a:rPr lang="en-US" err="1"/>
              <a:t>kan</a:t>
            </a:r>
            <a:r>
              <a:rPr lang="en-US"/>
              <a:t> </a:t>
            </a:r>
            <a:r>
              <a:rPr lang="en-US" err="1"/>
              <a:t>ik</a:t>
            </a:r>
            <a:r>
              <a:rPr lang="en-US"/>
              <a:t> </a:t>
            </a:r>
            <a:r>
              <a:rPr lang="en-US" err="1"/>
              <a:t>betekenen</a:t>
            </a:r>
            <a:r>
              <a:rPr lang="en-US"/>
              <a:t> </a:t>
            </a:r>
            <a:r>
              <a:rPr lang="en-US" err="1"/>
              <a:t>voor</a:t>
            </a:r>
            <a:r>
              <a:rPr lang="en-US"/>
              <a:t> Novilab?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err="1"/>
              <a:t>Tijd</a:t>
            </a:r>
            <a:r>
              <a:rPr lang="en-US"/>
              <a:t> </a:t>
            </a:r>
            <a:r>
              <a:rPr lang="en-US" err="1"/>
              <a:t>voor</a:t>
            </a:r>
            <a:r>
              <a:rPr lang="en-US"/>
              <a:t> </a:t>
            </a:r>
            <a:r>
              <a:rPr lang="en-US" err="1"/>
              <a:t>vragen</a:t>
            </a:r>
            <a:endParaRPr lang="en-US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2059" name="Arc 2058">
            <a:extLst>
              <a:ext uri="{FF2B5EF4-FFF2-40B4-BE49-F238E27FC236}">
                <a16:creationId xmlns:a16="http://schemas.microsoft.com/office/drawing/2014/main" id="{533DF362-939D-4EEE-8DC4-6B54607E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95198">
            <a:off x="1539683" y="162676"/>
            <a:ext cx="4083433" cy="4083433"/>
          </a:xfrm>
          <a:prstGeom prst="arc">
            <a:avLst>
              <a:gd name="adj1" fmla="val 17445962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F5FB4A6-280E-4C9F-BA55-0C24DCA0D7F6}"/>
              </a:ext>
            </a:extLst>
          </p:cNvPr>
          <p:cNvSpPr/>
          <p:nvPr/>
        </p:nvSpPr>
        <p:spPr>
          <a:xfrm>
            <a:off x="0" y="6143624"/>
            <a:ext cx="12192000" cy="714375"/>
          </a:xfrm>
          <a:prstGeom prst="rect">
            <a:avLst/>
          </a:prstGeom>
          <a:solidFill>
            <a:srgbClr val="00A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3BBA36C-66D2-485C-89BE-70A8371B62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05" y="130177"/>
            <a:ext cx="2122845" cy="109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781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7F5FB4A6-280E-4C9F-BA55-0C24DCA0D7F6}"/>
              </a:ext>
            </a:extLst>
          </p:cNvPr>
          <p:cNvSpPr/>
          <p:nvPr/>
        </p:nvSpPr>
        <p:spPr>
          <a:xfrm>
            <a:off x="0" y="6143624"/>
            <a:ext cx="12192000" cy="714375"/>
          </a:xfrm>
          <a:prstGeom prst="rect">
            <a:avLst/>
          </a:prstGeom>
          <a:solidFill>
            <a:srgbClr val="00A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3BBA36C-66D2-485C-89BE-70A8371B6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05" y="130177"/>
            <a:ext cx="2122845" cy="1091406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951BB0CC-8442-4AD6-AC53-543360CBE1E9}"/>
              </a:ext>
            </a:extLst>
          </p:cNvPr>
          <p:cNvSpPr txBox="1"/>
          <p:nvPr/>
        </p:nvSpPr>
        <p:spPr>
          <a:xfrm>
            <a:off x="6757416" y="383492"/>
            <a:ext cx="5434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>
                <a:solidFill>
                  <a:srgbClr val="00AA9B"/>
                </a:solidFill>
              </a:rPr>
              <a:t>De schooldag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3E20D2E-4715-4DCB-A77E-6D5F9BCE04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1488" y="6237661"/>
            <a:ext cx="5762156" cy="762308"/>
          </a:xfrm>
          <a:prstGeom prst="rect">
            <a:avLst/>
          </a:prstGeom>
        </p:spPr>
      </p:pic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ED0FDC6F-6F69-4118-9FCD-F78E730F5F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536925"/>
              </p:ext>
            </p:extLst>
          </p:nvPr>
        </p:nvGraphicFramePr>
        <p:xfrm>
          <a:off x="539102" y="977601"/>
          <a:ext cx="10862905" cy="493894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81137">
                  <a:extLst>
                    <a:ext uri="{9D8B030D-6E8A-4147-A177-3AD203B41FA5}">
                      <a16:colId xmlns:a16="http://schemas.microsoft.com/office/drawing/2014/main" val="3841146"/>
                    </a:ext>
                  </a:extLst>
                </a:gridCol>
                <a:gridCol w="2418168">
                  <a:extLst>
                    <a:ext uri="{9D8B030D-6E8A-4147-A177-3AD203B41FA5}">
                      <a16:colId xmlns:a16="http://schemas.microsoft.com/office/drawing/2014/main" val="2082380649"/>
                    </a:ext>
                  </a:extLst>
                </a:gridCol>
                <a:gridCol w="7063600">
                  <a:extLst>
                    <a:ext uri="{9D8B030D-6E8A-4147-A177-3AD203B41FA5}">
                      <a16:colId xmlns:a16="http://schemas.microsoft.com/office/drawing/2014/main" val="2390884175"/>
                    </a:ext>
                  </a:extLst>
                </a:gridCol>
              </a:tblGrid>
              <a:tr h="477652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2038720"/>
                  </a:ext>
                </a:extLst>
              </a:tr>
              <a:tr h="477652">
                <a:tc>
                  <a:txBody>
                    <a:bodyPr/>
                    <a:lstStyle/>
                    <a:p>
                      <a:r>
                        <a:rPr lang="nl-NL"/>
                        <a:t>Blok 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08:30 – 9:15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err="1"/>
                        <a:t>Basegroup</a:t>
                      </a:r>
                      <a:r>
                        <a:rPr lang="nl-NL"/>
                        <a:t>, maatwerk, lezen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457867"/>
                  </a:ext>
                </a:extLst>
              </a:tr>
              <a:tr h="477652">
                <a:tc>
                  <a:txBody>
                    <a:bodyPr/>
                    <a:lstStyle/>
                    <a:p>
                      <a:r>
                        <a:rPr lang="nl-NL"/>
                        <a:t>Blok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9:15 – 10:45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Module in een van de vakken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25926"/>
                  </a:ext>
                </a:extLst>
              </a:tr>
              <a:tr h="477652">
                <a:tc gridSpan="3">
                  <a:txBody>
                    <a:bodyPr/>
                    <a:lstStyle/>
                    <a:p>
                      <a:pPr lvl="1" algn="l"/>
                      <a:r>
                        <a:rPr lang="nl-NL" sz="1800"/>
                        <a:t>Kleine pauze 10:45 – 11:00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560368"/>
                  </a:ext>
                </a:extLst>
              </a:tr>
              <a:tr h="477652">
                <a:tc>
                  <a:txBody>
                    <a:bodyPr/>
                    <a:lstStyle/>
                    <a:p>
                      <a:r>
                        <a:rPr lang="nl-NL"/>
                        <a:t>Blok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11:00 – 12:30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Module in een van de vakken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519941"/>
                  </a:ext>
                </a:extLst>
              </a:tr>
              <a:tr h="477652">
                <a:tc gridSpan="3">
                  <a:txBody>
                    <a:bodyPr/>
                    <a:lstStyle/>
                    <a:p>
                      <a:pPr lvl="1"/>
                      <a:r>
                        <a:rPr lang="nl-NL"/>
                        <a:t>Grote pauze 12:30 – 13:00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491346"/>
                  </a:ext>
                </a:extLst>
              </a:tr>
              <a:tr h="477652">
                <a:tc gridSpan="3">
                  <a:txBody>
                    <a:bodyPr/>
                    <a:lstStyle/>
                    <a:p>
                      <a:pPr lvl="1"/>
                      <a:r>
                        <a:rPr lang="nl-NL"/>
                        <a:t>Sport &amp; Spel 13:00 – 13:15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9732417"/>
                  </a:ext>
                </a:extLst>
              </a:tr>
              <a:tr h="477652">
                <a:tc>
                  <a:txBody>
                    <a:bodyPr/>
                    <a:lstStyle/>
                    <a:p>
                      <a:r>
                        <a:rPr lang="nl-NL"/>
                        <a:t>Blok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13:15 – 14:45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/>
                        <a:t>Module in een van de vakken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9453778"/>
                  </a:ext>
                </a:extLst>
              </a:tr>
              <a:tr h="477652">
                <a:tc>
                  <a:txBody>
                    <a:bodyPr/>
                    <a:lstStyle/>
                    <a:p>
                      <a:r>
                        <a:rPr lang="nl-NL"/>
                        <a:t>Blok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14:45 – 15:30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/>
                        <a:t>Module in een van de vakken </a:t>
                      </a:r>
                    </a:p>
                    <a:p>
                      <a:r>
                        <a:rPr lang="nl-NL"/>
                        <a:t>of Huiswerk maken op school, ondersteuning planning en organiseren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167611"/>
                  </a:ext>
                </a:extLst>
              </a:tr>
              <a:tr h="477652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15:30 – 16:30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/>
                        <a:t>Huiswerk maken op school, ondersteuning planning en organiseren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4551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820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7F5FB4A6-280E-4C9F-BA55-0C24DCA0D7F6}"/>
              </a:ext>
            </a:extLst>
          </p:cNvPr>
          <p:cNvSpPr/>
          <p:nvPr/>
        </p:nvSpPr>
        <p:spPr>
          <a:xfrm>
            <a:off x="0" y="6143624"/>
            <a:ext cx="12192000" cy="714375"/>
          </a:xfrm>
          <a:prstGeom prst="rect">
            <a:avLst/>
          </a:prstGeom>
          <a:solidFill>
            <a:srgbClr val="00A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3BBA36C-66D2-485C-89BE-70A8371B6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05" y="130177"/>
            <a:ext cx="2122845" cy="1091406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951BB0CC-8442-4AD6-AC53-543360CBE1E9}"/>
              </a:ext>
            </a:extLst>
          </p:cNvPr>
          <p:cNvSpPr txBox="1"/>
          <p:nvPr/>
        </p:nvSpPr>
        <p:spPr>
          <a:xfrm>
            <a:off x="6757416" y="383492"/>
            <a:ext cx="5434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>
                <a:solidFill>
                  <a:srgbClr val="00AA9B"/>
                </a:solidFill>
              </a:rPr>
              <a:t>Lezen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0548C20-69BB-4C21-B561-8D02DA5E7228}"/>
              </a:ext>
            </a:extLst>
          </p:cNvPr>
          <p:cNvSpPr txBox="1"/>
          <p:nvPr/>
        </p:nvSpPr>
        <p:spPr>
          <a:xfrm>
            <a:off x="687324" y="1883283"/>
            <a:ext cx="1081735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/>
              <a:t>Niveau van (begrijpend lezen) is belangrijk</a:t>
            </a:r>
          </a:p>
          <a:p>
            <a:endParaRPr lang="nl-NL" sz="2800"/>
          </a:p>
          <a:p>
            <a:r>
              <a:rPr lang="nl-NL" sz="2800"/>
              <a:t>Iedere dag 15 minuten lezen</a:t>
            </a:r>
          </a:p>
          <a:p>
            <a:endParaRPr lang="nl-NL" sz="2800"/>
          </a:p>
          <a:p>
            <a:r>
              <a:rPr lang="nl-NL" sz="2800"/>
              <a:t>Lezen hoeft niet altijd uit een dik boek te zijn</a:t>
            </a:r>
          </a:p>
          <a:p>
            <a:endParaRPr lang="nl-NL" sz="2800"/>
          </a:p>
          <a:p>
            <a:r>
              <a:rPr lang="nl-NL" sz="2800"/>
              <a:t>‘Boek’ in tas beleid</a:t>
            </a:r>
          </a:p>
          <a:p>
            <a:endParaRPr lang="nl-NL" sz="2800"/>
          </a:p>
          <a:p>
            <a:endParaRPr lang="nl-NL" sz="2800"/>
          </a:p>
          <a:p>
            <a:endParaRPr lang="nl-NL" sz="2800"/>
          </a:p>
          <a:p>
            <a:endParaRPr lang="nl-NL" sz="2800"/>
          </a:p>
          <a:p>
            <a:endParaRPr lang="nl-NL" sz="2800"/>
          </a:p>
          <a:p>
            <a:pPr marL="285750" indent="-285750">
              <a:buFontTx/>
              <a:buChar char="-"/>
            </a:pPr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0777148-79F7-4429-8D7C-A92D7C8B5F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1488" y="6237661"/>
            <a:ext cx="5762156" cy="762308"/>
          </a:xfrm>
          <a:prstGeom prst="rect">
            <a:avLst/>
          </a:prstGeom>
        </p:spPr>
      </p:pic>
      <p:pic>
        <p:nvPicPr>
          <p:cNvPr id="2050" name="Picture 2" descr="Wat is begrijpend lezen?">
            <a:extLst>
              <a:ext uri="{FF2B5EF4-FFF2-40B4-BE49-F238E27FC236}">
                <a16:creationId xmlns:a16="http://schemas.microsoft.com/office/drawing/2014/main" id="{3E4BD5F9-FB21-4B74-97AB-A0D651A4F0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098" y="2992946"/>
            <a:ext cx="38957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3187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vakkanjers timeline">
            <a:extLst>
              <a:ext uri="{FF2B5EF4-FFF2-40B4-BE49-F238E27FC236}">
                <a16:creationId xmlns:a16="http://schemas.microsoft.com/office/drawing/2014/main" id="{90D23F3F-5D51-335A-73B8-C956854DD3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184" y="511886"/>
            <a:ext cx="9053902" cy="371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7F5FB4A6-280E-4C9F-BA55-0C24DCA0D7F6}"/>
              </a:ext>
            </a:extLst>
          </p:cNvPr>
          <p:cNvSpPr/>
          <p:nvPr/>
        </p:nvSpPr>
        <p:spPr>
          <a:xfrm>
            <a:off x="0" y="6143624"/>
            <a:ext cx="12192000" cy="714375"/>
          </a:xfrm>
          <a:prstGeom prst="rect">
            <a:avLst/>
          </a:prstGeom>
          <a:solidFill>
            <a:srgbClr val="00A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3BBA36C-66D2-485C-89BE-70A8371B62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05" y="130177"/>
            <a:ext cx="2122845" cy="1091406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94F17049-0F56-4610-A296-9F9F4C9303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1488" y="6237661"/>
            <a:ext cx="5762156" cy="762308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951BB0CC-8442-4AD6-AC53-543360CBE1E9}"/>
              </a:ext>
            </a:extLst>
          </p:cNvPr>
          <p:cNvSpPr txBox="1"/>
          <p:nvPr/>
        </p:nvSpPr>
        <p:spPr>
          <a:xfrm>
            <a:off x="6757416" y="383492"/>
            <a:ext cx="5434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 err="1">
                <a:solidFill>
                  <a:srgbClr val="00AA9B"/>
                </a:solidFill>
              </a:rPr>
              <a:t>Vakkanjers</a:t>
            </a:r>
            <a:endParaRPr lang="nl-NL" sz="3200" b="1">
              <a:solidFill>
                <a:srgbClr val="00AA9B"/>
              </a:solidFill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27F00BD-6823-B2DA-398B-C0BD27C11FF7}"/>
              </a:ext>
            </a:extLst>
          </p:cNvPr>
          <p:cNvSpPr txBox="1"/>
          <p:nvPr/>
        </p:nvSpPr>
        <p:spPr>
          <a:xfrm>
            <a:off x="618259" y="4483335"/>
            <a:ext cx="111318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/>
              <a:t>Scout – klas 1 gaat een olympische sport verbeteren</a:t>
            </a:r>
            <a:br>
              <a:rPr lang="nl-NL" sz="4000"/>
            </a:br>
            <a:r>
              <a:rPr lang="nl-NL" sz="4000"/>
              <a:t>              met behulp van trends en technologie.</a:t>
            </a:r>
            <a:br>
              <a:rPr lang="nl-NL" sz="2800"/>
            </a:br>
            <a:endParaRPr lang="nl-NL" sz="2800"/>
          </a:p>
        </p:txBody>
      </p:sp>
    </p:spTree>
    <p:extLst>
      <p:ext uri="{BB962C8B-B14F-4D97-AF65-F5344CB8AC3E}">
        <p14:creationId xmlns:p14="http://schemas.microsoft.com/office/powerpoint/2010/main" val="2950967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951BB0CC-8442-4AD6-AC53-543360CBE1E9}"/>
              </a:ext>
            </a:extLst>
          </p:cNvPr>
          <p:cNvSpPr txBox="1"/>
          <p:nvPr/>
        </p:nvSpPr>
        <p:spPr>
          <a:xfrm>
            <a:off x="6412091" y="501651"/>
            <a:ext cx="4395340" cy="17162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Afsluitweken</a:t>
            </a: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94F17049-0F56-4610-A296-9F9F4C9303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143" y="3082964"/>
            <a:ext cx="5221625" cy="692072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CA1A09A1-4F33-D149-D470-B4EEC8BA73A8}"/>
              </a:ext>
            </a:extLst>
          </p:cNvPr>
          <p:cNvSpPr txBox="1"/>
          <p:nvPr/>
        </p:nvSpPr>
        <p:spPr>
          <a:xfrm>
            <a:off x="6392583" y="2645922"/>
            <a:ext cx="4434721" cy="37104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Wat </a:t>
            </a:r>
            <a:r>
              <a:rPr lang="en-US" sz="2000" err="1">
                <a:solidFill>
                  <a:schemeClr val="tx1">
                    <a:alpha val="80000"/>
                  </a:schemeClr>
                </a:solidFill>
              </a:rPr>
              <a:t>doen</a:t>
            </a:r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 we in de </a:t>
            </a:r>
            <a:r>
              <a:rPr lang="en-US" sz="2000" err="1">
                <a:solidFill>
                  <a:schemeClr val="tx1">
                    <a:alpha val="80000"/>
                  </a:schemeClr>
                </a:solidFill>
              </a:rPr>
              <a:t>afsluitweken</a:t>
            </a:r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>
              <a:solidFill>
                <a:schemeClr val="tx1">
                  <a:alpha val="80000"/>
                </a:schemeClr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err="1">
                <a:solidFill>
                  <a:schemeClr val="tx1">
                    <a:alpha val="80000"/>
                  </a:schemeClr>
                </a:solidFill>
              </a:rPr>
              <a:t>Culturele</a:t>
            </a:r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 </a:t>
            </a:r>
            <a:r>
              <a:rPr lang="en-US" sz="2000" err="1">
                <a:solidFill>
                  <a:schemeClr val="tx1">
                    <a:alpha val="80000"/>
                  </a:schemeClr>
                </a:solidFill>
              </a:rPr>
              <a:t>activiteit</a:t>
            </a:r>
            <a:endParaRPr lang="en-US" sz="2000">
              <a:solidFill>
                <a:schemeClr val="tx1">
                  <a:alpha val="80000"/>
                </a:schemeClr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err="1">
                <a:solidFill>
                  <a:schemeClr val="tx1">
                    <a:alpha val="80000"/>
                  </a:schemeClr>
                </a:solidFill>
              </a:rPr>
              <a:t>Sportactiviteit</a:t>
            </a:r>
            <a:endParaRPr lang="en-US" sz="2000">
              <a:solidFill>
                <a:schemeClr val="tx1">
                  <a:alpha val="80000"/>
                </a:schemeClr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err="1">
                <a:solidFill>
                  <a:schemeClr val="tx1">
                    <a:alpha val="80000"/>
                  </a:schemeClr>
                </a:solidFill>
              </a:rPr>
              <a:t>Bedrijfsactiviteit</a:t>
            </a:r>
            <a:endParaRPr lang="en-US" sz="2000">
              <a:solidFill>
                <a:schemeClr val="tx1">
                  <a:alpha val="80000"/>
                </a:schemeClr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Symposium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err="1">
                <a:solidFill>
                  <a:schemeClr val="tx1">
                    <a:alpha val="80000"/>
                  </a:schemeClr>
                </a:solidFill>
              </a:rPr>
              <a:t>Toetsing</a:t>
            </a:r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 &amp; </a:t>
            </a:r>
            <a:r>
              <a:rPr lang="en-US" sz="2000" err="1">
                <a:solidFill>
                  <a:schemeClr val="tx1">
                    <a:alpha val="80000"/>
                  </a:schemeClr>
                </a:solidFill>
              </a:rPr>
              <a:t>afsluiting</a:t>
            </a:r>
            <a:endParaRPr lang="en-US" sz="2000">
              <a:solidFill>
                <a:schemeClr val="tx1">
                  <a:alpha val="80000"/>
                </a:schemeClr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err="1">
                <a:solidFill>
                  <a:schemeClr val="tx1">
                    <a:alpha val="80000"/>
                  </a:schemeClr>
                </a:solidFill>
              </a:rPr>
              <a:t>Reflectie</a:t>
            </a:r>
            <a:endParaRPr lang="en-US" sz="2000">
              <a:solidFill>
                <a:schemeClr val="tx1">
                  <a:alpha val="80000"/>
                </a:schemeClr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>
              <a:solidFill>
                <a:schemeClr val="tx1">
                  <a:alpha val="80000"/>
                </a:schemeClr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>
              <a:solidFill>
                <a:schemeClr val="tx1">
                  <a:alpha val="80000"/>
                </a:schemeClr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>
              <a:solidFill>
                <a:schemeClr val="tx1">
                  <a:alpha val="80000"/>
                </a:schemeClr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>
              <a:solidFill>
                <a:schemeClr val="tx1">
                  <a:alpha val="80000"/>
                </a:schemeClr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F5FB4A6-280E-4C9F-BA55-0C24DCA0D7F6}"/>
              </a:ext>
            </a:extLst>
          </p:cNvPr>
          <p:cNvSpPr/>
          <p:nvPr/>
        </p:nvSpPr>
        <p:spPr>
          <a:xfrm>
            <a:off x="0" y="6143624"/>
            <a:ext cx="12192000" cy="714375"/>
          </a:xfrm>
          <a:prstGeom prst="rect">
            <a:avLst/>
          </a:prstGeom>
          <a:solidFill>
            <a:srgbClr val="00A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3BBA36C-66D2-485C-89BE-70A8371B62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05" y="130177"/>
            <a:ext cx="2122845" cy="109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05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951BB0CC-8442-4AD6-AC53-543360CBE1E9}"/>
              </a:ext>
            </a:extLst>
          </p:cNvPr>
          <p:cNvSpPr txBox="1"/>
          <p:nvPr/>
        </p:nvSpPr>
        <p:spPr>
          <a:xfrm>
            <a:off x="6151294" y="486184"/>
            <a:ext cx="539723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>
                <a:latin typeface="+mj-lt"/>
                <a:ea typeface="+mj-ea"/>
                <a:cs typeface="+mj-cs"/>
              </a:rPr>
              <a:t>Basisvaardigheden</a:t>
            </a: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94F17049-0F56-4610-A296-9F9F4C9303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353" y="1663418"/>
            <a:ext cx="4555700" cy="603811"/>
          </a:xfrm>
          <a:custGeom>
            <a:avLst/>
            <a:gdLst/>
            <a:ahLst/>
            <a:cxnLst/>
            <a:rect l="l" t="t" r="r" b="b"/>
            <a:pathLst>
              <a:path w="4555700" h="2733294">
                <a:moveTo>
                  <a:pt x="82217" y="0"/>
                </a:moveTo>
                <a:lnTo>
                  <a:pt x="4473483" y="0"/>
                </a:lnTo>
                <a:cubicBezTo>
                  <a:pt x="4518890" y="0"/>
                  <a:pt x="4555700" y="36810"/>
                  <a:pt x="4555700" y="82217"/>
                </a:cubicBezTo>
                <a:lnTo>
                  <a:pt x="4555700" y="2651077"/>
                </a:lnTo>
                <a:cubicBezTo>
                  <a:pt x="4555700" y="2696484"/>
                  <a:pt x="4518890" y="2733294"/>
                  <a:pt x="4473483" y="2733294"/>
                </a:cubicBezTo>
                <a:lnTo>
                  <a:pt x="82217" y="2733294"/>
                </a:lnTo>
                <a:cubicBezTo>
                  <a:pt x="36810" y="2733294"/>
                  <a:pt x="0" y="2696484"/>
                  <a:pt x="0" y="2651077"/>
                </a:cubicBezTo>
                <a:lnTo>
                  <a:pt x="0" y="82217"/>
                </a:lnTo>
                <a:cubicBezTo>
                  <a:pt x="0" y="36810"/>
                  <a:pt x="36810" y="0"/>
                  <a:pt x="82217" y="0"/>
                </a:cubicBezTo>
                <a:close/>
              </a:path>
            </a:pathLst>
          </a:custGeom>
        </p:spPr>
      </p:pic>
      <p:pic>
        <p:nvPicPr>
          <p:cNvPr id="2058" name="Picture 10" descr="Voorkom dat testresultaten op de plank blijven liggen - Numo">
            <a:extLst>
              <a:ext uri="{FF2B5EF4-FFF2-40B4-BE49-F238E27FC236}">
                <a16:creationId xmlns:a16="http://schemas.microsoft.com/office/drawing/2014/main" id="{FA90BF22-1741-66E9-71EE-4B2AEFF34E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8353" y="3543050"/>
            <a:ext cx="4555700" cy="2699251"/>
          </a:xfrm>
          <a:custGeom>
            <a:avLst/>
            <a:gdLst/>
            <a:ahLst/>
            <a:cxnLst/>
            <a:rect l="l" t="t" r="r" b="b"/>
            <a:pathLst>
              <a:path w="4438338" h="2323972">
                <a:moveTo>
                  <a:pt x="69905" y="0"/>
                </a:moveTo>
                <a:lnTo>
                  <a:pt x="4368433" y="0"/>
                </a:lnTo>
                <a:cubicBezTo>
                  <a:pt x="4407040" y="0"/>
                  <a:pt x="4438338" y="31298"/>
                  <a:pt x="4438338" y="69905"/>
                </a:cubicBezTo>
                <a:lnTo>
                  <a:pt x="4438338" y="2254067"/>
                </a:lnTo>
                <a:cubicBezTo>
                  <a:pt x="4438338" y="2292674"/>
                  <a:pt x="4407040" y="2323972"/>
                  <a:pt x="4368433" y="2323972"/>
                </a:cubicBezTo>
                <a:lnTo>
                  <a:pt x="69905" y="2323972"/>
                </a:lnTo>
                <a:cubicBezTo>
                  <a:pt x="31298" y="2323972"/>
                  <a:pt x="0" y="2292674"/>
                  <a:pt x="0" y="2254067"/>
                </a:cubicBezTo>
                <a:lnTo>
                  <a:pt x="0" y="69905"/>
                </a:lnTo>
                <a:cubicBezTo>
                  <a:pt x="0" y="31298"/>
                  <a:pt x="31298" y="0"/>
                  <a:pt x="6990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0BE7508F-4637-8394-88AB-DB698D544824}"/>
              </a:ext>
            </a:extLst>
          </p:cNvPr>
          <p:cNvSpPr txBox="1"/>
          <p:nvPr/>
        </p:nvSpPr>
        <p:spPr>
          <a:xfrm>
            <a:off x="6151294" y="1946684"/>
            <a:ext cx="539723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err="1"/>
              <a:t>Basisvaardigheden</a:t>
            </a:r>
            <a:r>
              <a:rPr lang="en-US"/>
              <a:t> in taal </a:t>
            </a:r>
            <a:r>
              <a:rPr lang="en-US" err="1"/>
              <a:t>en</a:t>
            </a:r>
            <a:r>
              <a:rPr lang="en-US"/>
              <a:t> </a:t>
            </a:r>
            <a:r>
              <a:rPr lang="en-US" err="1"/>
              <a:t>rekenen</a:t>
            </a:r>
            <a:r>
              <a:rPr lang="en-US"/>
              <a:t> </a:t>
            </a:r>
            <a:r>
              <a:rPr lang="en-US" err="1"/>
              <a:t>verbeteren</a:t>
            </a:r>
            <a:r>
              <a:rPr lang="en-US"/>
              <a:t> door </a:t>
            </a:r>
            <a:r>
              <a:rPr lang="en-US" err="1"/>
              <a:t>middel</a:t>
            </a:r>
            <a:r>
              <a:rPr lang="en-US"/>
              <a:t> van </a:t>
            </a:r>
            <a:r>
              <a:rPr lang="en-US" err="1"/>
              <a:t>Numo</a:t>
            </a:r>
            <a:endParaRPr lang="en-US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In </a:t>
            </a:r>
            <a:r>
              <a:rPr lang="en-US" err="1"/>
              <a:t>te</a:t>
            </a:r>
            <a:r>
              <a:rPr lang="en-US"/>
              <a:t> </a:t>
            </a:r>
            <a:r>
              <a:rPr lang="en-US" err="1"/>
              <a:t>zetten</a:t>
            </a:r>
            <a:r>
              <a:rPr lang="en-US"/>
              <a:t> </a:t>
            </a:r>
            <a:r>
              <a:rPr lang="en-US" err="1"/>
              <a:t>als</a:t>
            </a:r>
            <a:r>
              <a:rPr lang="en-US"/>
              <a:t> maatwerk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1F t/m 4F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err="1"/>
              <a:t>Vanaf</a:t>
            </a:r>
            <a:r>
              <a:rPr lang="en-US"/>
              <a:t> </a:t>
            </a:r>
            <a:r>
              <a:rPr lang="en-US" err="1"/>
              <a:t>januari</a:t>
            </a:r>
            <a:r>
              <a:rPr lang="en-US"/>
              <a:t> </a:t>
            </a:r>
            <a:r>
              <a:rPr lang="en-US" err="1"/>
              <a:t>beschikbaar</a:t>
            </a:r>
            <a:endParaRPr lang="en-US"/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F5FB4A6-280E-4C9F-BA55-0C24DCA0D7F6}"/>
              </a:ext>
            </a:extLst>
          </p:cNvPr>
          <p:cNvSpPr/>
          <p:nvPr/>
        </p:nvSpPr>
        <p:spPr>
          <a:xfrm>
            <a:off x="0" y="6143624"/>
            <a:ext cx="12192000" cy="714375"/>
          </a:xfrm>
          <a:prstGeom prst="rect">
            <a:avLst/>
          </a:prstGeom>
          <a:solidFill>
            <a:srgbClr val="00A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3BBA36C-66D2-485C-89BE-70A8371B62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05" y="130177"/>
            <a:ext cx="2122845" cy="109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13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7F5FB4A6-280E-4C9F-BA55-0C24DCA0D7F6}"/>
              </a:ext>
            </a:extLst>
          </p:cNvPr>
          <p:cNvSpPr/>
          <p:nvPr/>
        </p:nvSpPr>
        <p:spPr>
          <a:xfrm>
            <a:off x="0" y="6143624"/>
            <a:ext cx="12192000" cy="714375"/>
          </a:xfrm>
          <a:prstGeom prst="rect">
            <a:avLst/>
          </a:prstGeom>
          <a:solidFill>
            <a:srgbClr val="00A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3BBA36C-66D2-485C-89BE-70A8371B62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05" y="130177"/>
            <a:ext cx="2122845" cy="1091406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94F17049-0F56-4610-A296-9F9F4C9303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1488" y="6237661"/>
            <a:ext cx="5762156" cy="762308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951BB0CC-8442-4AD6-AC53-543360CBE1E9}"/>
              </a:ext>
            </a:extLst>
          </p:cNvPr>
          <p:cNvSpPr txBox="1"/>
          <p:nvPr/>
        </p:nvSpPr>
        <p:spPr>
          <a:xfrm>
            <a:off x="6757416" y="383492"/>
            <a:ext cx="5434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>
                <a:solidFill>
                  <a:srgbClr val="00AA9B"/>
                </a:solidFill>
              </a:rPr>
              <a:t>Determinatie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1085F157-1230-B390-2DCF-9A5491016E86}"/>
              </a:ext>
            </a:extLst>
          </p:cNvPr>
          <p:cNvSpPr txBox="1"/>
          <p:nvPr/>
        </p:nvSpPr>
        <p:spPr>
          <a:xfrm>
            <a:off x="1323975" y="1724025"/>
            <a:ext cx="84105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/>
              <a:t>Waar baseren we de determinatie op?</a:t>
            </a:r>
          </a:p>
          <a:p>
            <a:endParaRPr lang="nl-NL" sz="2000"/>
          </a:p>
          <a:p>
            <a:pPr marL="457200" indent="-457200">
              <a:buFont typeface="+mj-lt"/>
              <a:buAutoNum type="arabicPeriod"/>
            </a:pPr>
            <a:r>
              <a:rPr lang="nl-NL" sz="2000"/>
              <a:t>Voortgang uit de </a:t>
            </a:r>
            <a:r>
              <a:rPr lang="nl-NL" sz="2000" err="1"/>
              <a:t>Rubrics</a:t>
            </a:r>
            <a:r>
              <a:rPr lang="nl-NL" sz="2000"/>
              <a:t> (niveau/cijfers)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/>
              <a:t>Cito/VAS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/>
              <a:t>Basisschooladvies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/>
              <a:t>Werkhouding/ studievaardigheden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000"/>
          </a:p>
        </p:txBody>
      </p:sp>
    </p:spTree>
    <p:extLst>
      <p:ext uri="{BB962C8B-B14F-4D97-AF65-F5344CB8AC3E}">
        <p14:creationId xmlns:p14="http://schemas.microsoft.com/office/powerpoint/2010/main" val="386863624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68485ed-32c1-489e-9a10-10d76f6f62cd">
      <Terms xmlns="http://schemas.microsoft.com/office/infopath/2007/PartnerControls"/>
    </lcf76f155ced4ddcb4097134ff3c332f>
    <TaxCatchAll xmlns="1646f579-22af-4903-a449-2bf65b253b8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80B31E774E3F4AA8712393D3F5C2AB" ma:contentTypeVersion="17" ma:contentTypeDescription="Een nieuw document maken." ma:contentTypeScope="" ma:versionID="895798819b8e082b137a6ddb7acbc7a7">
  <xsd:schema xmlns:xsd="http://www.w3.org/2001/XMLSchema" xmlns:xs="http://www.w3.org/2001/XMLSchema" xmlns:p="http://schemas.microsoft.com/office/2006/metadata/properties" xmlns:ns2="768485ed-32c1-489e-9a10-10d76f6f62cd" xmlns:ns3="1646f579-22af-4903-a449-2bf65b253b8e" targetNamespace="http://schemas.microsoft.com/office/2006/metadata/properties" ma:root="true" ma:fieldsID="0cf0d25a119040412cc6967b2cf80af6" ns2:_="" ns3:_="">
    <xsd:import namespace="768485ed-32c1-489e-9a10-10d76f6f62cd"/>
    <xsd:import namespace="1646f579-22af-4903-a449-2bf65b253b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485ed-32c1-489e-9a10-10d76f6f6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Afbeeldingtags" ma:readOnly="false" ma:fieldId="{5cf76f15-5ced-4ddc-b409-7134ff3c332f}" ma:taxonomyMulti="true" ma:sspId="e2d38bfe-724d-43c8-9f38-d5fd3398cdd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46f579-22af-4903-a449-2bf65b253b8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b83df3e2-86a0-4f9c-bec0-1de7c620243f}" ma:internalName="TaxCatchAll" ma:showField="CatchAllData" ma:web="1646f579-22af-4903-a449-2bf65b253b8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78F492-BA9B-4FCB-9B03-2217949AE046}">
  <ds:schemaRefs>
    <ds:schemaRef ds:uri="1646f579-22af-4903-a449-2bf65b253b8e"/>
    <ds:schemaRef ds:uri="768485ed-32c1-489e-9a10-10d76f6f62c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1315EA4-589B-45AB-882C-DA9F46D92B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4C63AF-4303-42A6-9191-B92D0AFCD98A}">
  <ds:schemaRefs>
    <ds:schemaRef ds:uri="1646f579-22af-4903-a449-2bf65b253b8e"/>
    <ds:schemaRef ds:uri="768485ed-32c1-489e-9a10-10d76f6f62c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12</Slides>
  <Notes>3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Kantoorthema</vt:lpstr>
      <vt:lpstr>Informatieavond leerjaar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Ellis van Beek-Sweep</dc:creator>
  <cp:revision>1</cp:revision>
  <dcterms:created xsi:type="dcterms:W3CDTF">2021-06-16T08:11:19Z</dcterms:created>
  <dcterms:modified xsi:type="dcterms:W3CDTF">2023-09-14T15:27:54Z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0x0101005E80B31E774E3F4AA8712393D3F5C2AB</vt:lpwstr>
  </property>
  <property fmtid="{D5CDD505-2E9C-101B-9397-08002B2CF9AE}" pid="3" name="MediaServiceImageTags">
    <vt:lpwstr/>
  </property>
</Properties>
</file>