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8" r:id="rId8"/>
    <p:sldId id="262" r:id="rId9"/>
    <p:sldId id="276" r:id="rId10"/>
    <p:sldId id="271" r:id="rId11"/>
    <p:sldId id="272" r:id="rId12"/>
    <p:sldId id="274" r:id="rId13"/>
    <p:sldId id="273" r:id="rId14"/>
    <p:sldId id="275" r:id="rId15"/>
    <p:sldId id="26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AFF23-7BC5-46D2-A1D6-794EE02C3F4A}" v="29" dt="2023-09-14T08:50:40.086"/>
    <p1510:client id="{308496E5-A454-4425-9871-B547EE80397E}" v="7" dt="2023-09-14T13:18:24.880"/>
    <p1510:client id="{87D48A04-00CF-4CC8-9EC6-298DD7CBE63D}" v="37" dt="2023-09-14T12:20:32.084"/>
    <p1510:client id="{88073300-EB14-4BA0-BDF1-DA30E7E789DF}" v="4" dt="2023-09-14T12:29:20.369"/>
    <p1510:client id="{BC2E729E-21C7-4063-A7FE-B7DD57CAA0DE}" v="85" dt="2023-09-14T12:30:00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Beckers" userId="c08c17ee-afec-410f-99d2-8146b19cb11f" providerId="ADAL" clId="{199AFF23-7BC5-46D2-A1D6-794EE02C3F4A}"/>
    <pc:docChg chg="modSld">
      <pc:chgData name="Stefan Beckers" userId="c08c17ee-afec-410f-99d2-8146b19cb11f" providerId="ADAL" clId="{199AFF23-7BC5-46D2-A1D6-794EE02C3F4A}" dt="2023-09-14T08:50:40.086" v="28" actId="20577"/>
      <pc:docMkLst>
        <pc:docMk/>
      </pc:docMkLst>
      <pc:sldChg chg="modSp">
        <pc:chgData name="Stefan Beckers" userId="c08c17ee-afec-410f-99d2-8146b19cb11f" providerId="ADAL" clId="{199AFF23-7BC5-46D2-A1D6-794EE02C3F4A}" dt="2023-09-14T08:50:23.122" v="23" actId="20577"/>
        <pc:sldMkLst>
          <pc:docMk/>
          <pc:sldMk cId="2696973938" sldId="258"/>
        </pc:sldMkLst>
        <pc:spChg chg="mod">
          <ac:chgData name="Stefan Beckers" userId="c08c17ee-afec-410f-99d2-8146b19cb11f" providerId="ADAL" clId="{199AFF23-7BC5-46D2-A1D6-794EE02C3F4A}" dt="2023-09-14T08:50:23.122" v="23" actId="20577"/>
          <ac:spMkLst>
            <pc:docMk/>
            <pc:sldMk cId="2696973938" sldId="258"/>
            <ac:spMk id="2" creationId="{951BB0CC-8442-4AD6-AC53-543360CBE1E9}"/>
          </ac:spMkLst>
        </pc:spChg>
      </pc:sldChg>
      <pc:sldChg chg="modSp">
        <pc:chgData name="Stefan Beckers" userId="c08c17ee-afec-410f-99d2-8146b19cb11f" providerId="ADAL" clId="{199AFF23-7BC5-46D2-A1D6-794EE02C3F4A}" dt="2023-09-13T13:26:28.429" v="9" actId="20577"/>
        <pc:sldMkLst>
          <pc:docMk/>
          <pc:sldMk cId="112805451" sldId="271"/>
        </pc:sldMkLst>
        <pc:spChg chg="mod">
          <ac:chgData name="Stefan Beckers" userId="c08c17ee-afec-410f-99d2-8146b19cb11f" providerId="ADAL" clId="{199AFF23-7BC5-46D2-A1D6-794EE02C3F4A}" dt="2023-09-13T13:26:28.429" v="9" actId="20577"/>
          <ac:spMkLst>
            <pc:docMk/>
            <pc:sldMk cId="112805451" sldId="271"/>
            <ac:spMk id="3" creationId="{CA1A09A1-4F33-D149-D470-B4EEC8BA73A8}"/>
          </ac:spMkLst>
        </pc:spChg>
      </pc:sldChg>
      <pc:sldChg chg="modSp">
        <pc:chgData name="Stefan Beckers" userId="c08c17ee-afec-410f-99d2-8146b19cb11f" providerId="ADAL" clId="{199AFF23-7BC5-46D2-A1D6-794EE02C3F4A}" dt="2023-09-14T08:50:35.048" v="27" actId="20577"/>
        <pc:sldMkLst>
          <pc:docMk/>
          <pc:sldMk cId="246313363" sldId="272"/>
        </pc:sldMkLst>
        <pc:spChg chg="mod">
          <ac:chgData name="Stefan Beckers" userId="c08c17ee-afec-410f-99d2-8146b19cb11f" providerId="ADAL" clId="{199AFF23-7BC5-46D2-A1D6-794EE02C3F4A}" dt="2023-09-14T08:50:35.048" v="27" actId="20577"/>
          <ac:spMkLst>
            <pc:docMk/>
            <pc:sldMk cId="246313363" sldId="272"/>
            <ac:spMk id="9" creationId="{0BE7508F-4637-8394-88AB-DB698D544824}"/>
          </ac:spMkLst>
        </pc:spChg>
      </pc:sldChg>
      <pc:sldChg chg="modSp">
        <pc:chgData name="Stefan Beckers" userId="c08c17ee-afec-410f-99d2-8146b19cb11f" providerId="ADAL" clId="{199AFF23-7BC5-46D2-A1D6-794EE02C3F4A}" dt="2023-09-13T13:27:09.384" v="18" actId="20577"/>
        <pc:sldMkLst>
          <pc:docMk/>
          <pc:sldMk cId="2023836047" sldId="273"/>
        </pc:sldMkLst>
        <pc:spChg chg="mod">
          <ac:chgData name="Stefan Beckers" userId="c08c17ee-afec-410f-99d2-8146b19cb11f" providerId="ADAL" clId="{199AFF23-7BC5-46D2-A1D6-794EE02C3F4A}" dt="2023-09-13T13:27:09.384" v="18" actId="20577"/>
          <ac:spMkLst>
            <pc:docMk/>
            <pc:sldMk cId="2023836047" sldId="273"/>
            <ac:spMk id="3" creationId="{AD43BEDE-10CE-C993-2EF6-AFFFA28AF61E}"/>
          </ac:spMkLst>
        </pc:spChg>
      </pc:sldChg>
      <pc:sldChg chg="modSp">
        <pc:chgData name="Stefan Beckers" userId="c08c17ee-afec-410f-99d2-8146b19cb11f" providerId="ADAL" clId="{199AFF23-7BC5-46D2-A1D6-794EE02C3F4A}" dt="2023-09-14T08:50:40.086" v="28" actId="20577"/>
        <pc:sldMkLst>
          <pc:docMk/>
          <pc:sldMk cId="3868636244" sldId="274"/>
        </pc:sldMkLst>
        <pc:spChg chg="mod">
          <ac:chgData name="Stefan Beckers" userId="c08c17ee-afec-410f-99d2-8146b19cb11f" providerId="ADAL" clId="{199AFF23-7BC5-46D2-A1D6-794EE02C3F4A}" dt="2023-09-14T08:50:40.086" v="28" actId="20577"/>
          <ac:spMkLst>
            <pc:docMk/>
            <pc:sldMk cId="3868636244" sldId="274"/>
            <ac:spMk id="3" creationId="{1085F157-1230-B390-2DCF-9A5491016E86}"/>
          </ac:spMkLst>
        </pc:spChg>
      </pc:sldChg>
      <pc:sldChg chg="modSp">
        <pc:chgData name="Stefan Beckers" userId="c08c17ee-afec-410f-99d2-8146b19cb11f" providerId="ADAL" clId="{199AFF23-7BC5-46D2-A1D6-794EE02C3F4A}" dt="2023-09-13T13:27:13.868" v="19" actId="13926"/>
        <pc:sldMkLst>
          <pc:docMk/>
          <pc:sldMk cId="3817155918" sldId="275"/>
        </pc:sldMkLst>
        <pc:spChg chg="mod">
          <ac:chgData name="Stefan Beckers" userId="c08c17ee-afec-410f-99d2-8146b19cb11f" providerId="ADAL" clId="{199AFF23-7BC5-46D2-A1D6-794EE02C3F4A}" dt="2023-09-13T13:27:13.868" v="19" actId="13926"/>
          <ac:spMkLst>
            <pc:docMk/>
            <pc:sldMk cId="3817155918" sldId="275"/>
            <ac:spMk id="4" creationId="{91A668B3-3169-F0DC-A295-EADA17779B97}"/>
          </ac:spMkLst>
        </pc:spChg>
      </pc:sldChg>
    </pc:docChg>
  </pc:docChgLst>
  <pc:docChgLst>
    <pc:chgData name="Dave Robbemond" userId="1df3fe0a-60f5-4920-bd90-ac3a59218541" providerId="ADAL" clId="{BC2E729E-21C7-4063-A7FE-B7DD57CAA0DE}"/>
    <pc:docChg chg="modSld">
      <pc:chgData name="Dave Robbemond" userId="1df3fe0a-60f5-4920-bd90-ac3a59218541" providerId="ADAL" clId="{BC2E729E-21C7-4063-A7FE-B7DD57CAA0DE}" dt="2023-09-14T12:30:00.673" v="80" actId="20577"/>
      <pc:docMkLst>
        <pc:docMk/>
      </pc:docMkLst>
      <pc:sldChg chg="modSp mod">
        <pc:chgData name="Dave Robbemond" userId="1df3fe0a-60f5-4920-bd90-ac3a59218541" providerId="ADAL" clId="{BC2E729E-21C7-4063-A7FE-B7DD57CAA0DE}" dt="2023-09-14T12:11:08.670" v="33" actId="20577"/>
        <pc:sldMkLst>
          <pc:docMk/>
          <pc:sldMk cId="246313363" sldId="272"/>
        </pc:sldMkLst>
        <pc:spChg chg="mod">
          <ac:chgData name="Dave Robbemond" userId="1df3fe0a-60f5-4920-bd90-ac3a59218541" providerId="ADAL" clId="{BC2E729E-21C7-4063-A7FE-B7DD57CAA0DE}" dt="2023-09-14T12:11:08.670" v="33" actId="20577"/>
          <ac:spMkLst>
            <pc:docMk/>
            <pc:sldMk cId="246313363" sldId="272"/>
            <ac:spMk id="9" creationId="{0BE7508F-4637-8394-88AB-DB698D544824}"/>
          </ac:spMkLst>
        </pc:spChg>
      </pc:sldChg>
      <pc:sldChg chg="modSp mod">
        <pc:chgData name="Dave Robbemond" userId="1df3fe0a-60f5-4920-bd90-ac3a59218541" providerId="ADAL" clId="{BC2E729E-21C7-4063-A7FE-B7DD57CAA0DE}" dt="2023-09-14T12:30:00.673" v="80" actId="20577"/>
        <pc:sldMkLst>
          <pc:docMk/>
          <pc:sldMk cId="3868636244" sldId="274"/>
        </pc:sldMkLst>
        <pc:spChg chg="mod">
          <ac:chgData name="Dave Robbemond" userId="1df3fe0a-60f5-4920-bd90-ac3a59218541" providerId="ADAL" clId="{BC2E729E-21C7-4063-A7FE-B7DD57CAA0DE}" dt="2023-09-14T12:30:00.673" v="80" actId="20577"/>
          <ac:spMkLst>
            <pc:docMk/>
            <pc:sldMk cId="3868636244" sldId="274"/>
            <ac:spMk id="3" creationId="{1085F157-1230-B390-2DCF-9A5491016E86}"/>
          </ac:spMkLst>
        </pc:spChg>
      </pc:sldChg>
    </pc:docChg>
  </pc:docChgLst>
  <pc:docChgLst>
    <pc:chgData name="Jeffrey Kerkhof" userId="55eafb93-fcf6-4125-8d2f-4f8dec2e06e0" providerId="ADAL" clId="{F85BC32F-5535-44C3-91BC-38C378AF8510}"/>
    <pc:docChg chg="undo custSel addSld modSld sldOrd">
      <pc:chgData name="Jeffrey Kerkhof" userId="55eafb93-fcf6-4125-8d2f-4f8dec2e06e0" providerId="ADAL" clId="{F85BC32F-5535-44C3-91BC-38C378AF8510}" dt="2023-09-13T11:38:35.306" v="1311" actId="20577"/>
      <pc:docMkLst>
        <pc:docMk/>
      </pc:docMkLst>
      <pc:sldChg chg="addSp delSp modSp add mod setBg">
        <pc:chgData name="Jeffrey Kerkhof" userId="55eafb93-fcf6-4125-8d2f-4f8dec2e06e0" providerId="ADAL" clId="{F85BC32F-5535-44C3-91BC-38C378AF8510}" dt="2023-09-13T11:21:57.790" v="628" actId="1076"/>
        <pc:sldMkLst>
          <pc:docMk/>
          <pc:sldMk cId="2454781724" sldId="259"/>
        </pc:sldMkLst>
        <pc:spChg chg="mo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2" creationId="{951BB0CC-8442-4AD6-AC53-543360CBE1E9}"/>
          </ac:spMkLst>
        </pc:spChg>
        <pc:spChg chg="mod or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3" creationId="{00548C20-69BB-4C21-B561-8D02DA5E7228}"/>
          </ac:spMkLst>
        </pc:spChg>
        <pc:spChg chg="or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6" creationId="{7F5FB4A6-280E-4C9F-BA55-0C24DCA0D7F6}"/>
          </ac:spMkLst>
        </pc:spChg>
        <pc:spChg chg="add del">
          <ac:chgData name="Jeffrey Kerkhof" userId="55eafb93-fcf6-4125-8d2f-4f8dec2e06e0" providerId="ADAL" clId="{F85BC32F-5535-44C3-91BC-38C378AF8510}" dt="2023-09-13T11:21:46.387" v="625" actId="26606"/>
          <ac:spMkLst>
            <pc:docMk/>
            <pc:sldMk cId="2454781724" sldId="259"/>
            <ac:spMk id="2055" creationId="{6B92FAF7-0AD3-4B47-9111-D0E9CD79E247}"/>
          </ac:spMkLst>
        </pc:spChg>
        <pc:spChg chg="ad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2069" creationId="{53E60C6D-4E85-4E14-BCDF-BF15C241F7CA}"/>
          </ac:spMkLst>
        </pc:spChg>
        <pc:spChg chg="ad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2070" creationId="{7D42D292-4C48-479B-9E59-E29CD9871C0C}"/>
          </ac:spMkLst>
        </pc:spChg>
        <pc:spChg chg="add">
          <ac:chgData name="Jeffrey Kerkhof" userId="55eafb93-fcf6-4125-8d2f-4f8dec2e06e0" providerId="ADAL" clId="{F85BC32F-5535-44C3-91BC-38C378AF8510}" dt="2023-09-13T11:21:46.396" v="626" actId="26606"/>
          <ac:spMkLst>
            <pc:docMk/>
            <pc:sldMk cId="2454781724" sldId="259"/>
            <ac:spMk id="2071" creationId="{533DF362-939D-4EEE-8DC4-6B54607E5611}"/>
          </ac:spMkLst>
        </pc:spChg>
        <pc:grpChg chg="add del">
          <ac:chgData name="Jeffrey Kerkhof" userId="55eafb93-fcf6-4125-8d2f-4f8dec2e06e0" providerId="ADAL" clId="{F85BC32F-5535-44C3-91BC-38C378AF8510}" dt="2023-09-13T11:21:46.387" v="625" actId="26606"/>
          <ac:grpSpMkLst>
            <pc:docMk/>
            <pc:sldMk cId="2454781724" sldId="259"/>
            <ac:grpSpMk id="2057" creationId="{D6A77139-BADB-4B2C-BD41-B67A4D37D758}"/>
          </ac:grpSpMkLst>
        </pc:grpChg>
        <pc:grpChg chg="add del">
          <ac:chgData name="Jeffrey Kerkhof" userId="55eafb93-fcf6-4125-8d2f-4f8dec2e06e0" providerId="ADAL" clId="{F85BC32F-5535-44C3-91BC-38C378AF8510}" dt="2023-09-13T11:21:46.387" v="625" actId="26606"/>
          <ac:grpSpMkLst>
            <pc:docMk/>
            <pc:sldMk cId="2454781724" sldId="259"/>
            <ac:grpSpMk id="2063" creationId="{2786ABD8-AB9F-46F2-A7D9-36F1F7338CF9}"/>
          </ac:grpSpMkLst>
        </pc:grpChg>
        <pc:picChg chg="ord">
          <ac:chgData name="Jeffrey Kerkhof" userId="55eafb93-fcf6-4125-8d2f-4f8dec2e06e0" providerId="ADAL" clId="{F85BC32F-5535-44C3-91BC-38C378AF8510}" dt="2023-09-13T11:21:46.396" v="626" actId="26606"/>
          <ac:picMkLst>
            <pc:docMk/>
            <pc:sldMk cId="2454781724" sldId="259"/>
            <ac:picMk id="5" creationId="{53BBA36C-66D2-485C-89BE-70A8371B62E6}"/>
          </ac:picMkLst>
        </pc:picChg>
        <pc:picChg chg="mod ord">
          <ac:chgData name="Jeffrey Kerkhof" userId="55eafb93-fcf6-4125-8d2f-4f8dec2e06e0" providerId="ADAL" clId="{F85BC32F-5535-44C3-91BC-38C378AF8510}" dt="2023-09-13T11:21:46.396" v="626" actId="26606"/>
          <ac:picMkLst>
            <pc:docMk/>
            <pc:sldMk cId="2454781724" sldId="259"/>
            <ac:picMk id="12" creationId="{94F17049-0F56-4610-A296-9F9F4C930340}"/>
          </ac:picMkLst>
        </pc:picChg>
        <pc:picChg chg="mod">
          <ac:chgData name="Jeffrey Kerkhof" userId="55eafb93-fcf6-4125-8d2f-4f8dec2e06e0" providerId="ADAL" clId="{F85BC32F-5535-44C3-91BC-38C378AF8510}" dt="2023-09-13T11:21:57.790" v="628" actId="1076"/>
          <ac:picMkLst>
            <pc:docMk/>
            <pc:sldMk cId="2454781724" sldId="259"/>
            <ac:picMk id="2050" creationId="{91F70244-D4F8-42C3-9D9F-4F9E3BEE969E}"/>
          </ac:picMkLst>
        </pc:picChg>
      </pc:sldChg>
      <pc:sldChg chg="add">
        <pc:chgData name="Jeffrey Kerkhof" userId="55eafb93-fcf6-4125-8d2f-4f8dec2e06e0" providerId="ADAL" clId="{F85BC32F-5535-44C3-91BC-38C378AF8510}" dt="2023-09-13T09:03:00.187" v="2"/>
        <pc:sldMkLst>
          <pc:docMk/>
          <pc:sldMk cId="2543187150" sldId="262"/>
        </pc:sldMkLst>
      </pc:sldChg>
      <pc:sldChg chg="add">
        <pc:chgData name="Jeffrey Kerkhof" userId="55eafb93-fcf6-4125-8d2f-4f8dec2e06e0" providerId="ADAL" clId="{F85BC32F-5535-44C3-91BC-38C378AF8510}" dt="2023-09-13T09:03:51.207" v="8"/>
        <pc:sldMkLst>
          <pc:docMk/>
          <pc:sldMk cId="3825316790" sldId="267"/>
        </pc:sldMkLst>
      </pc:sldChg>
      <pc:sldChg chg="add">
        <pc:chgData name="Jeffrey Kerkhof" userId="55eafb93-fcf6-4125-8d2f-4f8dec2e06e0" providerId="ADAL" clId="{F85BC32F-5535-44C3-91BC-38C378AF8510}" dt="2023-09-13T09:02:53.364" v="1"/>
        <pc:sldMkLst>
          <pc:docMk/>
          <pc:sldMk cId="4110820719" sldId="268"/>
        </pc:sldMkLst>
      </pc:sldChg>
      <pc:sldChg chg="add">
        <pc:chgData name="Jeffrey Kerkhof" userId="55eafb93-fcf6-4125-8d2f-4f8dec2e06e0" providerId="ADAL" clId="{F85BC32F-5535-44C3-91BC-38C378AF8510}" dt="2023-09-13T09:03:04.851" v="3"/>
        <pc:sldMkLst>
          <pc:docMk/>
          <pc:sldMk cId="2950967830" sldId="270"/>
        </pc:sldMkLst>
      </pc:sldChg>
      <pc:sldChg chg="addSp modSp add mod setBg">
        <pc:chgData name="Jeffrey Kerkhof" userId="55eafb93-fcf6-4125-8d2f-4f8dec2e06e0" providerId="ADAL" clId="{F85BC32F-5535-44C3-91BC-38C378AF8510}" dt="2023-09-13T11:23:55.068" v="629" actId="26606"/>
        <pc:sldMkLst>
          <pc:docMk/>
          <pc:sldMk cId="112805451" sldId="271"/>
        </pc:sldMkLst>
        <pc:spChg chg="mod">
          <ac:chgData name="Jeffrey Kerkhof" userId="55eafb93-fcf6-4125-8d2f-4f8dec2e06e0" providerId="ADAL" clId="{F85BC32F-5535-44C3-91BC-38C378AF8510}" dt="2023-09-13T11:23:55.068" v="629" actId="26606"/>
          <ac:spMkLst>
            <pc:docMk/>
            <pc:sldMk cId="112805451" sldId="271"/>
            <ac:spMk id="2" creationId="{951BB0CC-8442-4AD6-AC53-543360CBE1E9}"/>
          </ac:spMkLst>
        </pc:spChg>
        <pc:spChg chg="mod">
          <ac:chgData name="Jeffrey Kerkhof" userId="55eafb93-fcf6-4125-8d2f-4f8dec2e06e0" providerId="ADAL" clId="{F85BC32F-5535-44C3-91BC-38C378AF8510}" dt="2023-09-13T11:23:55.068" v="629" actId="26606"/>
          <ac:spMkLst>
            <pc:docMk/>
            <pc:sldMk cId="112805451" sldId="271"/>
            <ac:spMk id="3" creationId="{CA1A09A1-4F33-D149-D470-B4EEC8BA73A8}"/>
          </ac:spMkLst>
        </pc:spChg>
        <pc:spChg chg="ord">
          <ac:chgData name="Jeffrey Kerkhof" userId="55eafb93-fcf6-4125-8d2f-4f8dec2e06e0" providerId="ADAL" clId="{F85BC32F-5535-44C3-91BC-38C378AF8510}" dt="2023-09-13T11:23:55.068" v="629" actId="26606"/>
          <ac:spMkLst>
            <pc:docMk/>
            <pc:sldMk cId="112805451" sldId="271"/>
            <ac:spMk id="6" creationId="{7F5FB4A6-280E-4C9F-BA55-0C24DCA0D7F6}"/>
          </ac:spMkLst>
        </pc:spChg>
        <pc:spChg chg="add">
          <ac:chgData name="Jeffrey Kerkhof" userId="55eafb93-fcf6-4125-8d2f-4f8dec2e06e0" providerId="ADAL" clId="{F85BC32F-5535-44C3-91BC-38C378AF8510}" dt="2023-09-13T11:23:55.068" v="629" actId="26606"/>
          <ac:spMkLst>
            <pc:docMk/>
            <pc:sldMk cId="112805451" sldId="271"/>
            <ac:spMk id="17" creationId="{A2679492-7988-4050-9056-542444452411}"/>
          </ac:spMkLst>
        </pc:spChg>
        <pc:spChg chg="add">
          <ac:chgData name="Jeffrey Kerkhof" userId="55eafb93-fcf6-4125-8d2f-4f8dec2e06e0" providerId="ADAL" clId="{F85BC32F-5535-44C3-91BC-38C378AF8510}" dt="2023-09-13T11:23:55.068" v="629" actId="26606"/>
          <ac:spMkLst>
            <pc:docMk/>
            <pc:sldMk cId="112805451" sldId="271"/>
            <ac:spMk id="19" creationId="{B091B163-7D61-4891-ABCF-5C13D9C418D0}"/>
          </ac:spMkLst>
        </pc:spChg>
        <pc:picChg chg="ord">
          <ac:chgData name="Jeffrey Kerkhof" userId="55eafb93-fcf6-4125-8d2f-4f8dec2e06e0" providerId="ADAL" clId="{F85BC32F-5535-44C3-91BC-38C378AF8510}" dt="2023-09-13T11:23:55.068" v="629" actId="26606"/>
          <ac:picMkLst>
            <pc:docMk/>
            <pc:sldMk cId="112805451" sldId="271"/>
            <ac:picMk id="5" creationId="{53BBA36C-66D2-485C-89BE-70A8371B62E6}"/>
          </ac:picMkLst>
        </pc:picChg>
        <pc:picChg chg="mod ord">
          <ac:chgData name="Jeffrey Kerkhof" userId="55eafb93-fcf6-4125-8d2f-4f8dec2e06e0" providerId="ADAL" clId="{F85BC32F-5535-44C3-91BC-38C378AF8510}" dt="2023-09-13T11:23:55.068" v="629" actId="26606"/>
          <ac:picMkLst>
            <pc:docMk/>
            <pc:sldMk cId="112805451" sldId="271"/>
            <ac:picMk id="12" creationId="{94F17049-0F56-4610-A296-9F9F4C930340}"/>
          </ac:picMkLst>
        </pc:picChg>
        <pc:cxnChg chg="add">
          <ac:chgData name="Jeffrey Kerkhof" userId="55eafb93-fcf6-4125-8d2f-4f8dec2e06e0" providerId="ADAL" clId="{F85BC32F-5535-44C3-91BC-38C378AF8510}" dt="2023-09-13T11:23:55.068" v="629" actId="26606"/>
          <ac:cxnSpMkLst>
            <pc:docMk/>
            <pc:sldMk cId="112805451" sldId="271"/>
            <ac:cxnSpMk id="21" creationId="{C49DA8F6-BCC1-4447-B54C-57856834B94B}"/>
          </ac:cxnSpMkLst>
        </pc:cxnChg>
      </pc:sldChg>
      <pc:sldChg chg="addSp delSp modSp add mod setBg">
        <pc:chgData name="Jeffrey Kerkhof" userId="55eafb93-fcf6-4125-8d2f-4f8dec2e06e0" providerId="ADAL" clId="{F85BC32F-5535-44C3-91BC-38C378AF8510}" dt="2023-09-13T11:34:16.040" v="811" actId="26606"/>
        <pc:sldMkLst>
          <pc:docMk/>
          <pc:sldMk cId="246313363" sldId="272"/>
        </pc:sldMkLst>
        <pc:spChg chg="mod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" creationId="{951BB0CC-8442-4AD6-AC53-543360CBE1E9}"/>
          </ac:spMkLst>
        </pc:spChg>
        <pc:spChg chg="add del mod">
          <ac:chgData name="Jeffrey Kerkhof" userId="55eafb93-fcf6-4125-8d2f-4f8dec2e06e0" providerId="ADAL" clId="{F85BC32F-5535-44C3-91BC-38C378AF8510}" dt="2023-09-13T11:26:29.460" v="668" actId="478"/>
          <ac:spMkLst>
            <pc:docMk/>
            <pc:sldMk cId="246313363" sldId="272"/>
            <ac:spMk id="3" creationId="{C9A77C0A-D6AF-4CCB-C8B2-A24BCC819CA6}"/>
          </ac:spMkLst>
        </pc:spChg>
        <pc:spChg chg="add del">
          <ac:chgData name="Jeffrey Kerkhof" userId="55eafb93-fcf6-4125-8d2f-4f8dec2e06e0" providerId="ADAL" clId="{F85BC32F-5535-44C3-91BC-38C378AF8510}" dt="2023-09-13T11:25:08.310" v="660"/>
          <ac:spMkLst>
            <pc:docMk/>
            <pc:sldMk cId="246313363" sldId="272"/>
            <ac:spMk id="4" creationId="{1220ECAD-45AA-3B2E-D570-01CC61CAF7D7}"/>
          </ac:spMkLst>
        </pc:spChg>
        <pc:spChg chg="ord">
          <ac:chgData name="Jeffrey Kerkhof" userId="55eafb93-fcf6-4125-8d2f-4f8dec2e06e0" providerId="ADAL" clId="{F85BC32F-5535-44C3-91BC-38C378AF8510}" dt="2023-09-13T11:27:40.406" v="670" actId="26606"/>
          <ac:spMkLst>
            <pc:docMk/>
            <pc:sldMk cId="246313363" sldId="272"/>
            <ac:spMk id="6" creationId="{7F5FB4A6-280E-4C9F-BA55-0C24DCA0D7F6}"/>
          </ac:spMkLst>
        </pc:spChg>
        <pc:spChg chg="add del">
          <ac:chgData name="Jeffrey Kerkhof" userId="55eafb93-fcf6-4125-8d2f-4f8dec2e06e0" providerId="ADAL" clId="{F85BC32F-5535-44C3-91BC-38C378AF8510}" dt="2023-09-13T11:25:24.882" v="662"/>
          <ac:spMkLst>
            <pc:docMk/>
            <pc:sldMk cId="246313363" sldId="272"/>
            <ac:spMk id="7" creationId="{40AC1A9C-1EE1-D34D-59BA-CE7D4A5669F4}"/>
          </ac:spMkLst>
        </pc:spChg>
        <pc:spChg chg="add del">
          <ac:chgData name="Jeffrey Kerkhof" userId="55eafb93-fcf6-4125-8d2f-4f8dec2e06e0" providerId="ADAL" clId="{F85BC32F-5535-44C3-91BC-38C378AF8510}" dt="2023-09-13T11:25:38.419" v="664"/>
          <ac:spMkLst>
            <pc:docMk/>
            <pc:sldMk cId="246313363" sldId="272"/>
            <ac:spMk id="8" creationId="{5F6D3195-86D7-40AA-8CE8-5DCBD038DA53}"/>
          </ac:spMkLst>
        </pc:spChg>
        <pc:spChg chg="add mod ord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9" creationId="{0BE7508F-4637-8394-88AB-DB698D544824}"/>
          </ac:spMkLst>
        </pc:spChg>
        <pc:spChg chg="add del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063" creationId="{C4879EFC-8E62-4E00-973C-C45EE9EC676D}"/>
          </ac:spMkLst>
        </pc:spChg>
        <pc:spChg chg="add del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065" creationId="{D6A9C53F-5F90-40A5-8C85-5412D39C8C68}"/>
          </ac:spMkLst>
        </pc:spChg>
        <pc:spChg chg="add del">
          <ac:chgData name="Jeffrey Kerkhof" userId="55eafb93-fcf6-4125-8d2f-4f8dec2e06e0" providerId="ADAL" clId="{F85BC32F-5535-44C3-91BC-38C378AF8510}" dt="2023-09-13T11:33:43.235" v="784" actId="26606"/>
          <ac:spMkLst>
            <pc:docMk/>
            <pc:sldMk cId="246313363" sldId="272"/>
            <ac:spMk id="2070" creationId="{17891482-C38A-4F0C-8183-0121632F0E47}"/>
          </ac:spMkLst>
        </pc:spChg>
        <pc:spChg chg="add del">
          <ac:chgData name="Jeffrey Kerkhof" userId="55eafb93-fcf6-4125-8d2f-4f8dec2e06e0" providerId="ADAL" clId="{F85BC32F-5535-44C3-91BC-38C378AF8510}" dt="2023-09-13T11:33:43.235" v="784" actId="26606"/>
          <ac:spMkLst>
            <pc:docMk/>
            <pc:sldMk cId="246313363" sldId="272"/>
            <ac:spMk id="2072" creationId="{DA4B6E73-2318-4814-8EB1-306D53723691}"/>
          </ac:spMkLst>
        </pc:spChg>
        <pc:spChg chg="add del">
          <ac:chgData name="Jeffrey Kerkhof" userId="55eafb93-fcf6-4125-8d2f-4f8dec2e06e0" providerId="ADAL" clId="{F85BC32F-5535-44C3-91BC-38C378AF8510}" dt="2023-09-13T11:33:44.329" v="786" actId="26606"/>
          <ac:spMkLst>
            <pc:docMk/>
            <pc:sldMk cId="246313363" sldId="272"/>
            <ac:spMk id="2074" creationId="{533DF362-939D-4EEE-8DC4-6B54607E5611}"/>
          </ac:spMkLst>
        </pc:spChg>
        <pc:spChg chg="add del">
          <ac:chgData name="Jeffrey Kerkhof" userId="55eafb93-fcf6-4125-8d2f-4f8dec2e06e0" providerId="ADAL" clId="{F85BC32F-5535-44C3-91BC-38C378AF8510}" dt="2023-09-13T11:33:44.329" v="786" actId="26606"/>
          <ac:spMkLst>
            <pc:docMk/>
            <pc:sldMk cId="246313363" sldId="272"/>
            <ac:spMk id="2075" creationId="{53E60C6D-4E85-4E14-BCDF-BF15C241F7CA}"/>
          </ac:spMkLst>
        </pc:spChg>
        <pc:spChg chg="add del">
          <ac:chgData name="Jeffrey Kerkhof" userId="55eafb93-fcf6-4125-8d2f-4f8dec2e06e0" providerId="ADAL" clId="{F85BC32F-5535-44C3-91BC-38C378AF8510}" dt="2023-09-13T11:33:44.329" v="786" actId="26606"/>
          <ac:spMkLst>
            <pc:docMk/>
            <pc:sldMk cId="246313363" sldId="272"/>
            <ac:spMk id="2076" creationId="{7D42D292-4C48-479B-9E59-E29CD9871C0C}"/>
          </ac:spMkLst>
        </pc:spChg>
        <pc:spChg chg="add del">
          <ac:chgData name="Jeffrey Kerkhof" userId="55eafb93-fcf6-4125-8d2f-4f8dec2e06e0" providerId="ADAL" clId="{F85BC32F-5535-44C3-91BC-38C378AF8510}" dt="2023-09-13T11:33:46.020" v="788" actId="26606"/>
          <ac:spMkLst>
            <pc:docMk/>
            <pc:sldMk cId="246313363" sldId="272"/>
            <ac:spMk id="2078" creationId="{D8C7B66D-8C78-480F-A98B-3F195E65A5D7}"/>
          </ac:spMkLst>
        </pc:spChg>
        <pc:spChg chg="add del">
          <ac:chgData name="Jeffrey Kerkhof" userId="55eafb93-fcf6-4125-8d2f-4f8dec2e06e0" providerId="ADAL" clId="{F85BC32F-5535-44C3-91BC-38C378AF8510}" dt="2023-09-13T11:33:48.071" v="790" actId="26606"/>
          <ac:spMkLst>
            <pc:docMk/>
            <pc:sldMk cId="246313363" sldId="272"/>
            <ac:spMk id="2080" creationId="{352BEC0E-22F8-46D0-9632-375DB541B06C}"/>
          </ac:spMkLst>
        </pc:spChg>
        <pc:spChg chg="add del">
          <ac:chgData name="Jeffrey Kerkhof" userId="55eafb93-fcf6-4125-8d2f-4f8dec2e06e0" providerId="ADAL" clId="{F85BC32F-5535-44C3-91BC-38C378AF8510}" dt="2023-09-13T11:33:48.071" v="790" actId="26606"/>
          <ac:spMkLst>
            <pc:docMk/>
            <pc:sldMk cId="246313363" sldId="272"/>
            <ac:spMk id="2081" creationId="{3FCFB1DE-0B7E-48CC-BA90-B2AB0889F9D6}"/>
          </ac:spMkLst>
        </pc:spChg>
        <pc:spChg chg="add del">
          <ac:chgData name="Jeffrey Kerkhof" userId="55eafb93-fcf6-4125-8d2f-4f8dec2e06e0" providerId="ADAL" clId="{F85BC32F-5535-44C3-91BC-38C378AF8510}" dt="2023-09-13T11:33:48.817" v="792" actId="26606"/>
          <ac:spMkLst>
            <pc:docMk/>
            <pc:sldMk cId="246313363" sldId="272"/>
            <ac:spMk id="2083" creationId="{53E60C6D-4E85-4E14-BCDF-BF15C241F7CA}"/>
          </ac:spMkLst>
        </pc:spChg>
        <pc:spChg chg="add del">
          <ac:chgData name="Jeffrey Kerkhof" userId="55eafb93-fcf6-4125-8d2f-4f8dec2e06e0" providerId="ADAL" clId="{F85BC32F-5535-44C3-91BC-38C378AF8510}" dt="2023-09-13T11:33:48.817" v="792" actId="26606"/>
          <ac:spMkLst>
            <pc:docMk/>
            <pc:sldMk cId="246313363" sldId="272"/>
            <ac:spMk id="2084" creationId="{7D42D292-4C48-479B-9E59-E29CD9871C0C}"/>
          </ac:spMkLst>
        </pc:spChg>
        <pc:spChg chg="add del">
          <ac:chgData name="Jeffrey Kerkhof" userId="55eafb93-fcf6-4125-8d2f-4f8dec2e06e0" providerId="ADAL" clId="{F85BC32F-5535-44C3-91BC-38C378AF8510}" dt="2023-09-13T11:33:48.817" v="792" actId="26606"/>
          <ac:spMkLst>
            <pc:docMk/>
            <pc:sldMk cId="246313363" sldId="272"/>
            <ac:spMk id="2085" creationId="{533DF362-939D-4EEE-8DC4-6B54607E5611}"/>
          </ac:spMkLst>
        </pc:spChg>
        <pc:spChg chg="add del">
          <ac:chgData name="Jeffrey Kerkhof" userId="55eafb93-fcf6-4125-8d2f-4f8dec2e06e0" providerId="ADAL" clId="{F85BC32F-5535-44C3-91BC-38C378AF8510}" dt="2023-09-13T11:33:49.761" v="794" actId="26606"/>
          <ac:spMkLst>
            <pc:docMk/>
            <pc:sldMk cId="246313363" sldId="272"/>
            <ac:spMk id="2087" creationId="{17891482-C38A-4F0C-8183-0121632F0E47}"/>
          </ac:spMkLst>
        </pc:spChg>
        <pc:spChg chg="add del">
          <ac:chgData name="Jeffrey Kerkhof" userId="55eafb93-fcf6-4125-8d2f-4f8dec2e06e0" providerId="ADAL" clId="{F85BC32F-5535-44C3-91BC-38C378AF8510}" dt="2023-09-13T11:33:49.761" v="794" actId="26606"/>
          <ac:spMkLst>
            <pc:docMk/>
            <pc:sldMk cId="246313363" sldId="272"/>
            <ac:spMk id="2088" creationId="{DA4B6E73-2318-4814-8EB1-306D53723691}"/>
          </ac:spMkLst>
        </pc:spChg>
        <pc:spChg chg="add del">
          <ac:chgData name="Jeffrey Kerkhof" userId="55eafb93-fcf6-4125-8d2f-4f8dec2e06e0" providerId="ADAL" clId="{F85BC32F-5535-44C3-91BC-38C378AF8510}" dt="2023-09-13T11:33:51.881" v="796" actId="26606"/>
          <ac:spMkLst>
            <pc:docMk/>
            <pc:sldMk cId="246313363" sldId="272"/>
            <ac:spMk id="2090" creationId="{D8C7B66D-8C78-480F-A98B-3F195E65A5D7}"/>
          </ac:spMkLst>
        </pc:spChg>
        <pc:spChg chg="add del">
          <ac:chgData name="Jeffrey Kerkhof" userId="55eafb93-fcf6-4125-8d2f-4f8dec2e06e0" providerId="ADAL" clId="{F85BC32F-5535-44C3-91BC-38C378AF8510}" dt="2023-09-13T11:33:53.275" v="798" actId="26606"/>
          <ac:spMkLst>
            <pc:docMk/>
            <pc:sldMk cId="246313363" sldId="272"/>
            <ac:spMk id="2092" creationId="{C3896A03-3945-419A-B66B-4EE266EDD152}"/>
          </ac:spMkLst>
        </pc:spChg>
        <pc:spChg chg="add del">
          <ac:chgData name="Jeffrey Kerkhof" userId="55eafb93-fcf6-4125-8d2f-4f8dec2e06e0" providerId="ADAL" clId="{F85BC32F-5535-44C3-91BC-38C378AF8510}" dt="2023-09-13T11:33:53.275" v="798" actId="26606"/>
          <ac:spMkLst>
            <pc:docMk/>
            <pc:sldMk cId="246313363" sldId="272"/>
            <ac:spMk id="2093" creationId="{B34F5AD2-EDBD-4BBD-A55C-EAFFD0C7097A}"/>
          </ac:spMkLst>
        </pc:spChg>
        <pc:spChg chg="add del">
          <ac:chgData name="Jeffrey Kerkhof" userId="55eafb93-fcf6-4125-8d2f-4f8dec2e06e0" providerId="ADAL" clId="{F85BC32F-5535-44C3-91BC-38C378AF8510}" dt="2023-09-13T11:33:53.275" v="798" actId="26606"/>
          <ac:spMkLst>
            <pc:docMk/>
            <pc:sldMk cId="246313363" sldId="272"/>
            <ac:spMk id="2094" creationId="{450D3AD2-FA80-415F-A9CE-54D884561CD7}"/>
          </ac:spMkLst>
        </pc:spChg>
        <pc:spChg chg="add del">
          <ac:chgData name="Jeffrey Kerkhof" userId="55eafb93-fcf6-4125-8d2f-4f8dec2e06e0" providerId="ADAL" clId="{F85BC32F-5535-44C3-91BC-38C378AF8510}" dt="2023-09-13T11:33:57.553" v="800" actId="26606"/>
          <ac:spMkLst>
            <pc:docMk/>
            <pc:sldMk cId="246313363" sldId="272"/>
            <ac:spMk id="2096" creationId="{330C0765-5A38-4A34-880C-9CC4C2E14FBA}"/>
          </ac:spMkLst>
        </pc:spChg>
        <pc:spChg chg="add del">
          <ac:chgData name="Jeffrey Kerkhof" userId="55eafb93-fcf6-4125-8d2f-4f8dec2e06e0" providerId="ADAL" clId="{F85BC32F-5535-44C3-91BC-38C378AF8510}" dt="2023-09-13T11:33:59.870" v="802" actId="26606"/>
          <ac:spMkLst>
            <pc:docMk/>
            <pc:sldMk cId="246313363" sldId="272"/>
            <ac:spMk id="2101" creationId="{8181FC64-B306-4821-98E2-780662EFC486}"/>
          </ac:spMkLst>
        </pc:spChg>
        <pc:spChg chg="add del">
          <ac:chgData name="Jeffrey Kerkhof" userId="55eafb93-fcf6-4125-8d2f-4f8dec2e06e0" providerId="ADAL" clId="{F85BC32F-5535-44C3-91BC-38C378AF8510}" dt="2023-09-13T11:33:59.870" v="802" actId="26606"/>
          <ac:spMkLst>
            <pc:docMk/>
            <pc:sldMk cId="246313363" sldId="272"/>
            <ac:spMk id="2102" creationId="{CC0388A8-3200-42F9-A84D-3F5F72381F87}"/>
          </ac:spMkLst>
        </pc:spChg>
        <pc:spChg chg="add del">
          <ac:chgData name="Jeffrey Kerkhof" userId="55eafb93-fcf6-4125-8d2f-4f8dec2e06e0" providerId="ADAL" clId="{F85BC32F-5535-44C3-91BC-38C378AF8510}" dt="2023-09-13T11:33:59.870" v="802" actId="26606"/>
          <ac:spMkLst>
            <pc:docMk/>
            <pc:sldMk cId="246313363" sldId="272"/>
            <ac:spMk id="2103" creationId="{BC0385E9-02B2-4941-889A-EAD43F5BB0A3}"/>
          </ac:spMkLst>
        </pc:spChg>
        <pc:spChg chg="add del">
          <ac:chgData name="Jeffrey Kerkhof" userId="55eafb93-fcf6-4125-8d2f-4f8dec2e06e0" providerId="ADAL" clId="{F85BC32F-5535-44C3-91BC-38C378AF8510}" dt="2023-09-13T11:33:59.870" v="802" actId="26606"/>
          <ac:spMkLst>
            <pc:docMk/>
            <pc:sldMk cId="246313363" sldId="272"/>
            <ac:spMk id="2104" creationId="{829A1E2C-5AC8-40FC-99E9-832069D39792}"/>
          </ac:spMkLst>
        </pc:spChg>
        <pc:spChg chg="add del">
          <ac:chgData name="Jeffrey Kerkhof" userId="55eafb93-fcf6-4125-8d2f-4f8dec2e06e0" providerId="ADAL" clId="{F85BC32F-5535-44C3-91BC-38C378AF8510}" dt="2023-09-13T11:34:02.323" v="804" actId="26606"/>
          <ac:spMkLst>
            <pc:docMk/>
            <pc:sldMk cId="246313363" sldId="272"/>
            <ac:spMk id="2106" creationId="{D8C7B66D-8C78-480F-A98B-3F195E65A5D7}"/>
          </ac:spMkLst>
        </pc:spChg>
        <pc:spChg chg="add del">
          <ac:chgData name="Jeffrey Kerkhof" userId="55eafb93-fcf6-4125-8d2f-4f8dec2e06e0" providerId="ADAL" clId="{F85BC32F-5535-44C3-91BC-38C378AF8510}" dt="2023-09-13T11:34:02.731" v="806" actId="26606"/>
          <ac:spMkLst>
            <pc:docMk/>
            <pc:sldMk cId="246313363" sldId="272"/>
            <ac:spMk id="2108" creationId="{352BEC0E-22F8-46D0-9632-375DB541B06C}"/>
          </ac:spMkLst>
        </pc:spChg>
        <pc:spChg chg="add del">
          <ac:chgData name="Jeffrey Kerkhof" userId="55eafb93-fcf6-4125-8d2f-4f8dec2e06e0" providerId="ADAL" clId="{F85BC32F-5535-44C3-91BC-38C378AF8510}" dt="2023-09-13T11:34:02.731" v="806" actId="26606"/>
          <ac:spMkLst>
            <pc:docMk/>
            <pc:sldMk cId="246313363" sldId="272"/>
            <ac:spMk id="2109" creationId="{3FCFB1DE-0B7E-48CC-BA90-B2AB0889F9D6}"/>
          </ac:spMkLst>
        </pc:spChg>
        <pc:spChg chg="add del">
          <ac:chgData name="Jeffrey Kerkhof" userId="55eafb93-fcf6-4125-8d2f-4f8dec2e06e0" providerId="ADAL" clId="{F85BC32F-5535-44C3-91BC-38C378AF8510}" dt="2023-09-13T11:34:03.480" v="808" actId="26606"/>
          <ac:spMkLst>
            <pc:docMk/>
            <pc:sldMk cId="246313363" sldId="272"/>
            <ac:spMk id="2111" creationId="{53E60C6D-4E85-4E14-BCDF-BF15C241F7CA}"/>
          </ac:spMkLst>
        </pc:spChg>
        <pc:spChg chg="add del">
          <ac:chgData name="Jeffrey Kerkhof" userId="55eafb93-fcf6-4125-8d2f-4f8dec2e06e0" providerId="ADAL" clId="{F85BC32F-5535-44C3-91BC-38C378AF8510}" dt="2023-09-13T11:34:03.480" v="808" actId="26606"/>
          <ac:spMkLst>
            <pc:docMk/>
            <pc:sldMk cId="246313363" sldId="272"/>
            <ac:spMk id="2112" creationId="{7D42D292-4C48-479B-9E59-E29CD9871C0C}"/>
          </ac:spMkLst>
        </pc:spChg>
        <pc:spChg chg="add del">
          <ac:chgData name="Jeffrey Kerkhof" userId="55eafb93-fcf6-4125-8d2f-4f8dec2e06e0" providerId="ADAL" clId="{F85BC32F-5535-44C3-91BC-38C378AF8510}" dt="2023-09-13T11:34:03.480" v="808" actId="26606"/>
          <ac:spMkLst>
            <pc:docMk/>
            <pc:sldMk cId="246313363" sldId="272"/>
            <ac:spMk id="2113" creationId="{533DF362-939D-4EEE-8DC4-6B54607E5611}"/>
          </ac:spMkLst>
        </pc:spChg>
        <pc:spChg chg="add del">
          <ac:chgData name="Jeffrey Kerkhof" userId="55eafb93-fcf6-4125-8d2f-4f8dec2e06e0" providerId="ADAL" clId="{F85BC32F-5535-44C3-91BC-38C378AF8510}" dt="2023-09-13T11:34:16.034" v="810" actId="26606"/>
          <ac:spMkLst>
            <pc:docMk/>
            <pc:sldMk cId="246313363" sldId="272"/>
            <ac:spMk id="2115" creationId="{17891482-C38A-4F0C-8183-0121632F0E47}"/>
          </ac:spMkLst>
        </pc:spChg>
        <pc:spChg chg="add del">
          <ac:chgData name="Jeffrey Kerkhof" userId="55eafb93-fcf6-4125-8d2f-4f8dec2e06e0" providerId="ADAL" clId="{F85BC32F-5535-44C3-91BC-38C378AF8510}" dt="2023-09-13T11:34:16.034" v="810" actId="26606"/>
          <ac:spMkLst>
            <pc:docMk/>
            <pc:sldMk cId="246313363" sldId="272"/>
            <ac:spMk id="2116" creationId="{DA4B6E73-2318-4814-8EB1-306D53723691}"/>
          </ac:spMkLst>
        </pc:spChg>
        <pc:spChg chg="add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118" creationId="{53E60C6D-4E85-4E14-BCDF-BF15C241F7CA}"/>
          </ac:spMkLst>
        </pc:spChg>
        <pc:spChg chg="add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119" creationId="{7D42D292-4C48-479B-9E59-E29CD9871C0C}"/>
          </ac:spMkLst>
        </pc:spChg>
        <pc:spChg chg="add">
          <ac:chgData name="Jeffrey Kerkhof" userId="55eafb93-fcf6-4125-8d2f-4f8dec2e06e0" providerId="ADAL" clId="{F85BC32F-5535-44C3-91BC-38C378AF8510}" dt="2023-09-13T11:34:16.040" v="811" actId="26606"/>
          <ac:spMkLst>
            <pc:docMk/>
            <pc:sldMk cId="246313363" sldId="272"/>
            <ac:spMk id="2120" creationId="{533DF362-939D-4EEE-8DC4-6B54607E5611}"/>
          </ac:spMkLst>
        </pc:spChg>
        <pc:grpChg chg="add del">
          <ac:chgData name="Jeffrey Kerkhof" userId="55eafb93-fcf6-4125-8d2f-4f8dec2e06e0" providerId="ADAL" clId="{F85BC32F-5535-44C3-91BC-38C378AF8510}" dt="2023-09-13T11:33:57.553" v="800" actId="26606"/>
          <ac:grpSpMkLst>
            <pc:docMk/>
            <pc:sldMk cId="246313363" sldId="272"/>
            <ac:grpSpMk id="2097" creationId="{88C8340A-9115-4267-B1DE-242D4FB46DAF}"/>
          </ac:grpSpMkLst>
        </pc:grpChg>
        <pc:picChg chg="ord">
          <ac:chgData name="Jeffrey Kerkhof" userId="55eafb93-fcf6-4125-8d2f-4f8dec2e06e0" providerId="ADAL" clId="{F85BC32F-5535-44C3-91BC-38C378AF8510}" dt="2023-09-13T11:27:40.406" v="670" actId="26606"/>
          <ac:picMkLst>
            <pc:docMk/>
            <pc:sldMk cId="246313363" sldId="272"/>
            <ac:picMk id="5" creationId="{53BBA36C-66D2-485C-89BE-70A8371B62E6}"/>
          </ac:picMkLst>
        </pc:picChg>
        <pc:picChg chg="mod ord">
          <ac:chgData name="Jeffrey Kerkhof" userId="55eafb93-fcf6-4125-8d2f-4f8dec2e06e0" providerId="ADAL" clId="{F85BC32F-5535-44C3-91BC-38C378AF8510}" dt="2023-09-13T11:34:16.040" v="811" actId="26606"/>
          <ac:picMkLst>
            <pc:docMk/>
            <pc:sldMk cId="246313363" sldId="272"/>
            <ac:picMk id="12" creationId="{94F17049-0F56-4610-A296-9F9F4C930340}"/>
          </ac:picMkLst>
        </pc:picChg>
        <pc:picChg chg="add del mod">
          <ac:chgData name="Jeffrey Kerkhof" userId="55eafb93-fcf6-4125-8d2f-4f8dec2e06e0" providerId="ADAL" clId="{F85BC32F-5535-44C3-91BC-38C378AF8510}" dt="2023-09-13T11:26:29.460" v="668" actId="478"/>
          <ac:picMkLst>
            <pc:docMk/>
            <pc:sldMk cId="246313363" sldId="272"/>
            <ac:picMk id="2056" creationId="{9D9A40CC-7CB4-B292-8BE4-868DBF9D7F16}"/>
          </ac:picMkLst>
        </pc:picChg>
        <pc:picChg chg="add mod ord">
          <ac:chgData name="Jeffrey Kerkhof" userId="55eafb93-fcf6-4125-8d2f-4f8dec2e06e0" providerId="ADAL" clId="{F85BC32F-5535-44C3-91BC-38C378AF8510}" dt="2023-09-13T11:34:16.040" v="811" actId="26606"/>
          <ac:picMkLst>
            <pc:docMk/>
            <pc:sldMk cId="246313363" sldId="272"/>
            <ac:picMk id="2058" creationId="{FA90BF22-1741-66E9-71EE-4B2AEFF34E87}"/>
          </ac:picMkLst>
        </pc:picChg>
        <pc:cxnChg chg="add del">
          <ac:chgData name="Jeffrey Kerkhof" userId="55eafb93-fcf6-4125-8d2f-4f8dec2e06e0" providerId="ADAL" clId="{F85BC32F-5535-44C3-91BC-38C378AF8510}" dt="2023-09-13T11:33:57.553" v="800" actId="26606"/>
          <ac:cxnSpMkLst>
            <pc:docMk/>
            <pc:sldMk cId="246313363" sldId="272"/>
            <ac:cxnSpMk id="2077" creationId="{C49DA8F6-BCC1-4447-B54C-57856834B94B}"/>
          </ac:cxnSpMkLst>
        </pc:cxnChg>
      </pc:sldChg>
      <pc:sldChg chg="addSp modSp add mod setBg">
        <pc:chgData name="Jeffrey Kerkhof" userId="55eafb93-fcf6-4125-8d2f-4f8dec2e06e0" providerId="ADAL" clId="{F85BC32F-5535-44C3-91BC-38C378AF8510}" dt="2023-09-13T09:39:17.422" v="383" actId="20577"/>
        <pc:sldMkLst>
          <pc:docMk/>
          <pc:sldMk cId="2023836047" sldId="273"/>
        </pc:sldMkLst>
        <pc:spChg chg="mod">
          <ac:chgData name="Jeffrey Kerkhof" userId="55eafb93-fcf6-4125-8d2f-4f8dec2e06e0" providerId="ADAL" clId="{F85BC32F-5535-44C3-91BC-38C378AF8510}" dt="2023-09-13T09:15:05.349" v="361" actId="26606"/>
          <ac:spMkLst>
            <pc:docMk/>
            <pc:sldMk cId="2023836047" sldId="273"/>
            <ac:spMk id="2" creationId="{951BB0CC-8442-4AD6-AC53-543360CBE1E9}"/>
          </ac:spMkLst>
        </pc:spChg>
        <pc:spChg chg="add mod">
          <ac:chgData name="Jeffrey Kerkhof" userId="55eafb93-fcf6-4125-8d2f-4f8dec2e06e0" providerId="ADAL" clId="{F85BC32F-5535-44C3-91BC-38C378AF8510}" dt="2023-09-13T09:39:17.422" v="383" actId="20577"/>
          <ac:spMkLst>
            <pc:docMk/>
            <pc:sldMk cId="2023836047" sldId="273"/>
            <ac:spMk id="3" creationId="{AD43BEDE-10CE-C993-2EF6-AFFFA28AF61E}"/>
          </ac:spMkLst>
        </pc:spChg>
        <pc:spChg chg="ord">
          <ac:chgData name="Jeffrey Kerkhof" userId="55eafb93-fcf6-4125-8d2f-4f8dec2e06e0" providerId="ADAL" clId="{F85BC32F-5535-44C3-91BC-38C378AF8510}" dt="2023-09-13T09:15:05.349" v="361" actId="26606"/>
          <ac:spMkLst>
            <pc:docMk/>
            <pc:sldMk cId="2023836047" sldId="273"/>
            <ac:spMk id="6" creationId="{7F5FB4A6-280E-4C9F-BA55-0C24DCA0D7F6}"/>
          </ac:spMkLst>
        </pc:spChg>
        <pc:spChg chg="add">
          <ac:chgData name="Jeffrey Kerkhof" userId="55eafb93-fcf6-4125-8d2f-4f8dec2e06e0" providerId="ADAL" clId="{F85BC32F-5535-44C3-91BC-38C378AF8510}" dt="2023-09-13T09:15:05.349" v="361" actId="26606"/>
          <ac:spMkLst>
            <pc:docMk/>
            <pc:sldMk cId="2023836047" sldId="273"/>
            <ac:spMk id="1031" creationId="{352BEC0E-22F8-46D0-9632-375DB541B06C}"/>
          </ac:spMkLst>
        </pc:spChg>
        <pc:spChg chg="add">
          <ac:chgData name="Jeffrey Kerkhof" userId="55eafb93-fcf6-4125-8d2f-4f8dec2e06e0" providerId="ADAL" clId="{F85BC32F-5535-44C3-91BC-38C378AF8510}" dt="2023-09-13T09:15:05.349" v="361" actId="26606"/>
          <ac:spMkLst>
            <pc:docMk/>
            <pc:sldMk cId="2023836047" sldId="273"/>
            <ac:spMk id="1033" creationId="{3FCFB1DE-0B7E-48CC-BA90-B2AB0889F9D6}"/>
          </ac:spMkLst>
        </pc:spChg>
        <pc:picChg chg="ord">
          <ac:chgData name="Jeffrey Kerkhof" userId="55eafb93-fcf6-4125-8d2f-4f8dec2e06e0" providerId="ADAL" clId="{F85BC32F-5535-44C3-91BC-38C378AF8510}" dt="2023-09-13T09:15:05.349" v="361" actId="26606"/>
          <ac:picMkLst>
            <pc:docMk/>
            <pc:sldMk cId="2023836047" sldId="273"/>
            <ac:picMk id="5" creationId="{53BBA36C-66D2-485C-89BE-70A8371B62E6}"/>
          </ac:picMkLst>
        </pc:picChg>
        <pc:picChg chg="mod ord">
          <ac:chgData name="Jeffrey Kerkhof" userId="55eafb93-fcf6-4125-8d2f-4f8dec2e06e0" providerId="ADAL" clId="{F85BC32F-5535-44C3-91BC-38C378AF8510}" dt="2023-09-13T09:15:05.349" v="361" actId="26606"/>
          <ac:picMkLst>
            <pc:docMk/>
            <pc:sldMk cId="2023836047" sldId="273"/>
            <ac:picMk id="12" creationId="{94F17049-0F56-4610-A296-9F9F4C930340}"/>
          </ac:picMkLst>
        </pc:picChg>
        <pc:picChg chg="add mod">
          <ac:chgData name="Jeffrey Kerkhof" userId="55eafb93-fcf6-4125-8d2f-4f8dec2e06e0" providerId="ADAL" clId="{F85BC32F-5535-44C3-91BC-38C378AF8510}" dt="2023-09-13T09:15:05.349" v="361" actId="26606"/>
          <ac:picMkLst>
            <pc:docMk/>
            <pc:sldMk cId="2023836047" sldId="273"/>
            <ac:picMk id="1026" creationId="{0CBC84C2-4457-24BF-12EF-F8225FD55DC4}"/>
          </ac:picMkLst>
        </pc:picChg>
      </pc:sldChg>
      <pc:sldChg chg="addSp modSp add mod">
        <pc:chgData name="Jeffrey Kerkhof" userId="55eafb93-fcf6-4125-8d2f-4f8dec2e06e0" providerId="ADAL" clId="{F85BC32F-5535-44C3-91BC-38C378AF8510}" dt="2023-09-13T11:36:08.207" v="997" actId="403"/>
        <pc:sldMkLst>
          <pc:docMk/>
          <pc:sldMk cId="3868636244" sldId="274"/>
        </pc:sldMkLst>
        <pc:spChg chg="add mod">
          <ac:chgData name="Jeffrey Kerkhof" userId="55eafb93-fcf6-4125-8d2f-4f8dec2e06e0" providerId="ADAL" clId="{F85BC32F-5535-44C3-91BC-38C378AF8510}" dt="2023-09-13T11:36:08.207" v="997" actId="403"/>
          <ac:spMkLst>
            <pc:docMk/>
            <pc:sldMk cId="3868636244" sldId="274"/>
            <ac:spMk id="3" creationId="{1085F157-1230-B390-2DCF-9A5491016E86}"/>
          </ac:spMkLst>
        </pc:spChg>
      </pc:sldChg>
      <pc:sldChg chg="addSp delSp modSp add mod ord">
        <pc:chgData name="Jeffrey Kerkhof" userId="55eafb93-fcf6-4125-8d2f-4f8dec2e06e0" providerId="ADAL" clId="{F85BC32F-5535-44C3-91BC-38C378AF8510}" dt="2023-09-13T11:38:35.306" v="1311" actId="20577"/>
        <pc:sldMkLst>
          <pc:docMk/>
          <pc:sldMk cId="3817155918" sldId="275"/>
        </pc:sldMkLst>
        <pc:spChg chg="mod">
          <ac:chgData name="Jeffrey Kerkhof" userId="55eafb93-fcf6-4125-8d2f-4f8dec2e06e0" providerId="ADAL" clId="{F85BC32F-5535-44C3-91BC-38C378AF8510}" dt="2023-09-13T11:37:03.859" v="1037" actId="20577"/>
          <ac:spMkLst>
            <pc:docMk/>
            <pc:sldMk cId="3817155918" sldId="275"/>
            <ac:spMk id="2" creationId="{951BB0CC-8442-4AD6-AC53-543360CBE1E9}"/>
          </ac:spMkLst>
        </pc:spChg>
        <pc:spChg chg="del mod">
          <ac:chgData name="Jeffrey Kerkhof" userId="55eafb93-fcf6-4125-8d2f-4f8dec2e06e0" providerId="ADAL" clId="{F85BC32F-5535-44C3-91BC-38C378AF8510}" dt="2023-09-13T11:37:05.147" v="1039"/>
          <ac:spMkLst>
            <pc:docMk/>
            <pc:sldMk cId="3817155918" sldId="275"/>
            <ac:spMk id="3" creationId="{1085F157-1230-B390-2DCF-9A5491016E86}"/>
          </ac:spMkLst>
        </pc:spChg>
        <pc:spChg chg="add mod">
          <ac:chgData name="Jeffrey Kerkhof" userId="55eafb93-fcf6-4125-8d2f-4f8dec2e06e0" providerId="ADAL" clId="{F85BC32F-5535-44C3-91BC-38C378AF8510}" dt="2023-09-13T11:38:35.306" v="1311" actId="20577"/>
          <ac:spMkLst>
            <pc:docMk/>
            <pc:sldMk cId="3817155918" sldId="275"/>
            <ac:spMk id="4" creationId="{91A668B3-3169-F0DC-A295-EADA17779B97}"/>
          </ac:spMkLst>
        </pc:spChg>
      </pc:sldChg>
    </pc:docChg>
  </pc:docChgLst>
  <pc:docChgLst>
    <pc:chgData name="Jeffrey Kerkhof" userId="55eafb93-fcf6-4125-8d2f-4f8dec2e06e0" providerId="ADAL" clId="{308496E5-A454-4425-9871-B547EE80397E}"/>
    <pc:docChg chg="modSld">
      <pc:chgData name="Jeffrey Kerkhof" userId="55eafb93-fcf6-4125-8d2f-4f8dec2e06e0" providerId="ADAL" clId="{308496E5-A454-4425-9871-B547EE80397E}" dt="2023-09-14T13:18:24.880" v="0"/>
      <pc:docMkLst>
        <pc:docMk/>
      </pc:docMkLst>
      <pc:sldChg chg="modSp mod">
        <pc:chgData name="Jeffrey Kerkhof" userId="55eafb93-fcf6-4125-8d2f-4f8dec2e06e0" providerId="ADAL" clId="{308496E5-A454-4425-9871-B547EE80397E}" dt="2023-09-14T13:18:24.880" v="0"/>
        <pc:sldMkLst>
          <pc:docMk/>
          <pc:sldMk cId="3817155918" sldId="275"/>
        </pc:sldMkLst>
        <pc:spChg chg="mod">
          <ac:chgData name="Jeffrey Kerkhof" userId="55eafb93-fcf6-4125-8d2f-4f8dec2e06e0" providerId="ADAL" clId="{308496E5-A454-4425-9871-B547EE80397E}" dt="2023-09-14T13:18:24.880" v="0"/>
          <ac:spMkLst>
            <pc:docMk/>
            <pc:sldMk cId="3817155918" sldId="275"/>
            <ac:spMk id="4" creationId="{91A668B3-3169-F0DC-A295-EADA17779B97}"/>
          </ac:spMkLst>
        </pc:spChg>
      </pc:sldChg>
    </pc:docChg>
  </pc:docChgLst>
  <pc:docChgLst>
    <pc:chgData name="Tugba Erbilli" userId="S::terbilli01@lentiz.nl::d4ac674b-f514-4a2b-aa2c-7c0310de9e87" providerId="AD" clId="Web-{87D48A04-00CF-4CC8-9EC6-298DD7CBE63D}"/>
    <pc:docChg chg="modSld">
      <pc:chgData name="Tugba Erbilli" userId="S::terbilli01@lentiz.nl::d4ac674b-f514-4a2b-aa2c-7c0310de9e87" providerId="AD" clId="Web-{87D48A04-00CF-4CC8-9EC6-298DD7CBE63D}" dt="2023-09-14T12:20:32.084" v="27" actId="20577"/>
      <pc:docMkLst>
        <pc:docMk/>
      </pc:docMkLst>
      <pc:sldChg chg="modSp">
        <pc:chgData name="Tugba Erbilli" userId="S::terbilli01@lentiz.nl::d4ac674b-f514-4a2b-aa2c-7c0310de9e87" providerId="AD" clId="Web-{87D48A04-00CF-4CC8-9EC6-298DD7CBE63D}" dt="2023-09-14T12:20:32.084" v="27" actId="20577"/>
        <pc:sldMkLst>
          <pc:docMk/>
          <pc:sldMk cId="3825316790" sldId="267"/>
        </pc:sldMkLst>
        <pc:spChg chg="mod">
          <ac:chgData name="Tugba Erbilli" userId="S::terbilli01@lentiz.nl::d4ac674b-f514-4a2b-aa2c-7c0310de9e87" providerId="AD" clId="Web-{87D48A04-00CF-4CC8-9EC6-298DD7CBE63D}" dt="2023-09-14T12:20:32.084" v="27" actId="20577"/>
          <ac:spMkLst>
            <pc:docMk/>
            <pc:sldMk cId="3825316790" sldId="267"/>
            <ac:spMk id="3" creationId="{00548C20-69BB-4C21-B561-8D02DA5E7228}"/>
          </ac:spMkLst>
        </pc:spChg>
      </pc:sldChg>
    </pc:docChg>
  </pc:docChgLst>
  <pc:docChgLst>
    <pc:chgData name="Nick Govaart" userId="971c1149-e050-45c9-973a-cb275568debd" providerId="ADAL" clId="{88073300-EB14-4BA0-BDF1-DA30E7E789DF}"/>
    <pc:docChg chg="addSld delSld modSld">
      <pc:chgData name="Nick Govaart" userId="971c1149-e050-45c9-973a-cb275568debd" providerId="ADAL" clId="{88073300-EB14-4BA0-BDF1-DA30E7E789DF}" dt="2023-09-14T12:29:20.369" v="3" actId="403"/>
      <pc:docMkLst>
        <pc:docMk/>
      </pc:docMkLst>
      <pc:sldChg chg="del">
        <pc:chgData name="Nick Govaart" userId="971c1149-e050-45c9-973a-cb275568debd" providerId="ADAL" clId="{88073300-EB14-4BA0-BDF1-DA30E7E789DF}" dt="2023-09-14T12:29:08.949" v="1" actId="47"/>
        <pc:sldMkLst>
          <pc:docMk/>
          <pc:sldMk cId="2950967830" sldId="270"/>
        </pc:sldMkLst>
      </pc:sldChg>
      <pc:sldChg chg="modSp add mod">
        <pc:chgData name="Nick Govaart" userId="971c1149-e050-45c9-973a-cb275568debd" providerId="ADAL" clId="{88073300-EB14-4BA0-BDF1-DA30E7E789DF}" dt="2023-09-14T12:29:20.369" v="3" actId="403"/>
        <pc:sldMkLst>
          <pc:docMk/>
          <pc:sldMk cId="3777795678" sldId="276"/>
        </pc:sldMkLst>
        <pc:spChg chg="mod">
          <ac:chgData name="Nick Govaart" userId="971c1149-e050-45c9-973a-cb275568debd" providerId="ADAL" clId="{88073300-EB14-4BA0-BDF1-DA30E7E789DF}" dt="2023-09-14T12:29:20.369" v="3" actId="403"/>
          <ac:spMkLst>
            <pc:docMk/>
            <pc:sldMk cId="3777795678" sldId="276"/>
            <ac:spMk id="3" creationId="{027F00BD-6823-B2DA-398B-C0BD27C11F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F522C-319C-FC12-41D2-67504AEA4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D3F522-68AE-E356-8BD5-99CE1ED50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EEFDC-D584-33F0-3041-D12754FC3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C3AD5A-E39E-F3A7-68AA-37CE68A6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79FB62-91B7-91FB-3031-B41F5628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25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06A96-AFC0-39B3-C69F-1DE419D31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4F1FC0-6127-2B5D-E711-8926D4CC6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99DEC1-5032-EEBE-9E87-C67707D7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D8796D-1F92-1A9C-2776-98652B91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E44581-642C-57D4-7D24-CC458CDA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63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EFACF3-6523-1755-5E5A-ACE8A4FEC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D91AF97-2A82-2A74-FDC3-ADB8F3AAC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35A855-9D17-A5AF-81CC-88FB8ED7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4ACE1D-5CFA-25DF-CD66-60F121FD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FF7190-7592-223E-CB22-9E1B2AE3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4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0C5DF-7B1F-8BD9-9908-4EFC598E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C32906-F4E7-07ED-81A8-8E8BFE68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8C8EB5-A9A0-32F5-90D5-19530226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BB675C-4660-4CE8-8F97-D2DFDAED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F07D2-D93B-CA59-8239-97E51F81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83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A09AD-9D50-7CAA-0BC3-479BA93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20B7E9-7234-CB06-660E-30974E035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ED248-0C83-C76F-89C0-D34D751B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8602C5-B803-3BFD-579F-884AD965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91C2B8-7AD8-64F7-866D-1116860C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BA579-EAF9-BE2B-E374-82021912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3B0849-7221-58C8-51E5-7C008EDB9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31EFA3-C896-2725-B697-737503682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FEE4F5-0AA9-251E-5159-C6A6591E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14E945-D9F5-3C02-1DBF-35E83B27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07D984-9B47-C54D-ECD1-AED38E6E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62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BC933-EB96-F618-D65A-115E254F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726146-35E8-D80A-0391-757F656A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983EFF-DB4E-6E64-64D7-AAF30490C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4DCE949-CA9B-132F-6DAA-6A81DF3CB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027B41D-A6C0-3DF1-5D91-899EE3F98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D8DBD9-4D76-BE80-655C-83DC821A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902A507-7D12-8695-3567-123ADD05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28E02E-2975-F9A6-E53E-8E1AEC5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5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ABD39-7367-B87A-191C-959AB85C8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4BBFDE-2DB7-DCA8-B1D8-9011EDA1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458E4E-36B4-3535-1EB6-072F9EA7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8379B17-FE07-6A89-DF3A-A8BD30FB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98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CF8D6B3-2496-8E3A-340E-6D7BC033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5BB55C-13C7-4717-3CF9-1BB0E6A2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9D103D-91BA-D114-4428-E10A0D48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88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A552B-753C-57DB-AC42-1853EEFE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66C89A-DD40-A95C-5482-5F9F0840A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C3BF2A-FEC5-8AB6-CB98-C83AAE5B9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D3E760-87D8-649E-3281-4D61DB22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23B756-2D08-1A66-6F30-8ED2A64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C9BC31-90B0-9374-C6D1-DD0E7733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33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AD73F-9892-EFCD-7513-F0EB24ED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3B24EC9-6F8A-8A35-6D9B-D54DB778A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8F548F-E623-D639-40F7-F862884D8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7FE839-1303-D49C-54BB-2F0203AE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E4A53E-B1D2-C491-D10E-A06EC8A7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BDE346-859D-7BD2-5814-25C48441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35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2C6BB1-C79E-6834-AB31-3147E061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6F0927-34DC-3900-2527-808BB12DD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8C8A72-C344-9932-ACE8-24944E7AA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5786-81AC-4CD9-8C6A-42BFBE6C84A6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55CD7F-6C18-6E61-241E-FF885089B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A9BC34-5BBC-068C-E799-5A7DDC552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8B0F-B862-4818-8C1E-CE5859ACB0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56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Novilab@lentiz.n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1301262"/>
            <a:ext cx="12192000" cy="5556738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125308-552D-4BFD-886E-AED6CA41E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944"/>
            <a:ext cx="9144000" cy="1303094"/>
          </a:xfrm>
        </p:spPr>
        <p:txBody>
          <a:bodyPr/>
          <a:lstStyle/>
          <a:p>
            <a:pPr algn="l"/>
            <a:r>
              <a:rPr lang="nl-NL" b="1">
                <a:solidFill>
                  <a:schemeClr val="bg1"/>
                </a:solidFill>
              </a:rPr>
              <a:t>Informatieavond leerjaar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13B6EF-C00A-459C-BFE0-29E798ACF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Donderdag 14 september 2023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F62CDF1-3AF6-402D-91E9-5A49F3BE6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422" y="6203794"/>
            <a:ext cx="5762156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7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40080" y="329184"/>
            <a:ext cx="6894576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>
                <a:latin typeface="+mj-lt"/>
                <a:ea typeface="+mj-ea"/>
                <a:cs typeface="+mj-cs"/>
              </a:rPr>
              <a:t>Praktische informatie</a:t>
            </a:r>
          </a:p>
        </p:txBody>
      </p:sp>
      <p:sp>
        <p:nvSpPr>
          <p:cNvPr id="103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D43BEDE-10CE-C993-2EF6-AFFFA28AF61E}"/>
              </a:ext>
            </a:extLst>
          </p:cNvPr>
          <p:cNvSpPr txBox="1"/>
          <p:nvPr/>
        </p:nvSpPr>
        <p:spPr>
          <a:xfrm>
            <a:off x="640080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Groot </a:t>
            </a:r>
            <a:r>
              <a:rPr lang="en-US" sz="2200" err="1"/>
              <a:t>belang</a:t>
            </a:r>
            <a:r>
              <a:rPr lang="en-US" sz="2200"/>
              <a:t> </a:t>
            </a:r>
            <a:r>
              <a:rPr lang="en-US" sz="2200" err="1"/>
              <a:t>dat</a:t>
            </a:r>
            <a:r>
              <a:rPr lang="en-US" sz="2200"/>
              <a:t> de </a:t>
            </a:r>
            <a:r>
              <a:rPr lang="en-US" sz="2200" err="1"/>
              <a:t>lijntjes</a:t>
            </a:r>
            <a:r>
              <a:rPr lang="en-US" sz="2200"/>
              <a:t> </a:t>
            </a:r>
            <a:r>
              <a:rPr lang="en-US" sz="2200" err="1"/>
              <a:t>kort</a:t>
            </a:r>
            <a:r>
              <a:rPr lang="en-US" sz="2200"/>
              <a:t> </a:t>
            </a:r>
            <a:r>
              <a:rPr lang="en-US" sz="2200" err="1"/>
              <a:t>zijn</a:t>
            </a:r>
            <a:r>
              <a:rPr lang="en-US" sz="2200"/>
              <a:t>, coach is </a:t>
            </a:r>
            <a:r>
              <a:rPr lang="en-US" sz="2200" err="1"/>
              <a:t>altijd</a:t>
            </a:r>
            <a:r>
              <a:rPr lang="en-US" sz="2200"/>
              <a:t> </a:t>
            </a:r>
            <a:r>
              <a:rPr lang="en-US" sz="2200" err="1"/>
              <a:t>eerste</a:t>
            </a:r>
            <a:r>
              <a:rPr lang="en-US" sz="2200"/>
              <a:t> </a:t>
            </a:r>
            <a:r>
              <a:rPr lang="en-US" sz="2200" err="1"/>
              <a:t>aanspreekpunt</a:t>
            </a: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Ziekmelden</a:t>
            </a:r>
            <a:r>
              <a:rPr lang="en-US" sz="2200"/>
              <a:t> (</a:t>
            </a:r>
            <a:r>
              <a:rPr lang="en-US" sz="2200" err="1"/>
              <a:t>graag</a:t>
            </a:r>
            <a:r>
              <a:rPr lang="en-US" sz="2200"/>
              <a:t> </a:t>
            </a:r>
            <a:r>
              <a:rPr lang="en-US" sz="2200" err="1"/>
              <a:t>voor</a:t>
            </a:r>
            <a:r>
              <a:rPr lang="en-US" sz="2200"/>
              <a:t> 8.30 </a:t>
            </a:r>
            <a:r>
              <a:rPr lang="en-US" sz="2200" err="1"/>
              <a:t>uur</a:t>
            </a:r>
            <a:r>
              <a:rPr lang="en-US" sz="2200"/>
              <a:t>) via de mail: </a:t>
            </a:r>
            <a:r>
              <a:rPr lang="en-US" sz="2200">
                <a:hlinkClick r:id="rId2"/>
              </a:rPr>
              <a:t>Novilab@lentiz.nl</a:t>
            </a: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Telefonisch</a:t>
            </a:r>
            <a:r>
              <a:rPr lang="en-US" sz="2200"/>
              <a:t> contact is </a:t>
            </a:r>
            <a:r>
              <a:rPr lang="en-US" sz="2200" err="1"/>
              <a:t>mogelijk</a:t>
            </a:r>
            <a:r>
              <a:rPr lang="en-US" sz="2200"/>
              <a:t> op het </a:t>
            </a:r>
            <a:r>
              <a:rPr lang="en-US" sz="2200" err="1"/>
              <a:t>nummer</a:t>
            </a:r>
            <a:r>
              <a:rPr lang="en-US" sz="2200"/>
              <a:t>: </a:t>
            </a:r>
            <a:br>
              <a:rPr lang="en-US" sz="2200"/>
            </a:br>
            <a:r>
              <a:rPr lang="en-US" sz="2200" b="1"/>
              <a:t>0174-620344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BC84C2-4457-24BF-12EF-F8225FD55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331435"/>
            <a:ext cx="4014216" cy="342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840" y="4902519"/>
            <a:ext cx="3995928" cy="529619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3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Wat kan ik betekenen voor Novilab?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1A668B3-3169-F0DC-A295-EADA17779B97}"/>
              </a:ext>
            </a:extLst>
          </p:cNvPr>
          <p:cNvSpPr txBox="1"/>
          <p:nvPr/>
        </p:nvSpPr>
        <p:spPr>
          <a:xfrm>
            <a:off x="1514764" y="1948873"/>
            <a:ext cx="8608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Scan de code of ga naar https://forms.gle/zrfT5vgU8p29BqA8A</a:t>
            </a:r>
          </a:p>
          <a:p>
            <a:endParaRPr lang="nl-NL">
              <a:highlight>
                <a:srgbClr val="FFFF00"/>
              </a:highlight>
            </a:endParaRPr>
          </a:p>
          <a:p>
            <a:endParaRPr lang="nl-NL"/>
          </a:p>
          <a:p>
            <a:pPr marL="342900" indent="-342900">
              <a:buAutoNum type="arabicPeriod"/>
            </a:pPr>
            <a:r>
              <a:rPr lang="nl-NL"/>
              <a:t>Ik ben bereid om deel te nemen in het ouderpaneel</a:t>
            </a:r>
          </a:p>
          <a:p>
            <a:pPr marL="342900" indent="-342900">
              <a:buAutoNum type="arabicPeriod"/>
            </a:pPr>
            <a:r>
              <a:rPr lang="nl-NL"/>
              <a:t>Ik kan een gastles verzorgen rondom een thema of LOB</a:t>
            </a:r>
          </a:p>
          <a:p>
            <a:pPr marL="342900" indent="-342900">
              <a:buAutoNum type="arabicPeriod"/>
            </a:pPr>
            <a:r>
              <a:rPr lang="nl-NL"/>
              <a:t>Ik kan stageplekken bieden</a:t>
            </a:r>
          </a:p>
        </p:txBody>
      </p:sp>
    </p:spTree>
    <p:extLst>
      <p:ext uri="{BB962C8B-B14F-4D97-AF65-F5344CB8AC3E}">
        <p14:creationId xmlns:p14="http://schemas.microsoft.com/office/powerpoint/2010/main" val="381715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Tijd voor vragen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87324" y="1221583"/>
            <a:ext cx="10817352" cy="51090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r>
              <a:rPr lang="nl-NL" sz="2800"/>
              <a:t>Welke vragen leven er nog?</a:t>
            </a:r>
            <a:endParaRPr lang="nl-NL" sz="2800">
              <a:cs typeface="Calibri"/>
            </a:endParaRPr>
          </a:p>
          <a:p>
            <a:pPr algn="ctr"/>
            <a:endParaRPr lang="nl-NL" sz="2800" i="1"/>
          </a:p>
          <a:p>
            <a:pPr algn="ctr"/>
            <a:r>
              <a:rPr lang="nl-NL" sz="2800" i="1"/>
              <a:t>Deze kunt u nu plenair stellen, of u kunt na afloop even blijven hangen en één van ons aanspreken. </a:t>
            </a:r>
            <a:endParaRPr lang="nl-NL" sz="2800" i="1">
              <a:cs typeface="Calibri"/>
            </a:endParaRP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pPr marL="285750" indent="-285750">
              <a:buFontTx/>
              <a:buChar char="-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05B4C7-EF85-49FB-9C99-FEDA818B5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1216152" y="1956816"/>
            <a:ext cx="101132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4800"/>
              <a:t>Even voorstellen</a:t>
            </a:r>
          </a:p>
        </p:txBody>
      </p:sp>
    </p:spTree>
    <p:extLst>
      <p:ext uri="{BB962C8B-B14F-4D97-AF65-F5344CB8AC3E}">
        <p14:creationId xmlns:p14="http://schemas.microsoft.com/office/powerpoint/2010/main" val="26969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9" name="Rectangle 205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151294" y="486184"/>
            <a:ext cx="53972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Programma van vanavond 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3" y="1663418"/>
            <a:ext cx="4555700" cy="603811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2070" name="Freeform: Shape 205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Lentiz Novilab - Lentiz | Corporate">
            <a:extLst>
              <a:ext uri="{FF2B5EF4-FFF2-40B4-BE49-F238E27FC236}">
                <a16:creationId xmlns:a16="http://schemas.microsoft.com/office/drawing/2014/main" id="{91F70244-D4F8-42C3-9D9F-4F9E3BEE9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429000"/>
            <a:ext cx="4094820" cy="2733293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151294" y="1946684"/>
            <a:ext cx="53972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Voorstellen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schooldag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Lezen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Vakkanjers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Afsluitweken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Basisvaardigheden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Determinatie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Praktische</a:t>
            </a:r>
            <a:r>
              <a:rPr lang="en-US"/>
              <a:t> </a:t>
            </a:r>
            <a:r>
              <a:rPr lang="en-US" err="1"/>
              <a:t>informatie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Wat </a:t>
            </a:r>
            <a:r>
              <a:rPr lang="en-US" err="1"/>
              <a:t>kan</a:t>
            </a:r>
            <a:r>
              <a:rPr lang="en-US"/>
              <a:t> 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betekenen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Novilab?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Tijd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vragen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071" name="Arc 205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De schooldag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E20D2E-4715-4DCB-A77E-6D5F9BCE0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ED0FDC6F-6F69-4118-9FCD-F78E730F5F0D}"/>
              </a:ext>
            </a:extLst>
          </p:cNvPr>
          <p:cNvGraphicFramePr>
            <a:graphicFrameLocks noGrp="1"/>
          </p:cNvGraphicFramePr>
          <p:nvPr/>
        </p:nvGraphicFramePr>
        <p:xfrm>
          <a:off x="539102" y="977601"/>
          <a:ext cx="10862905" cy="49389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1137">
                  <a:extLst>
                    <a:ext uri="{9D8B030D-6E8A-4147-A177-3AD203B41FA5}">
                      <a16:colId xmlns:a16="http://schemas.microsoft.com/office/drawing/2014/main" val="3841146"/>
                    </a:ext>
                  </a:extLst>
                </a:gridCol>
                <a:gridCol w="2418168">
                  <a:extLst>
                    <a:ext uri="{9D8B030D-6E8A-4147-A177-3AD203B41FA5}">
                      <a16:colId xmlns:a16="http://schemas.microsoft.com/office/drawing/2014/main" val="2082380649"/>
                    </a:ext>
                  </a:extLst>
                </a:gridCol>
                <a:gridCol w="7063600">
                  <a:extLst>
                    <a:ext uri="{9D8B030D-6E8A-4147-A177-3AD203B41FA5}">
                      <a16:colId xmlns:a16="http://schemas.microsoft.com/office/drawing/2014/main" val="2390884175"/>
                    </a:ext>
                  </a:extLst>
                </a:gridCol>
              </a:tblGrid>
              <a:tr h="477652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038720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08:30 – 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err="1"/>
                        <a:t>Basegroup</a:t>
                      </a:r>
                      <a:r>
                        <a:rPr lang="nl-NL"/>
                        <a:t>, maatwerk, lezen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57867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9:15 – 10:45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5926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 algn="l"/>
                      <a:r>
                        <a:rPr lang="nl-NL" sz="1800"/>
                        <a:t>Kleine pauze 10:45 – 11:00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60368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11:00 – 12:30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19941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/>
                      <a:r>
                        <a:rPr lang="nl-NL"/>
                        <a:t>Grote pauze 12:30 – 13:00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91346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/>
                      <a:r>
                        <a:rPr lang="nl-NL"/>
                        <a:t>Sport &amp; Spel 13:00 – 13:15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32417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13:15 – 14:45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53778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14:45 – 15:30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Module in een van de vakken </a:t>
                      </a:r>
                    </a:p>
                    <a:p>
                      <a:r>
                        <a:rPr lang="nl-NL"/>
                        <a:t>of Huiswerk maken op school, ondersteuning planning en organiseren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67611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15:30 – 16:30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Huiswerk maken op school, ondersteuning planning en organiseren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5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82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Lezen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87324" y="1883283"/>
            <a:ext cx="108173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Niveau van (begrijpend lezen) is belangrijk</a:t>
            </a:r>
          </a:p>
          <a:p>
            <a:endParaRPr lang="nl-NL" sz="2800"/>
          </a:p>
          <a:p>
            <a:r>
              <a:rPr lang="nl-NL" sz="2800"/>
              <a:t>Iedere dag 15 minuten lezen</a:t>
            </a:r>
          </a:p>
          <a:p>
            <a:endParaRPr lang="nl-NL" sz="2800"/>
          </a:p>
          <a:p>
            <a:r>
              <a:rPr lang="nl-NL" sz="2800"/>
              <a:t>Lezen hoeft niet altijd uit een dik boek te zijn</a:t>
            </a:r>
          </a:p>
          <a:p>
            <a:endParaRPr lang="nl-NL" sz="2800"/>
          </a:p>
          <a:p>
            <a:r>
              <a:rPr lang="nl-NL" sz="2800"/>
              <a:t>‘Boek’ in tas beleid</a:t>
            </a: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pPr marL="285750" indent="-285750">
              <a:buFontTx/>
              <a:buChar char="-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777148-79F7-4429-8D7C-A92D7C8B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pic>
        <p:nvPicPr>
          <p:cNvPr id="2050" name="Picture 2" descr="Wat is begrijpend lezen?">
            <a:extLst>
              <a:ext uri="{FF2B5EF4-FFF2-40B4-BE49-F238E27FC236}">
                <a16:creationId xmlns:a16="http://schemas.microsoft.com/office/drawing/2014/main" id="{3E4BD5F9-FB21-4B74-97AB-A0D651A4F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098" y="2992946"/>
            <a:ext cx="3895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18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vakkanjers timeline">
            <a:extLst>
              <a:ext uri="{FF2B5EF4-FFF2-40B4-BE49-F238E27FC236}">
                <a16:creationId xmlns:a16="http://schemas.microsoft.com/office/drawing/2014/main" id="{90D23F3F-5D51-335A-73B8-C956854DD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184" y="511886"/>
            <a:ext cx="9053902" cy="371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err="1">
                <a:solidFill>
                  <a:srgbClr val="00AA9B"/>
                </a:solidFill>
              </a:rPr>
              <a:t>Vakkanjers</a:t>
            </a:r>
            <a:endParaRPr lang="nl-NL" sz="3200" b="1">
              <a:solidFill>
                <a:srgbClr val="00AA9B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27F00BD-6823-B2DA-398B-C0BD27C11FF7}"/>
              </a:ext>
            </a:extLst>
          </p:cNvPr>
          <p:cNvSpPr txBox="1"/>
          <p:nvPr/>
        </p:nvSpPr>
        <p:spPr>
          <a:xfrm>
            <a:off x="427563" y="4278503"/>
            <a:ext cx="1120069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nl-NL" sz="2800"/>
            </a:br>
            <a:r>
              <a:rPr lang="nl-NL" sz="3200"/>
              <a:t>Explorer – klas 2 gaat een olympische sport uitbreiden met het</a:t>
            </a:r>
            <a:br>
              <a:rPr lang="nl-NL" sz="3200"/>
            </a:br>
            <a:r>
              <a:rPr lang="nl-NL" sz="3200"/>
              <a:t>                   opwekken van groene energie via de sporter óf publiek.</a:t>
            </a:r>
          </a:p>
        </p:txBody>
      </p:sp>
    </p:spTree>
    <p:extLst>
      <p:ext uri="{BB962C8B-B14F-4D97-AF65-F5344CB8AC3E}">
        <p14:creationId xmlns:p14="http://schemas.microsoft.com/office/powerpoint/2010/main" val="377779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412091" y="501651"/>
            <a:ext cx="4395340" cy="1716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Afsluitweken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3" y="3082964"/>
            <a:ext cx="5221625" cy="69207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A1A09A1-4F33-D149-D470-B4EEC8BA73A8}"/>
              </a:ext>
            </a:extLst>
          </p:cNvPr>
          <p:cNvSpPr txBox="1"/>
          <p:nvPr/>
        </p:nvSpPr>
        <p:spPr>
          <a:xfrm>
            <a:off x="6392583" y="2645922"/>
            <a:ext cx="4434721" cy="3710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Wat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doen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we in de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afsluitweken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Culturele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Sportactiviteit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Bedrijfsactiviteit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Symposium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Toetsing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&amp;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afsluiting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Reflectie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18" name="Rectangle 2069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151294" y="486184"/>
            <a:ext cx="53972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Basisvaardigheden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3" y="1663418"/>
            <a:ext cx="4555700" cy="603811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2119" name="Freeform: Shape 2071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8" name="Picture 10" descr="Voorkom dat testresultaten op de plank blijven liggen - Numo">
            <a:extLst>
              <a:ext uri="{FF2B5EF4-FFF2-40B4-BE49-F238E27FC236}">
                <a16:creationId xmlns:a16="http://schemas.microsoft.com/office/drawing/2014/main" id="{FA90BF22-1741-66E9-71EE-4B2AEFF34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43050"/>
            <a:ext cx="4555700" cy="2699251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0BE7508F-4637-8394-88AB-DB698D544824}"/>
              </a:ext>
            </a:extLst>
          </p:cNvPr>
          <p:cNvSpPr txBox="1"/>
          <p:nvPr/>
        </p:nvSpPr>
        <p:spPr>
          <a:xfrm>
            <a:off x="6151294" y="1946684"/>
            <a:ext cx="53972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Basisvaardigheden</a:t>
            </a:r>
            <a:r>
              <a:rPr lang="en-US"/>
              <a:t> in </a:t>
            </a:r>
            <a:r>
              <a:rPr lang="en-US" err="1"/>
              <a:t>taal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rekenen</a:t>
            </a:r>
            <a:r>
              <a:rPr lang="en-US"/>
              <a:t> </a:t>
            </a:r>
            <a:r>
              <a:rPr lang="en-US" err="1"/>
              <a:t>verbeteren</a:t>
            </a:r>
            <a:r>
              <a:rPr lang="en-US"/>
              <a:t> door </a:t>
            </a:r>
            <a:r>
              <a:rPr lang="en-US" err="1"/>
              <a:t>middel</a:t>
            </a:r>
            <a:r>
              <a:rPr lang="en-US"/>
              <a:t> van </a:t>
            </a:r>
            <a:r>
              <a:rPr lang="en-US" err="1"/>
              <a:t>Numo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Adaptief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1F t/m 4F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Vanaf</a:t>
            </a:r>
            <a:r>
              <a:rPr lang="en-US"/>
              <a:t> </a:t>
            </a:r>
            <a:r>
              <a:rPr lang="en-US" err="1"/>
              <a:t>januari</a:t>
            </a:r>
            <a:r>
              <a:rPr lang="en-US"/>
              <a:t> 2024 </a:t>
            </a:r>
            <a:r>
              <a:rPr lang="en-US" err="1"/>
              <a:t>beschikbaar</a:t>
            </a:r>
            <a:endParaRPr lang="en-US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>
              <a:highlight>
                <a:srgbClr val="FFFF00"/>
              </a:highlight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120" name="Arc 2073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Determinatie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085F157-1230-B390-2DCF-9A5491016E86}"/>
              </a:ext>
            </a:extLst>
          </p:cNvPr>
          <p:cNvSpPr txBox="1"/>
          <p:nvPr/>
        </p:nvSpPr>
        <p:spPr>
          <a:xfrm>
            <a:off x="1323975" y="1724025"/>
            <a:ext cx="841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/>
              <a:t>Waar baseren we de determinatie op?</a:t>
            </a:r>
          </a:p>
          <a:p>
            <a:endParaRPr lang="nl-NL" sz="2000"/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Voortgang uit de </a:t>
            </a:r>
            <a:r>
              <a:rPr lang="nl-NL" sz="2000" err="1"/>
              <a:t>Rubrics</a:t>
            </a:r>
            <a:r>
              <a:rPr lang="nl-NL" sz="2000"/>
              <a:t> (niveau/cijfers)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Cito/VAS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Basisschooladvies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Werkhouding/ studievaardigheden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38686362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8485ed-32c1-489e-9a10-10d76f6f62cd">
      <Terms xmlns="http://schemas.microsoft.com/office/infopath/2007/PartnerControls"/>
    </lcf76f155ced4ddcb4097134ff3c332f>
    <TaxCatchAll xmlns="1646f579-22af-4903-a449-2bf65b253b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0B31E774E3F4AA8712393D3F5C2AB" ma:contentTypeVersion="17" ma:contentTypeDescription="Een nieuw document maken." ma:contentTypeScope="" ma:versionID="895798819b8e082b137a6ddb7acbc7a7">
  <xsd:schema xmlns:xsd="http://www.w3.org/2001/XMLSchema" xmlns:xs="http://www.w3.org/2001/XMLSchema" xmlns:p="http://schemas.microsoft.com/office/2006/metadata/properties" xmlns:ns2="768485ed-32c1-489e-9a10-10d76f6f62cd" xmlns:ns3="1646f579-22af-4903-a449-2bf65b253b8e" targetNamespace="http://schemas.microsoft.com/office/2006/metadata/properties" ma:root="true" ma:fieldsID="0cf0d25a119040412cc6967b2cf80af6" ns2:_="" ns3:_="">
    <xsd:import namespace="768485ed-32c1-489e-9a10-10d76f6f62cd"/>
    <xsd:import namespace="1646f579-22af-4903-a449-2bf65b253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485ed-32c1-489e-9a10-10d76f6f6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2d38bfe-724d-43c8-9f38-d5fd3398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f579-22af-4903-a449-2bf65b253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3df3e2-86a0-4f9c-bec0-1de7c620243f}" ma:internalName="TaxCatchAll" ma:showField="CatchAllData" ma:web="1646f579-22af-4903-a449-2bf65b253b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F6837F-D87C-443F-836B-78930612E554}">
  <ds:schemaRefs>
    <ds:schemaRef ds:uri="1646f579-22af-4903-a449-2bf65b253b8e"/>
    <ds:schemaRef ds:uri="768485ed-32c1-489e-9a10-10d76f6f62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25F4AE-0F16-41F5-9B63-7B1515B64897}">
  <ds:schemaRefs>
    <ds:schemaRef ds:uri="1646f579-22af-4903-a449-2bf65b253b8e"/>
    <ds:schemaRef ds:uri="768485ed-32c1-489e-9a10-10d76f6f6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0862F0-64BD-4504-BADA-B84619DCFC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Kantoorthema</vt:lpstr>
      <vt:lpstr>Informatieavond leerjaar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Informatieavond leerjaar 2</dc:title>
  <dc:creator>Jeffrey Kerkhof</dc:creator>
  <cp:revision>1</cp:revision>
  <dcterms:created xsi:type="dcterms:W3CDTF">2023-09-13T08:32:02Z</dcterms:created>
  <dcterms:modified xsi:type="dcterms:W3CDTF">2023-09-14T13:18:26Z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0x0101005E80B31E774E3F4AA8712393D3F5C2AB</vt:lpwstr>
  </property>
  <property fmtid="{D5CDD505-2E9C-101B-9397-08002B2CF9AE}" pid="3" name="MediaServiceImageTags">
    <vt:lpwstr/>
  </property>
</Properties>
</file>