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75" r:id="rId5"/>
    <p:sldId id="285" r:id="rId6"/>
    <p:sldId id="305" r:id="rId7"/>
    <p:sldId id="286" r:id="rId8"/>
    <p:sldId id="307" r:id="rId9"/>
    <p:sldId id="309" r:id="rId10"/>
    <p:sldId id="310" r:id="rId11"/>
    <p:sldId id="304" r:id="rId12"/>
    <p:sldId id="302" r:id="rId13"/>
    <p:sldId id="306" r:id="rId14"/>
    <p:sldId id="294" r:id="rId15"/>
    <p:sldId id="295"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735"/>
    <a:srgbClr val="00AA9B"/>
    <a:srgbClr val="8F73AE"/>
    <a:srgbClr val="428CAF"/>
    <a:srgbClr val="EC751A"/>
    <a:srgbClr val="007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27ADA-83C0-D746-B7DD-557100DAD660}" v="11" dt="2023-11-15T22:01:10.906"/>
  </p1510:revLst>
</p1510:revInfo>
</file>

<file path=ppt/tableStyles.xml><?xml version="1.0" encoding="utf-8"?>
<a:tblStyleLst xmlns:a="http://schemas.openxmlformats.org/drawingml/2006/main" def="{5C22544A-7EE6-4342-B048-85BDC9FD1C3A}">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07"/>
  </p:normalViewPr>
  <p:slideViewPr>
    <p:cSldViewPr snapToGrid="0">
      <p:cViewPr varScale="1">
        <p:scale>
          <a:sx n="106" d="100"/>
          <a:sy n="106" d="100"/>
        </p:scale>
        <p:origin x="5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04A4B-B527-574D-84B3-FB4F694AA314}" type="doc">
      <dgm:prSet loTypeId="urn:microsoft.com/office/officeart/2005/8/layout/hProcess7" loCatId="" qsTypeId="urn:microsoft.com/office/officeart/2005/8/quickstyle/simple1" qsCatId="simple" csTypeId="urn:microsoft.com/office/officeart/2005/8/colors/accent1_2" csCatId="accent1" phldr="1"/>
      <dgm:spPr/>
      <dgm:t>
        <a:bodyPr/>
        <a:lstStyle/>
        <a:p>
          <a:endParaRPr lang="nl-NL"/>
        </a:p>
      </dgm:t>
    </dgm:pt>
    <dgm:pt modelId="{E23CFD61-A8DF-9247-805F-DCFD8774C309}">
      <dgm:prSet phldrT="[Tekst]"/>
      <dgm:spPr>
        <a:solidFill>
          <a:srgbClr val="00B050"/>
        </a:solidFill>
      </dgm:spPr>
      <dgm:t>
        <a:bodyPr/>
        <a:lstStyle/>
        <a:p>
          <a:r>
            <a:rPr lang="nl-NL" dirty="0"/>
            <a:t>Algemeen deel</a:t>
          </a:r>
        </a:p>
      </dgm:t>
    </dgm:pt>
    <dgm:pt modelId="{11B395B9-177C-D34C-90B1-76D8AC568322}" type="parTrans" cxnId="{6C07DDC4-F448-7A49-ACC4-C7C2CBA412BB}">
      <dgm:prSet/>
      <dgm:spPr/>
      <dgm:t>
        <a:bodyPr/>
        <a:lstStyle/>
        <a:p>
          <a:endParaRPr lang="nl-NL"/>
        </a:p>
      </dgm:t>
    </dgm:pt>
    <dgm:pt modelId="{C85F89A3-DEA7-FE4E-AF0F-080D688EF6D2}" type="sibTrans" cxnId="{6C07DDC4-F448-7A49-ACC4-C7C2CBA412BB}">
      <dgm:prSet/>
      <dgm:spPr/>
      <dgm:t>
        <a:bodyPr/>
        <a:lstStyle/>
        <a:p>
          <a:endParaRPr lang="nl-NL"/>
        </a:p>
      </dgm:t>
    </dgm:pt>
    <dgm:pt modelId="{6A509FCF-5034-C14C-B787-B2887433083B}">
      <dgm:prSet phldrT="[Tekst]"/>
      <dgm:spPr>
        <a:solidFill>
          <a:schemeClr val="accent6">
            <a:lumMod val="60000"/>
            <a:lumOff val="40000"/>
          </a:schemeClr>
        </a:solidFill>
      </dgm:spPr>
      <dgm:t>
        <a:bodyPr/>
        <a:lstStyle/>
        <a:p>
          <a:r>
            <a:rPr lang="nl-NL"/>
            <a:t>Nederlands</a:t>
          </a:r>
        </a:p>
        <a:p>
          <a:r>
            <a:rPr lang="nl-NL"/>
            <a:t>Engels</a:t>
          </a:r>
        </a:p>
        <a:p>
          <a:r>
            <a:rPr lang="nl-NL"/>
            <a:t>DU/FA/GR/LA</a:t>
          </a:r>
        </a:p>
        <a:p>
          <a:endParaRPr lang="nl-NL" i="0">
            <a:solidFill>
              <a:schemeClr val="bg1">
                <a:lumMod val="95000"/>
              </a:schemeClr>
            </a:solidFill>
            <a:latin typeface="Calibri Light" panose="020F0302020204030204"/>
          </a:endParaRPr>
        </a:p>
        <a:p>
          <a:r>
            <a:rPr lang="nl-NL" i="0">
              <a:solidFill>
                <a:schemeClr val="bg1">
                  <a:lumMod val="95000"/>
                </a:schemeClr>
              </a:solidFill>
              <a:latin typeface="Calibri Light" panose="020F0302020204030204"/>
            </a:rPr>
            <a:t>Schoolexamens:</a:t>
          </a:r>
        </a:p>
        <a:p>
          <a:r>
            <a:rPr lang="nl-NL" i="1">
              <a:solidFill>
                <a:schemeClr val="bg1">
                  <a:lumMod val="95000"/>
                </a:schemeClr>
              </a:solidFill>
            </a:rPr>
            <a:t>LO</a:t>
          </a:r>
        </a:p>
        <a:p>
          <a:r>
            <a:rPr lang="nl-NL" i="1">
              <a:solidFill>
                <a:schemeClr val="bg1">
                  <a:lumMod val="95000"/>
                </a:schemeClr>
              </a:solidFill>
            </a:rPr>
            <a:t>Maatschappijleer</a:t>
          </a:r>
        </a:p>
        <a:p>
          <a:pPr rtl="0"/>
          <a:r>
            <a:rPr lang="nl-NL" i="1">
              <a:solidFill>
                <a:schemeClr val="bg1">
                  <a:lumMod val="95000"/>
                </a:schemeClr>
              </a:solidFill>
            </a:rPr>
            <a:t>CKV</a:t>
          </a:r>
          <a:r>
            <a:rPr lang="nl-NL" i="1">
              <a:solidFill>
                <a:schemeClr val="bg1">
                  <a:lumMod val="95000"/>
                </a:schemeClr>
              </a:solidFill>
              <a:latin typeface="Calibri Light" panose="020F0302020204030204"/>
            </a:rPr>
            <a:t> of KCV</a:t>
          </a:r>
          <a:endParaRPr lang="nl-NL" i="1">
            <a:solidFill>
              <a:schemeClr val="bg1">
                <a:lumMod val="95000"/>
              </a:schemeClr>
            </a:solidFill>
          </a:endParaRPr>
        </a:p>
        <a:p>
          <a:r>
            <a:rPr lang="nl-NL" i="1">
              <a:solidFill>
                <a:schemeClr val="bg1">
                  <a:lumMod val="95000"/>
                </a:schemeClr>
              </a:solidFill>
            </a:rPr>
            <a:t>Profielwerkstuk</a:t>
          </a:r>
        </a:p>
        <a:p>
          <a:endParaRPr lang="nl-NL" dirty="0"/>
        </a:p>
      </dgm:t>
    </dgm:pt>
    <dgm:pt modelId="{3D648BD4-B2C3-0143-A0DA-B35A645DAA1C}" type="parTrans" cxnId="{911F55E1-E1FC-F649-A7BC-3E988F46C867}">
      <dgm:prSet/>
      <dgm:spPr/>
      <dgm:t>
        <a:bodyPr/>
        <a:lstStyle/>
        <a:p>
          <a:endParaRPr lang="nl-NL"/>
        </a:p>
      </dgm:t>
    </dgm:pt>
    <dgm:pt modelId="{D4F2E90D-A034-EB46-A672-A5FE266920B3}" type="sibTrans" cxnId="{911F55E1-E1FC-F649-A7BC-3E988F46C867}">
      <dgm:prSet/>
      <dgm:spPr/>
      <dgm:t>
        <a:bodyPr/>
        <a:lstStyle/>
        <a:p>
          <a:endParaRPr lang="nl-NL"/>
        </a:p>
      </dgm:t>
    </dgm:pt>
    <dgm:pt modelId="{26605BF1-10F7-D248-9AEC-A29B9628C440}">
      <dgm:prSet phldrT="[Tekst]"/>
      <dgm:spPr>
        <a:solidFill>
          <a:schemeClr val="accent6">
            <a:lumMod val="60000"/>
            <a:lumOff val="40000"/>
          </a:schemeClr>
        </a:solidFill>
      </dgm:spPr>
      <dgm:t>
        <a:bodyPr/>
        <a:lstStyle/>
        <a:p>
          <a:r>
            <a:rPr lang="nl-NL" dirty="0"/>
            <a:t>Profieldeel</a:t>
          </a:r>
        </a:p>
      </dgm:t>
    </dgm:pt>
    <dgm:pt modelId="{AB54495D-AFF3-5142-8F8C-ABC920AA97F4}" type="parTrans" cxnId="{0FE38CE7-F84A-A440-B03F-4FB299F75C8A}">
      <dgm:prSet/>
      <dgm:spPr/>
      <dgm:t>
        <a:bodyPr/>
        <a:lstStyle/>
        <a:p>
          <a:endParaRPr lang="nl-NL"/>
        </a:p>
      </dgm:t>
    </dgm:pt>
    <dgm:pt modelId="{8F6F96FE-F92B-514F-8401-08405F97AFC7}" type="sibTrans" cxnId="{0FE38CE7-F84A-A440-B03F-4FB299F75C8A}">
      <dgm:prSet/>
      <dgm:spPr/>
      <dgm:t>
        <a:bodyPr/>
        <a:lstStyle/>
        <a:p>
          <a:endParaRPr lang="nl-NL"/>
        </a:p>
      </dgm:t>
    </dgm:pt>
    <dgm:pt modelId="{8AEA466A-D07B-BD46-BFBD-ACBCCB3771A2}">
      <dgm:prSet phldrT="[Tekst]"/>
      <dgm:spPr>
        <a:solidFill>
          <a:schemeClr val="accent6">
            <a:lumMod val="60000"/>
            <a:lumOff val="40000"/>
          </a:schemeClr>
        </a:solidFill>
      </dgm:spPr>
      <dgm:t>
        <a:bodyPr/>
        <a:lstStyle/>
        <a:p>
          <a:pPr rtl="0"/>
          <a:r>
            <a:rPr lang="nl-NL">
              <a:latin typeface="Calibri Light" panose="020F0302020204030204"/>
            </a:rPr>
            <a:t>Drie verplichte</a:t>
          </a:r>
          <a:r>
            <a:rPr lang="nl-NL"/>
            <a:t> vakken per profiel</a:t>
          </a:r>
          <a:endParaRPr lang="nl-NL" dirty="0"/>
        </a:p>
      </dgm:t>
    </dgm:pt>
    <dgm:pt modelId="{A06949E8-77FD-0D43-8881-03F9924AE26E}" type="parTrans" cxnId="{C1F8DC97-F797-3749-AA50-32B2FDE8396E}">
      <dgm:prSet/>
      <dgm:spPr/>
      <dgm:t>
        <a:bodyPr/>
        <a:lstStyle/>
        <a:p>
          <a:endParaRPr lang="nl-NL"/>
        </a:p>
      </dgm:t>
    </dgm:pt>
    <dgm:pt modelId="{9A9D5D59-8C5C-4345-BE2B-52A03A3A01EF}" type="sibTrans" cxnId="{C1F8DC97-F797-3749-AA50-32B2FDE8396E}">
      <dgm:prSet/>
      <dgm:spPr/>
      <dgm:t>
        <a:bodyPr/>
        <a:lstStyle/>
        <a:p>
          <a:endParaRPr lang="nl-NL"/>
        </a:p>
      </dgm:t>
    </dgm:pt>
    <dgm:pt modelId="{18F484C8-6FC1-AE4E-B373-23CAE6C3E8F7}">
      <dgm:prSet phldrT="[Tekst]"/>
      <dgm:spPr>
        <a:solidFill>
          <a:srgbClr val="0070C0"/>
        </a:solidFill>
      </dgm:spPr>
      <dgm:t>
        <a:bodyPr/>
        <a:lstStyle/>
        <a:p>
          <a:r>
            <a:rPr lang="nl-NL" dirty="0"/>
            <a:t>Profielkeuzevakken</a:t>
          </a:r>
        </a:p>
      </dgm:t>
    </dgm:pt>
    <dgm:pt modelId="{DE4B8BB8-D059-0244-8557-8134FAB1C52F}" type="parTrans" cxnId="{F1CDE863-84F7-8D40-B6F8-69B94D7A3272}">
      <dgm:prSet/>
      <dgm:spPr/>
      <dgm:t>
        <a:bodyPr/>
        <a:lstStyle/>
        <a:p>
          <a:endParaRPr lang="nl-NL"/>
        </a:p>
      </dgm:t>
    </dgm:pt>
    <dgm:pt modelId="{2452907C-15D5-5349-9ED8-10BAD295C1C6}" type="sibTrans" cxnId="{F1CDE863-84F7-8D40-B6F8-69B94D7A3272}">
      <dgm:prSet/>
      <dgm:spPr/>
      <dgm:t>
        <a:bodyPr/>
        <a:lstStyle/>
        <a:p>
          <a:endParaRPr lang="nl-NL"/>
        </a:p>
      </dgm:t>
    </dgm:pt>
    <dgm:pt modelId="{5AADD8EF-E3B5-E747-BFBA-8F034DCCFCF3}">
      <dgm:prSet phldrT="[Tekst]"/>
      <dgm:spPr/>
      <dgm:t>
        <a:bodyPr/>
        <a:lstStyle/>
        <a:p>
          <a:pPr rtl="0"/>
          <a:r>
            <a:rPr lang="nl-NL"/>
            <a:t>Verdieping per profiel</a:t>
          </a:r>
          <a:r>
            <a:rPr lang="nl-NL">
              <a:latin typeface="Calibri Light" panose="020F0302020204030204"/>
            </a:rPr>
            <a:t> (1X)</a:t>
          </a:r>
          <a:endParaRPr lang="nl-NL" dirty="0"/>
        </a:p>
      </dgm:t>
    </dgm:pt>
    <dgm:pt modelId="{9B8D16B6-8FB9-9C4C-995C-37D24E36BD9A}" type="parTrans" cxnId="{7704BF20-22E7-2246-A39B-052073B5C3E7}">
      <dgm:prSet/>
      <dgm:spPr/>
      <dgm:t>
        <a:bodyPr/>
        <a:lstStyle/>
        <a:p>
          <a:endParaRPr lang="nl-NL"/>
        </a:p>
      </dgm:t>
    </dgm:pt>
    <dgm:pt modelId="{4B46FBD9-18C7-AB41-B75B-BDAA1526407F}" type="sibTrans" cxnId="{7704BF20-22E7-2246-A39B-052073B5C3E7}">
      <dgm:prSet/>
      <dgm:spPr/>
      <dgm:t>
        <a:bodyPr/>
        <a:lstStyle/>
        <a:p>
          <a:endParaRPr lang="nl-NL"/>
        </a:p>
      </dgm:t>
    </dgm:pt>
    <dgm:pt modelId="{662A11E7-AB28-AD47-9424-19DAC5EC8EA1}">
      <dgm:prSet phldrT="[Tekst]"/>
      <dgm:spPr>
        <a:solidFill>
          <a:srgbClr val="00B0F0"/>
        </a:solidFill>
      </dgm:spPr>
      <dgm:t>
        <a:bodyPr/>
        <a:lstStyle/>
        <a:p>
          <a:pPr rtl="0"/>
          <a:r>
            <a:rPr lang="nl-NL"/>
            <a:t>Vrije ruimte</a:t>
          </a:r>
          <a:endParaRPr lang="nl-NL" dirty="0"/>
        </a:p>
      </dgm:t>
    </dgm:pt>
    <dgm:pt modelId="{347AECD5-892F-F046-833D-8501A353B5E4}" type="parTrans" cxnId="{C60EC59A-55D8-6D4D-B35D-B49459813C5C}">
      <dgm:prSet/>
      <dgm:spPr/>
      <dgm:t>
        <a:bodyPr/>
        <a:lstStyle/>
        <a:p>
          <a:endParaRPr lang="nl-NL"/>
        </a:p>
      </dgm:t>
    </dgm:pt>
    <dgm:pt modelId="{B6659740-9384-C54A-ADF4-072C8B88557B}" type="sibTrans" cxnId="{C60EC59A-55D8-6D4D-B35D-B49459813C5C}">
      <dgm:prSet/>
      <dgm:spPr/>
      <dgm:t>
        <a:bodyPr/>
        <a:lstStyle/>
        <a:p>
          <a:endParaRPr lang="nl-NL"/>
        </a:p>
      </dgm:t>
    </dgm:pt>
    <dgm:pt modelId="{829B1E62-825E-4F95-852F-72212CC70AB2}">
      <dgm:prSet phldr="0"/>
      <dgm:spPr/>
      <dgm:t>
        <a:bodyPr/>
        <a:lstStyle/>
        <a:p>
          <a:pPr rtl="0"/>
          <a:r>
            <a:rPr lang="nl-NL" dirty="0">
              <a:latin typeface="Calibri Light" panose="020F0302020204030204"/>
            </a:rPr>
            <a:t>Keuze (1X) </a:t>
          </a:r>
        </a:p>
      </dgm:t>
    </dgm:pt>
    <dgm:pt modelId="{29964C80-3097-4422-B9FD-39C20D0EC9DF}" type="parTrans" cxnId="{C3396E37-5C32-7646-AEAC-9F635653ED93}">
      <dgm:prSet/>
      <dgm:spPr/>
      <dgm:t>
        <a:bodyPr/>
        <a:lstStyle/>
        <a:p>
          <a:endParaRPr lang="nl-NL"/>
        </a:p>
      </dgm:t>
    </dgm:pt>
    <dgm:pt modelId="{11BE964B-FA90-4253-B750-8CA53F0BEC2C}" type="sibTrans" cxnId="{C3396E37-5C32-7646-AEAC-9F635653ED93}">
      <dgm:prSet/>
      <dgm:spPr/>
      <dgm:t>
        <a:bodyPr/>
        <a:lstStyle/>
        <a:p>
          <a:endParaRPr lang="nl-NL"/>
        </a:p>
      </dgm:t>
    </dgm:pt>
    <dgm:pt modelId="{C1B56E51-9F13-4121-8B5C-F16F694CA4FC}">
      <dgm:prSet phldr="0"/>
      <dgm:spPr/>
      <dgm:t>
        <a:bodyPr/>
        <a:lstStyle/>
        <a:p>
          <a:r>
            <a:rPr lang="nl-NL" dirty="0">
              <a:latin typeface="Calibri Light" panose="020F0302020204030204"/>
            </a:rPr>
            <a:t>&gt; totaal 8 examenvakken</a:t>
          </a:r>
          <a:endParaRPr lang="nl-NL" dirty="0"/>
        </a:p>
      </dgm:t>
    </dgm:pt>
    <dgm:pt modelId="{B772C0AA-8B5B-4335-B095-0025D1D01DB5}" type="parTrans" cxnId="{43F2A566-E673-7D45-8807-CB82CF71A0A6}">
      <dgm:prSet/>
      <dgm:spPr/>
      <dgm:t>
        <a:bodyPr/>
        <a:lstStyle/>
        <a:p>
          <a:endParaRPr lang="nl-NL"/>
        </a:p>
      </dgm:t>
    </dgm:pt>
    <dgm:pt modelId="{AB6AE6A8-DBA5-4B02-9AC1-B2FCF9B9EEFE}" type="sibTrans" cxnId="{43F2A566-E673-7D45-8807-CB82CF71A0A6}">
      <dgm:prSet/>
      <dgm:spPr/>
      <dgm:t>
        <a:bodyPr/>
        <a:lstStyle/>
        <a:p>
          <a:endParaRPr lang="nl-NL"/>
        </a:p>
      </dgm:t>
    </dgm:pt>
    <dgm:pt modelId="{FD306A3D-C068-0F40-B6E3-28E777B05E7F}" type="pres">
      <dgm:prSet presAssocID="{2AF04A4B-B527-574D-84B3-FB4F694AA314}" presName="Name0" presStyleCnt="0">
        <dgm:presLayoutVars>
          <dgm:dir/>
          <dgm:animLvl val="lvl"/>
          <dgm:resizeHandles val="exact"/>
        </dgm:presLayoutVars>
      </dgm:prSet>
      <dgm:spPr/>
    </dgm:pt>
    <dgm:pt modelId="{8BB7423C-F1CE-AF4B-B62B-D6A99CA3A25F}" type="pres">
      <dgm:prSet presAssocID="{E23CFD61-A8DF-9247-805F-DCFD8774C309}" presName="compositeNode" presStyleCnt="0">
        <dgm:presLayoutVars>
          <dgm:bulletEnabled val="1"/>
        </dgm:presLayoutVars>
      </dgm:prSet>
      <dgm:spPr/>
    </dgm:pt>
    <dgm:pt modelId="{30FF3B2D-911D-EE42-A3C7-A1E537213E3B}" type="pres">
      <dgm:prSet presAssocID="{E23CFD61-A8DF-9247-805F-DCFD8774C309}" presName="bgRect" presStyleLbl="node1" presStyleIdx="0" presStyleCnt="4" custLinFactNeighborX="-11976" custLinFactNeighborY="0"/>
      <dgm:spPr/>
    </dgm:pt>
    <dgm:pt modelId="{8C464D79-7748-5B4B-9830-FF8CF8489FC8}" type="pres">
      <dgm:prSet presAssocID="{E23CFD61-A8DF-9247-805F-DCFD8774C309}" presName="parentNode" presStyleLbl="node1" presStyleIdx="0" presStyleCnt="4">
        <dgm:presLayoutVars>
          <dgm:chMax val="0"/>
          <dgm:bulletEnabled val="1"/>
        </dgm:presLayoutVars>
      </dgm:prSet>
      <dgm:spPr/>
    </dgm:pt>
    <dgm:pt modelId="{4A476830-0E28-AE44-8902-4C3E16D8ABD1}" type="pres">
      <dgm:prSet presAssocID="{E23CFD61-A8DF-9247-805F-DCFD8774C309}" presName="childNode" presStyleLbl="node1" presStyleIdx="0" presStyleCnt="4">
        <dgm:presLayoutVars>
          <dgm:bulletEnabled val="1"/>
        </dgm:presLayoutVars>
      </dgm:prSet>
      <dgm:spPr/>
    </dgm:pt>
    <dgm:pt modelId="{76E98007-D02B-DF41-B4A7-E240D1306DA3}" type="pres">
      <dgm:prSet presAssocID="{C85F89A3-DEA7-FE4E-AF0F-080D688EF6D2}" presName="hSp" presStyleCnt="0"/>
      <dgm:spPr/>
    </dgm:pt>
    <dgm:pt modelId="{2F62BFE1-7D54-6F45-92B0-34A1ECAA2E8D}" type="pres">
      <dgm:prSet presAssocID="{C85F89A3-DEA7-FE4E-AF0F-080D688EF6D2}" presName="vProcSp" presStyleCnt="0"/>
      <dgm:spPr/>
    </dgm:pt>
    <dgm:pt modelId="{2967B7A3-FBA0-9048-8638-46F14FDDC03E}" type="pres">
      <dgm:prSet presAssocID="{C85F89A3-DEA7-FE4E-AF0F-080D688EF6D2}" presName="vSp1" presStyleCnt="0"/>
      <dgm:spPr/>
    </dgm:pt>
    <dgm:pt modelId="{72FAA969-4673-2241-88D1-19177CDE3C49}" type="pres">
      <dgm:prSet presAssocID="{C85F89A3-DEA7-FE4E-AF0F-080D688EF6D2}" presName="simulatedConn" presStyleLbl="solidFgAcc1" presStyleIdx="0" presStyleCnt="3" custLinFactY="-23765" custLinFactNeighborX="3381" custLinFactNeighborY="-100000"/>
      <dgm:spPr/>
    </dgm:pt>
    <dgm:pt modelId="{CA7E0A8D-8BBA-5F4A-8A69-99235F9493B7}" type="pres">
      <dgm:prSet presAssocID="{C85F89A3-DEA7-FE4E-AF0F-080D688EF6D2}" presName="vSp2" presStyleCnt="0"/>
      <dgm:spPr/>
    </dgm:pt>
    <dgm:pt modelId="{D9DBFD49-C612-D24C-B24B-DA16C3A6C00D}" type="pres">
      <dgm:prSet presAssocID="{C85F89A3-DEA7-FE4E-AF0F-080D688EF6D2}" presName="sibTrans" presStyleCnt="0"/>
      <dgm:spPr/>
    </dgm:pt>
    <dgm:pt modelId="{6580FF89-DF06-F843-96DD-3B9D4F88FB77}" type="pres">
      <dgm:prSet presAssocID="{26605BF1-10F7-D248-9AEC-A29B9628C440}" presName="compositeNode" presStyleCnt="0">
        <dgm:presLayoutVars>
          <dgm:bulletEnabled val="1"/>
        </dgm:presLayoutVars>
      </dgm:prSet>
      <dgm:spPr/>
    </dgm:pt>
    <dgm:pt modelId="{A657A8B6-E68F-B549-8F50-54F12A6B0DBC}" type="pres">
      <dgm:prSet presAssocID="{26605BF1-10F7-D248-9AEC-A29B9628C440}" presName="bgRect" presStyleLbl="node1" presStyleIdx="1" presStyleCnt="4" custScaleY="88165" custLinFactNeighborX="-955" custLinFactNeighborY="845"/>
      <dgm:spPr/>
    </dgm:pt>
    <dgm:pt modelId="{43F6E474-6AA3-CD48-A343-D0CCB547802D}" type="pres">
      <dgm:prSet presAssocID="{26605BF1-10F7-D248-9AEC-A29B9628C440}" presName="parentNode" presStyleLbl="node1" presStyleIdx="1" presStyleCnt="4">
        <dgm:presLayoutVars>
          <dgm:chMax val="0"/>
          <dgm:bulletEnabled val="1"/>
        </dgm:presLayoutVars>
      </dgm:prSet>
      <dgm:spPr/>
    </dgm:pt>
    <dgm:pt modelId="{5D8B1507-1CE3-1141-94B3-5F1A92450F48}" type="pres">
      <dgm:prSet presAssocID="{26605BF1-10F7-D248-9AEC-A29B9628C440}" presName="childNode" presStyleLbl="node1" presStyleIdx="1" presStyleCnt="4">
        <dgm:presLayoutVars>
          <dgm:bulletEnabled val="1"/>
        </dgm:presLayoutVars>
      </dgm:prSet>
      <dgm:spPr/>
    </dgm:pt>
    <dgm:pt modelId="{2159C2CC-20AF-B44A-9E67-0B60B1B90305}" type="pres">
      <dgm:prSet presAssocID="{8F6F96FE-F92B-514F-8401-08405F97AFC7}" presName="hSp" presStyleCnt="0"/>
      <dgm:spPr/>
    </dgm:pt>
    <dgm:pt modelId="{3AA0341E-4ABB-964E-9F11-CE79967536BD}" type="pres">
      <dgm:prSet presAssocID="{8F6F96FE-F92B-514F-8401-08405F97AFC7}" presName="vProcSp" presStyleCnt="0"/>
      <dgm:spPr/>
    </dgm:pt>
    <dgm:pt modelId="{87920C7F-40E6-AC47-A4B2-9597871A429D}" type="pres">
      <dgm:prSet presAssocID="{8F6F96FE-F92B-514F-8401-08405F97AFC7}" presName="vSp1" presStyleCnt="0"/>
      <dgm:spPr/>
    </dgm:pt>
    <dgm:pt modelId="{BFE103EC-A8AE-DC49-B3FD-43F4BB870D96}" type="pres">
      <dgm:prSet presAssocID="{8F6F96FE-F92B-514F-8401-08405F97AFC7}" presName="simulatedConn" presStyleLbl="solidFgAcc1" presStyleIdx="1" presStyleCnt="3" custLinFactY="-88603" custLinFactNeighborX="-33034" custLinFactNeighborY="-100000"/>
      <dgm:spPr/>
    </dgm:pt>
    <dgm:pt modelId="{7D14008E-ADA9-A74D-85F9-66C655320EAA}" type="pres">
      <dgm:prSet presAssocID="{8F6F96FE-F92B-514F-8401-08405F97AFC7}" presName="vSp2" presStyleCnt="0"/>
      <dgm:spPr/>
    </dgm:pt>
    <dgm:pt modelId="{8D34B2FF-4FE4-FC46-B640-9AC0CBEF2641}" type="pres">
      <dgm:prSet presAssocID="{8F6F96FE-F92B-514F-8401-08405F97AFC7}" presName="sibTrans" presStyleCnt="0"/>
      <dgm:spPr/>
    </dgm:pt>
    <dgm:pt modelId="{6E267C06-A54B-EE47-91BE-969CA36C56D5}" type="pres">
      <dgm:prSet presAssocID="{18F484C8-6FC1-AE4E-B373-23CAE6C3E8F7}" presName="compositeNode" presStyleCnt="0">
        <dgm:presLayoutVars>
          <dgm:bulletEnabled val="1"/>
        </dgm:presLayoutVars>
      </dgm:prSet>
      <dgm:spPr/>
    </dgm:pt>
    <dgm:pt modelId="{80387F81-B572-1846-8217-D37174EA4CE2}" type="pres">
      <dgm:prSet presAssocID="{18F484C8-6FC1-AE4E-B373-23CAE6C3E8F7}" presName="bgRect" presStyleLbl="node1" presStyleIdx="2" presStyleCnt="4" custScaleY="79712"/>
      <dgm:spPr/>
    </dgm:pt>
    <dgm:pt modelId="{1A0878BD-4919-B342-8E78-0582D62DEE6C}" type="pres">
      <dgm:prSet presAssocID="{18F484C8-6FC1-AE4E-B373-23CAE6C3E8F7}" presName="parentNode" presStyleLbl="node1" presStyleIdx="2" presStyleCnt="4">
        <dgm:presLayoutVars>
          <dgm:chMax val="0"/>
          <dgm:bulletEnabled val="1"/>
        </dgm:presLayoutVars>
      </dgm:prSet>
      <dgm:spPr/>
    </dgm:pt>
    <dgm:pt modelId="{BBBA1956-76B5-0A43-9E97-ABF6A26C35C2}" type="pres">
      <dgm:prSet presAssocID="{18F484C8-6FC1-AE4E-B373-23CAE6C3E8F7}" presName="childNode" presStyleLbl="node1" presStyleIdx="2" presStyleCnt="4">
        <dgm:presLayoutVars>
          <dgm:bulletEnabled val="1"/>
        </dgm:presLayoutVars>
      </dgm:prSet>
      <dgm:spPr/>
    </dgm:pt>
    <dgm:pt modelId="{768DCF5D-BF42-0A43-8974-A90A6263C736}" type="pres">
      <dgm:prSet presAssocID="{2452907C-15D5-5349-9ED8-10BAD295C1C6}" presName="hSp" presStyleCnt="0"/>
      <dgm:spPr/>
    </dgm:pt>
    <dgm:pt modelId="{C31E42CB-1F7C-9149-A132-9C4B8B8EBBFE}" type="pres">
      <dgm:prSet presAssocID="{2452907C-15D5-5349-9ED8-10BAD295C1C6}" presName="vProcSp" presStyleCnt="0"/>
      <dgm:spPr/>
    </dgm:pt>
    <dgm:pt modelId="{F593DE9D-A487-8F4B-9A78-4DDA3202ED8E}" type="pres">
      <dgm:prSet presAssocID="{2452907C-15D5-5349-9ED8-10BAD295C1C6}" presName="vSp1" presStyleCnt="0"/>
      <dgm:spPr/>
    </dgm:pt>
    <dgm:pt modelId="{7D818F7E-F74A-5942-8B44-08C3F1715192}" type="pres">
      <dgm:prSet presAssocID="{2452907C-15D5-5349-9ED8-10BAD295C1C6}" presName="simulatedConn" presStyleLbl="solidFgAcc1" presStyleIdx="2" presStyleCnt="3" custLinFactY="-149531" custLinFactNeighborX="-6763" custLinFactNeighborY="-200000"/>
      <dgm:spPr/>
    </dgm:pt>
    <dgm:pt modelId="{AA066844-F53D-C94E-B92C-D2A8F835B0F2}" type="pres">
      <dgm:prSet presAssocID="{2452907C-15D5-5349-9ED8-10BAD295C1C6}" presName="vSp2" presStyleCnt="0"/>
      <dgm:spPr/>
    </dgm:pt>
    <dgm:pt modelId="{D5881C94-5990-EC46-811C-A41E6B471A2E}" type="pres">
      <dgm:prSet presAssocID="{2452907C-15D5-5349-9ED8-10BAD295C1C6}" presName="sibTrans" presStyleCnt="0"/>
      <dgm:spPr/>
    </dgm:pt>
    <dgm:pt modelId="{065209AB-A0DF-184D-BBBB-438FF2E11FE8}" type="pres">
      <dgm:prSet presAssocID="{662A11E7-AB28-AD47-9424-19DAC5EC8EA1}" presName="compositeNode" presStyleCnt="0">
        <dgm:presLayoutVars>
          <dgm:bulletEnabled val="1"/>
        </dgm:presLayoutVars>
      </dgm:prSet>
      <dgm:spPr/>
    </dgm:pt>
    <dgm:pt modelId="{C8197C4D-1171-AB40-8C34-E124A510A502}" type="pres">
      <dgm:prSet presAssocID="{662A11E7-AB28-AD47-9424-19DAC5EC8EA1}" presName="bgRect" presStyleLbl="node1" presStyleIdx="3" presStyleCnt="4" custScaleY="59254"/>
      <dgm:spPr/>
    </dgm:pt>
    <dgm:pt modelId="{FD3F0520-ED81-3B45-8F2B-349DD0B29C04}" type="pres">
      <dgm:prSet presAssocID="{662A11E7-AB28-AD47-9424-19DAC5EC8EA1}" presName="parentNode" presStyleLbl="node1" presStyleIdx="3" presStyleCnt="4">
        <dgm:presLayoutVars>
          <dgm:chMax val="0"/>
          <dgm:bulletEnabled val="1"/>
        </dgm:presLayoutVars>
      </dgm:prSet>
      <dgm:spPr/>
    </dgm:pt>
    <dgm:pt modelId="{0885204F-F8DB-4CE5-8CFA-2675FDF13D2D}" type="pres">
      <dgm:prSet presAssocID="{662A11E7-AB28-AD47-9424-19DAC5EC8EA1}" presName="childNode" presStyleLbl="node1" presStyleIdx="3" presStyleCnt="4">
        <dgm:presLayoutVars>
          <dgm:bulletEnabled val="1"/>
        </dgm:presLayoutVars>
      </dgm:prSet>
      <dgm:spPr/>
    </dgm:pt>
  </dgm:ptLst>
  <dgm:cxnLst>
    <dgm:cxn modelId="{CCAA5E00-D1E2-044D-86AE-75E9846C381B}" type="presOf" srcId="{2AF04A4B-B527-574D-84B3-FB4F694AA314}" destId="{FD306A3D-C068-0F40-B6E3-28E777B05E7F}" srcOrd="0" destOrd="0" presId="urn:microsoft.com/office/officeart/2005/8/layout/hProcess7"/>
    <dgm:cxn modelId="{CBB2F801-DA79-204D-91E4-2E1B1AAE0F0A}" type="presOf" srcId="{5AADD8EF-E3B5-E747-BFBA-8F034DCCFCF3}" destId="{BBBA1956-76B5-0A43-9E97-ABF6A26C35C2}" srcOrd="0" destOrd="0" presId="urn:microsoft.com/office/officeart/2005/8/layout/hProcess7"/>
    <dgm:cxn modelId="{8E769B06-E618-884E-BD02-EB52616F7915}" type="presOf" srcId="{829B1E62-825E-4F95-852F-72212CC70AB2}" destId="{0885204F-F8DB-4CE5-8CFA-2675FDF13D2D}" srcOrd="0" destOrd="0" presId="urn:microsoft.com/office/officeart/2005/8/layout/hProcess7"/>
    <dgm:cxn modelId="{603C1D07-38E4-9745-8266-8495E83AC559}" type="presOf" srcId="{662A11E7-AB28-AD47-9424-19DAC5EC8EA1}" destId="{C8197C4D-1171-AB40-8C34-E124A510A502}" srcOrd="0" destOrd="0" presId="urn:microsoft.com/office/officeart/2005/8/layout/hProcess7"/>
    <dgm:cxn modelId="{7704BF20-22E7-2246-A39B-052073B5C3E7}" srcId="{18F484C8-6FC1-AE4E-B373-23CAE6C3E8F7}" destId="{5AADD8EF-E3B5-E747-BFBA-8F034DCCFCF3}" srcOrd="0" destOrd="0" parTransId="{9B8D16B6-8FB9-9C4C-995C-37D24E36BD9A}" sibTransId="{4B46FBD9-18C7-AB41-B75B-BDAA1526407F}"/>
    <dgm:cxn modelId="{FE327F21-1BD2-6746-8FE6-537432D13A6A}" type="presOf" srcId="{C1B56E51-9F13-4121-8B5C-F16F694CA4FC}" destId="{0885204F-F8DB-4CE5-8CFA-2675FDF13D2D}" srcOrd="0" destOrd="1" presId="urn:microsoft.com/office/officeart/2005/8/layout/hProcess7"/>
    <dgm:cxn modelId="{3C69DB30-FDB6-594A-99AB-A36F20229104}" type="presOf" srcId="{18F484C8-6FC1-AE4E-B373-23CAE6C3E8F7}" destId="{80387F81-B572-1846-8217-D37174EA4CE2}" srcOrd="0" destOrd="0" presId="urn:microsoft.com/office/officeart/2005/8/layout/hProcess7"/>
    <dgm:cxn modelId="{C3396E37-5C32-7646-AEAC-9F635653ED93}" srcId="{662A11E7-AB28-AD47-9424-19DAC5EC8EA1}" destId="{829B1E62-825E-4F95-852F-72212CC70AB2}" srcOrd="0" destOrd="0" parTransId="{29964C80-3097-4422-B9FD-39C20D0EC9DF}" sibTransId="{11BE964B-FA90-4253-B750-8CA53F0BEC2C}"/>
    <dgm:cxn modelId="{473FF95C-EDE1-E64D-B98E-3DC5D703C9A8}" type="presOf" srcId="{6A509FCF-5034-C14C-B787-B2887433083B}" destId="{4A476830-0E28-AE44-8902-4C3E16D8ABD1}" srcOrd="0" destOrd="0" presId="urn:microsoft.com/office/officeart/2005/8/layout/hProcess7"/>
    <dgm:cxn modelId="{7D332C43-E723-3746-BB1E-1287F273816D}" type="presOf" srcId="{E23CFD61-A8DF-9247-805F-DCFD8774C309}" destId="{8C464D79-7748-5B4B-9830-FF8CF8489FC8}" srcOrd="1" destOrd="0" presId="urn:microsoft.com/office/officeart/2005/8/layout/hProcess7"/>
    <dgm:cxn modelId="{F1CDE863-84F7-8D40-B6F8-69B94D7A3272}" srcId="{2AF04A4B-B527-574D-84B3-FB4F694AA314}" destId="{18F484C8-6FC1-AE4E-B373-23CAE6C3E8F7}" srcOrd="2" destOrd="0" parTransId="{DE4B8BB8-D059-0244-8557-8134FAB1C52F}" sibTransId="{2452907C-15D5-5349-9ED8-10BAD295C1C6}"/>
    <dgm:cxn modelId="{43F2A566-E673-7D45-8807-CB82CF71A0A6}" srcId="{662A11E7-AB28-AD47-9424-19DAC5EC8EA1}" destId="{C1B56E51-9F13-4121-8B5C-F16F694CA4FC}" srcOrd="1" destOrd="0" parTransId="{B772C0AA-8B5B-4335-B095-0025D1D01DB5}" sibTransId="{AB6AE6A8-DBA5-4B02-9AC1-B2FCF9B9EEFE}"/>
    <dgm:cxn modelId="{70D19E4B-AEBA-3A44-8FEB-5C0916CF3BBD}" type="presOf" srcId="{662A11E7-AB28-AD47-9424-19DAC5EC8EA1}" destId="{FD3F0520-ED81-3B45-8F2B-349DD0B29C04}" srcOrd="1" destOrd="0" presId="urn:microsoft.com/office/officeart/2005/8/layout/hProcess7"/>
    <dgm:cxn modelId="{5165956D-214C-354F-84BD-158593E44564}" type="presOf" srcId="{8AEA466A-D07B-BD46-BFBD-ACBCCB3771A2}" destId="{5D8B1507-1CE3-1141-94B3-5F1A92450F48}" srcOrd="0" destOrd="0" presId="urn:microsoft.com/office/officeart/2005/8/layout/hProcess7"/>
    <dgm:cxn modelId="{5D31DB70-3BD3-0D4A-A305-556880CC45CB}" type="presOf" srcId="{18F484C8-6FC1-AE4E-B373-23CAE6C3E8F7}" destId="{1A0878BD-4919-B342-8E78-0582D62DEE6C}" srcOrd="1" destOrd="0" presId="urn:microsoft.com/office/officeart/2005/8/layout/hProcess7"/>
    <dgm:cxn modelId="{C1F8DC97-F797-3749-AA50-32B2FDE8396E}" srcId="{26605BF1-10F7-D248-9AEC-A29B9628C440}" destId="{8AEA466A-D07B-BD46-BFBD-ACBCCB3771A2}" srcOrd="0" destOrd="0" parTransId="{A06949E8-77FD-0D43-8881-03F9924AE26E}" sibTransId="{9A9D5D59-8C5C-4345-BE2B-52A03A3A01EF}"/>
    <dgm:cxn modelId="{6EBFD098-0660-4A49-AC02-9E486580BD0C}" type="presOf" srcId="{E23CFD61-A8DF-9247-805F-DCFD8774C309}" destId="{30FF3B2D-911D-EE42-A3C7-A1E537213E3B}" srcOrd="0" destOrd="0" presId="urn:microsoft.com/office/officeart/2005/8/layout/hProcess7"/>
    <dgm:cxn modelId="{C60EC59A-55D8-6D4D-B35D-B49459813C5C}" srcId="{2AF04A4B-B527-574D-84B3-FB4F694AA314}" destId="{662A11E7-AB28-AD47-9424-19DAC5EC8EA1}" srcOrd="3" destOrd="0" parTransId="{347AECD5-892F-F046-833D-8501A353B5E4}" sibTransId="{B6659740-9384-C54A-ADF4-072C8B88557B}"/>
    <dgm:cxn modelId="{EFEA44B7-343F-F94A-823A-1DC6078FB676}" type="presOf" srcId="{26605BF1-10F7-D248-9AEC-A29B9628C440}" destId="{A657A8B6-E68F-B549-8F50-54F12A6B0DBC}" srcOrd="0" destOrd="0" presId="urn:microsoft.com/office/officeart/2005/8/layout/hProcess7"/>
    <dgm:cxn modelId="{7DA56CBC-9477-274B-A8ED-C790C401E348}" type="presOf" srcId="{26605BF1-10F7-D248-9AEC-A29B9628C440}" destId="{43F6E474-6AA3-CD48-A343-D0CCB547802D}" srcOrd="1" destOrd="0" presId="urn:microsoft.com/office/officeart/2005/8/layout/hProcess7"/>
    <dgm:cxn modelId="{6C07DDC4-F448-7A49-ACC4-C7C2CBA412BB}" srcId="{2AF04A4B-B527-574D-84B3-FB4F694AA314}" destId="{E23CFD61-A8DF-9247-805F-DCFD8774C309}" srcOrd="0" destOrd="0" parTransId="{11B395B9-177C-D34C-90B1-76D8AC568322}" sibTransId="{C85F89A3-DEA7-FE4E-AF0F-080D688EF6D2}"/>
    <dgm:cxn modelId="{911F55E1-E1FC-F649-A7BC-3E988F46C867}" srcId="{E23CFD61-A8DF-9247-805F-DCFD8774C309}" destId="{6A509FCF-5034-C14C-B787-B2887433083B}" srcOrd="0" destOrd="0" parTransId="{3D648BD4-B2C3-0143-A0DA-B35A645DAA1C}" sibTransId="{D4F2E90D-A034-EB46-A672-A5FE266920B3}"/>
    <dgm:cxn modelId="{0FE38CE7-F84A-A440-B03F-4FB299F75C8A}" srcId="{2AF04A4B-B527-574D-84B3-FB4F694AA314}" destId="{26605BF1-10F7-D248-9AEC-A29B9628C440}" srcOrd="1" destOrd="0" parTransId="{AB54495D-AFF3-5142-8F8C-ABC920AA97F4}" sibTransId="{8F6F96FE-F92B-514F-8401-08405F97AFC7}"/>
    <dgm:cxn modelId="{9565E075-9173-754D-BFCA-D253E09FBFC9}" type="presParOf" srcId="{FD306A3D-C068-0F40-B6E3-28E777B05E7F}" destId="{8BB7423C-F1CE-AF4B-B62B-D6A99CA3A25F}" srcOrd="0" destOrd="0" presId="urn:microsoft.com/office/officeart/2005/8/layout/hProcess7"/>
    <dgm:cxn modelId="{3119DC23-3F83-7249-A9AF-1E6B618AA587}" type="presParOf" srcId="{8BB7423C-F1CE-AF4B-B62B-D6A99CA3A25F}" destId="{30FF3B2D-911D-EE42-A3C7-A1E537213E3B}" srcOrd="0" destOrd="0" presId="urn:microsoft.com/office/officeart/2005/8/layout/hProcess7"/>
    <dgm:cxn modelId="{D64B12FC-AF37-334A-BC43-6004A30A9E3F}" type="presParOf" srcId="{8BB7423C-F1CE-AF4B-B62B-D6A99CA3A25F}" destId="{8C464D79-7748-5B4B-9830-FF8CF8489FC8}" srcOrd="1" destOrd="0" presId="urn:microsoft.com/office/officeart/2005/8/layout/hProcess7"/>
    <dgm:cxn modelId="{111D63AD-01A9-DC49-82D2-50E95A24EAE3}" type="presParOf" srcId="{8BB7423C-F1CE-AF4B-B62B-D6A99CA3A25F}" destId="{4A476830-0E28-AE44-8902-4C3E16D8ABD1}" srcOrd="2" destOrd="0" presId="urn:microsoft.com/office/officeart/2005/8/layout/hProcess7"/>
    <dgm:cxn modelId="{7CAFD1C9-19BD-EE48-B9C0-726A5C28ED28}" type="presParOf" srcId="{FD306A3D-C068-0F40-B6E3-28E777B05E7F}" destId="{76E98007-D02B-DF41-B4A7-E240D1306DA3}" srcOrd="1" destOrd="0" presId="urn:microsoft.com/office/officeart/2005/8/layout/hProcess7"/>
    <dgm:cxn modelId="{FAE2C53E-083B-E24C-BB22-445E2CFE88DC}" type="presParOf" srcId="{FD306A3D-C068-0F40-B6E3-28E777B05E7F}" destId="{2F62BFE1-7D54-6F45-92B0-34A1ECAA2E8D}" srcOrd="2" destOrd="0" presId="urn:microsoft.com/office/officeart/2005/8/layout/hProcess7"/>
    <dgm:cxn modelId="{FFB03982-1190-224B-8776-C5523A5B3066}" type="presParOf" srcId="{2F62BFE1-7D54-6F45-92B0-34A1ECAA2E8D}" destId="{2967B7A3-FBA0-9048-8638-46F14FDDC03E}" srcOrd="0" destOrd="0" presId="urn:microsoft.com/office/officeart/2005/8/layout/hProcess7"/>
    <dgm:cxn modelId="{C1A5B3AC-77A0-8443-9007-A05639DEAFB7}" type="presParOf" srcId="{2F62BFE1-7D54-6F45-92B0-34A1ECAA2E8D}" destId="{72FAA969-4673-2241-88D1-19177CDE3C49}" srcOrd="1" destOrd="0" presId="urn:microsoft.com/office/officeart/2005/8/layout/hProcess7"/>
    <dgm:cxn modelId="{8F9F8754-F40B-554D-8CB3-C434C2B1FC2B}" type="presParOf" srcId="{2F62BFE1-7D54-6F45-92B0-34A1ECAA2E8D}" destId="{CA7E0A8D-8BBA-5F4A-8A69-99235F9493B7}" srcOrd="2" destOrd="0" presId="urn:microsoft.com/office/officeart/2005/8/layout/hProcess7"/>
    <dgm:cxn modelId="{43DDCF87-648B-0547-B696-0C18E37AC30C}" type="presParOf" srcId="{FD306A3D-C068-0F40-B6E3-28E777B05E7F}" destId="{D9DBFD49-C612-D24C-B24B-DA16C3A6C00D}" srcOrd="3" destOrd="0" presId="urn:microsoft.com/office/officeart/2005/8/layout/hProcess7"/>
    <dgm:cxn modelId="{4AAE6446-7178-284C-89BB-A0EC2189FECA}" type="presParOf" srcId="{FD306A3D-C068-0F40-B6E3-28E777B05E7F}" destId="{6580FF89-DF06-F843-96DD-3B9D4F88FB77}" srcOrd="4" destOrd="0" presId="urn:microsoft.com/office/officeart/2005/8/layout/hProcess7"/>
    <dgm:cxn modelId="{7A9AF1B8-68F2-0044-92B4-03EDDAA16CE3}" type="presParOf" srcId="{6580FF89-DF06-F843-96DD-3B9D4F88FB77}" destId="{A657A8B6-E68F-B549-8F50-54F12A6B0DBC}" srcOrd="0" destOrd="0" presId="urn:microsoft.com/office/officeart/2005/8/layout/hProcess7"/>
    <dgm:cxn modelId="{F09D57F4-194F-474A-87BF-55C823CD00E9}" type="presParOf" srcId="{6580FF89-DF06-F843-96DD-3B9D4F88FB77}" destId="{43F6E474-6AA3-CD48-A343-D0CCB547802D}" srcOrd="1" destOrd="0" presId="urn:microsoft.com/office/officeart/2005/8/layout/hProcess7"/>
    <dgm:cxn modelId="{C4D8DFB4-6643-D64A-AD9D-18D14152D936}" type="presParOf" srcId="{6580FF89-DF06-F843-96DD-3B9D4F88FB77}" destId="{5D8B1507-1CE3-1141-94B3-5F1A92450F48}" srcOrd="2" destOrd="0" presId="urn:microsoft.com/office/officeart/2005/8/layout/hProcess7"/>
    <dgm:cxn modelId="{9C3BEECC-357F-7A48-A31B-682E3A1F2D68}" type="presParOf" srcId="{FD306A3D-C068-0F40-B6E3-28E777B05E7F}" destId="{2159C2CC-20AF-B44A-9E67-0B60B1B90305}" srcOrd="5" destOrd="0" presId="urn:microsoft.com/office/officeart/2005/8/layout/hProcess7"/>
    <dgm:cxn modelId="{4ACA3036-BA63-E540-A364-7B4EDD479BB1}" type="presParOf" srcId="{FD306A3D-C068-0F40-B6E3-28E777B05E7F}" destId="{3AA0341E-4ABB-964E-9F11-CE79967536BD}" srcOrd="6" destOrd="0" presId="urn:microsoft.com/office/officeart/2005/8/layout/hProcess7"/>
    <dgm:cxn modelId="{82ACF4A2-E96A-3A4A-9354-5C5E70DC6B02}" type="presParOf" srcId="{3AA0341E-4ABB-964E-9F11-CE79967536BD}" destId="{87920C7F-40E6-AC47-A4B2-9597871A429D}" srcOrd="0" destOrd="0" presId="urn:microsoft.com/office/officeart/2005/8/layout/hProcess7"/>
    <dgm:cxn modelId="{23B1151A-CC93-1D4D-92BE-EA34B0DE1FC6}" type="presParOf" srcId="{3AA0341E-4ABB-964E-9F11-CE79967536BD}" destId="{BFE103EC-A8AE-DC49-B3FD-43F4BB870D96}" srcOrd="1" destOrd="0" presId="urn:microsoft.com/office/officeart/2005/8/layout/hProcess7"/>
    <dgm:cxn modelId="{29FF1160-77D0-E54E-8B93-9C8490C96D6D}" type="presParOf" srcId="{3AA0341E-4ABB-964E-9F11-CE79967536BD}" destId="{7D14008E-ADA9-A74D-85F9-66C655320EAA}" srcOrd="2" destOrd="0" presId="urn:microsoft.com/office/officeart/2005/8/layout/hProcess7"/>
    <dgm:cxn modelId="{9049AF35-90B8-3E4D-88C8-E20EE2012D9F}" type="presParOf" srcId="{FD306A3D-C068-0F40-B6E3-28E777B05E7F}" destId="{8D34B2FF-4FE4-FC46-B640-9AC0CBEF2641}" srcOrd="7" destOrd="0" presId="urn:microsoft.com/office/officeart/2005/8/layout/hProcess7"/>
    <dgm:cxn modelId="{C8C1C7FF-48A7-454D-BF24-EF119A554E74}" type="presParOf" srcId="{FD306A3D-C068-0F40-B6E3-28E777B05E7F}" destId="{6E267C06-A54B-EE47-91BE-969CA36C56D5}" srcOrd="8" destOrd="0" presId="urn:microsoft.com/office/officeart/2005/8/layout/hProcess7"/>
    <dgm:cxn modelId="{8B5DA341-B538-F241-82C0-4F168D6494C1}" type="presParOf" srcId="{6E267C06-A54B-EE47-91BE-969CA36C56D5}" destId="{80387F81-B572-1846-8217-D37174EA4CE2}" srcOrd="0" destOrd="0" presId="urn:microsoft.com/office/officeart/2005/8/layout/hProcess7"/>
    <dgm:cxn modelId="{1F8E1F97-49C7-6F4F-9BC8-54389E4BE3D5}" type="presParOf" srcId="{6E267C06-A54B-EE47-91BE-969CA36C56D5}" destId="{1A0878BD-4919-B342-8E78-0582D62DEE6C}" srcOrd="1" destOrd="0" presId="urn:microsoft.com/office/officeart/2005/8/layout/hProcess7"/>
    <dgm:cxn modelId="{A38C0C47-C1D9-784B-A7A7-B7EF6326BD80}" type="presParOf" srcId="{6E267C06-A54B-EE47-91BE-969CA36C56D5}" destId="{BBBA1956-76B5-0A43-9E97-ABF6A26C35C2}" srcOrd="2" destOrd="0" presId="urn:microsoft.com/office/officeart/2005/8/layout/hProcess7"/>
    <dgm:cxn modelId="{4F24211E-7C96-D344-AB3F-DE8F38960557}" type="presParOf" srcId="{FD306A3D-C068-0F40-B6E3-28E777B05E7F}" destId="{768DCF5D-BF42-0A43-8974-A90A6263C736}" srcOrd="9" destOrd="0" presId="urn:microsoft.com/office/officeart/2005/8/layout/hProcess7"/>
    <dgm:cxn modelId="{6413CB17-C292-D648-B369-E8D1070062F9}" type="presParOf" srcId="{FD306A3D-C068-0F40-B6E3-28E777B05E7F}" destId="{C31E42CB-1F7C-9149-A132-9C4B8B8EBBFE}" srcOrd="10" destOrd="0" presId="urn:microsoft.com/office/officeart/2005/8/layout/hProcess7"/>
    <dgm:cxn modelId="{416756FA-D85C-FD40-ACBB-974082D98A95}" type="presParOf" srcId="{C31E42CB-1F7C-9149-A132-9C4B8B8EBBFE}" destId="{F593DE9D-A487-8F4B-9A78-4DDA3202ED8E}" srcOrd="0" destOrd="0" presId="urn:microsoft.com/office/officeart/2005/8/layout/hProcess7"/>
    <dgm:cxn modelId="{DDCEF562-10E4-734C-A3F6-17B3EA342C80}" type="presParOf" srcId="{C31E42CB-1F7C-9149-A132-9C4B8B8EBBFE}" destId="{7D818F7E-F74A-5942-8B44-08C3F1715192}" srcOrd="1" destOrd="0" presId="urn:microsoft.com/office/officeart/2005/8/layout/hProcess7"/>
    <dgm:cxn modelId="{DD9241EC-1228-0F47-865D-FEDF11900C49}" type="presParOf" srcId="{C31E42CB-1F7C-9149-A132-9C4B8B8EBBFE}" destId="{AA066844-F53D-C94E-B92C-D2A8F835B0F2}" srcOrd="2" destOrd="0" presId="urn:microsoft.com/office/officeart/2005/8/layout/hProcess7"/>
    <dgm:cxn modelId="{899033D1-D2E0-FB4F-8145-F276AAAA2E59}" type="presParOf" srcId="{FD306A3D-C068-0F40-B6E3-28E777B05E7F}" destId="{D5881C94-5990-EC46-811C-A41E6B471A2E}" srcOrd="11" destOrd="0" presId="urn:microsoft.com/office/officeart/2005/8/layout/hProcess7"/>
    <dgm:cxn modelId="{4FC74F8C-68B0-EF4B-9CF5-BED800D90D50}" type="presParOf" srcId="{FD306A3D-C068-0F40-B6E3-28E777B05E7F}" destId="{065209AB-A0DF-184D-BBBB-438FF2E11FE8}" srcOrd="12" destOrd="0" presId="urn:microsoft.com/office/officeart/2005/8/layout/hProcess7"/>
    <dgm:cxn modelId="{87190B2C-B0BA-D749-A14C-B5E9DDDA6F80}" type="presParOf" srcId="{065209AB-A0DF-184D-BBBB-438FF2E11FE8}" destId="{C8197C4D-1171-AB40-8C34-E124A510A502}" srcOrd="0" destOrd="0" presId="urn:microsoft.com/office/officeart/2005/8/layout/hProcess7"/>
    <dgm:cxn modelId="{865B3844-7792-A149-9F84-F7C57A65BCBB}" type="presParOf" srcId="{065209AB-A0DF-184D-BBBB-438FF2E11FE8}" destId="{FD3F0520-ED81-3B45-8F2B-349DD0B29C04}" srcOrd="1" destOrd="0" presId="urn:microsoft.com/office/officeart/2005/8/layout/hProcess7"/>
    <dgm:cxn modelId="{0F118563-0EA7-2E4C-A49F-E7E5D0E491F3}" type="presParOf" srcId="{065209AB-A0DF-184D-BBBB-438FF2E11FE8}" destId="{0885204F-F8DB-4CE5-8CFA-2675FDF13D2D}" srcOrd="2" destOrd="0" presId="urn:microsoft.com/office/officeart/2005/8/layout/hProcess7"/>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F3B2D-911D-EE42-A3C7-A1E537213E3B}">
      <dsp:nvSpPr>
        <dsp:cNvPr id="0" name=""/>
        <dsp:cNvSpPr/>
      </dsp:nvSpPr>
      <dsp:spPr>
        <a:xfrm>
          <a:off x="0" y="1019173"/>
          <a:ext cx="2816932" cy="3380319"/>
        </a:xfrm>
        <a:prstGeom prst="roundRect">
          <a:avLst>
            <a:gd name="adj" fmla="val 5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marL="0" lvl="0" indent="0" algn="r" defTabSz="933450">
            <a:lnSpc>
              <a:spcPct val="90000"/>
            </a:lnSpc>
            <a:spcBef>
              <a:spcPct val="0"/>
            </a:spcBef>
            <a:spcAft>
              <a:spcPct val="35000"/>
            </a:spcAft>
            <a:buNone/>
          </a:pPr>
          <a:r>
            <a:rPr lang="nl-NL" sz="2100" kern="1200" dirty="0"/>
            <a:t>Algemeen deel</a:t>
          </a:r>
        </a:p>
      </dsp:txBody>
      <dsp:txXfrm rot="16200000">
        <a:off x="-1104237" y="2123411"/>
        <a:ext cx="2771861" cy="563386"/>
      </dsp:txXfrm>
    </dsp:sp>
    <dsp:sp modelId="{4A476830-0E28-AE44-8902-4C3E16D8ABD1}">
      <dsp:nvSpPr>
        <dsp:cNvPr id="0" name=""/>
        <dsp:cNvSpPr/>
      </dsp:nvSpPr>
      <dsp:spPr>
        <a:xfrm>
          <a:off x="563386" y="1019173"/>
          <a:ext cx="2098614" cy="33803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nl-NL" sz="1700" kern="1200"/>
            <a:t>Nederlands</a:t>
          </a:r>
        </a:p>
        <a:p>
          <a:pPr marL="0" lvl="0" indent="0" algn="l" defTabSz="755650">
            <a:lnSpc>
              <a:spcPct val="90000"/>
            </a:lnSpc>
            <a:spcBef>
              <a:spcPct val="0"/>
            </a:spcBef>
            <a:spcAft>
              <a:spcPct val="35000"/>
            </a:spcAft>
            <a:buNone/>
          </a:pPr>
          <a:r>
            <a:rPr lang="nl-NL" sz="1700" kern="1200"/>
            <a:t>Engels</a:t>
          </a:r>
        </a:p>
        <a:p>
          <a:pPr marL="0" lvl="0" indent="0" algn="l" defTabSz="755650">
            <a:lnSpc>
              <a:spcPct val="90000"/>
            </a:lnSpc>
            <a:spcBef>
              <a:spcPct val="0"/>
            </a:spcBef>
            <a:spcAft>
              <a:spcPct val="35000"/>
            </a:spcAft>
            <a:buNone/>
          </a:pPr>
          <a:r>
            <a:rPr lang="nl-NL" sz="1700" kern="1200"/>
            <a:t>DU/FA/GR/LA</a:t>
          </a:r>
        </a:p>
        <a:p>
          <a:pPr marL="0" lvl="0" indent="0" algn="l" defTabSz="755650">
            <a:lnSpc>
              <a:spcPct val="90000"/>
            </a:lnSpc>
            <a:spcBef>
              <a:spcPct val="0"/>
            </a:spcBef>
            <a:spcAft>
              <a:spcPct val="35000"/>
            </a:spcAft>
            <a:buNone/>
          </a:pPr>
          <a:endParaRPr lang="nl-NL" sz="1700" i="0" kern="1200">
            <a:solidFill>
              <a:schemeClr val="bg1">
                <a:lumMod val="95000"/>
              </a:schemeClr>
            </a:solidFill>
            <a:latin typeface="Calibri Light" panose="020F0302020204030204"/>
          </a:endParaRPr>
        </a:p>
        <a:p>
          <a:pPr marL="0" lvl="0" indent="0" algn="l" defTabSz="755650">
            <a:lnSpc>
              <a:spcPct val="90000"/>
            </a:lnSpc>
            <a:spcBef>
              <a:spcPct val="0"/>
            </a:spcBef>
            <a:spcAft>
              <a:spcPct val="35000"/>
            </a:spcAft>
            <a:buNone/>
          </a:pPr>
          <a:r>
            <a:rPr lang="nl-NL" sz="1700" i="0" kern="1200">
              <a:solidFill>
                <a:schemeClr val="bg1">
                  <a:lumMod val="95000"/>
                </a:schemeClr>
              </a:solidFill>
              <a:latin typeface="Calibri Light" panose="020F0302020204030204"/>
            </a:rPr>
            <a:t>Schoolexamens:</a:t>
          </a:r>
        </a:p>
        <a:p>
          <a:pPr marL="0" lvl="0" indent="0" algn="l" defTabSz="755650">
            <a:lnSpc>
              <a:spcPct val="90000"/>
            </a:lnSpc>
            <a:spcBef>
              <a:spcPct val="0"/>
            </a:spcBef>
            <a:spcAft>
              <a:spcPct val="35000"/>
            </a:spcAft>
            <a:buNone/>
          </a:pPr>
          <a:r>
            <a:rPr lang="nl-NL" sz="1700" i="1" kern="1200">
              <a:solidFill>
                <a:schemeClr val="bg1">
                  <a:lumMod val="95000"/>
                </a:schemeClr>
              </a:solidFill>
            </a:rPr>
            <a:t>LO</a:t>
          </a:r>
        </a:p>
        <a:p>
          <a:pPr marL="0" lvl="0" indent="0" algn="l" defTabSz="755650">
            <a:lnSpc>
              <a:spcPct val="90000"/>
            </a:lnSpc>
            <a:spcBef>
              <a:spcPct val="0"/>
            </a:spcBef>
            <a:spcAft>
              <a:spcPct val="35000"/>
            </a:spcAft>
            <a:buNone/>
          </a:pPr>
          <a:r>
            <a:rPr lang="nl-NL" sz="1700" i="1" kern="1200">
              <a:solidFill>
                <a:schemeClr val="bg1">
                  <a:lumMod val="95000"/>
                </a:schemeClr>
              </a:solidFill>
            </a:rPr>
            <a:t>Maatschappijleer</a:t>
          </a:r>
        </a:p>
        <a:p>
          <a:pPr marL="0" lvl="0" indent="0" algn="l" defTabSz="755650" rtl="0">
            <a:lnSpc>
              <a:spcPct val="90000"/>
            </a:lnSpc>
            <a:spcBef>
              <a:spcPct val="0"/>
            </a:spcBef>
            <a:spcAft>
              <a:spcPct val="35000"/>
            </a:spcAft>
            <a:buNone/>
          </a:pPr>
          <a:r>
            <a:rPr lang="nl-NL" sz="1700" i="1" kern="1200">
              <a:solidFill>
                <a:schemeClr val="bg1">
                  <a:lumMod val="95000"/>
                </a:schemeClr>
              </a:solidFill>
            </a:rPr>
            <a:t>CKV</a:t>
          </a:r>
          <a:r>
            <a:rPr lang="nl-NL" sz="1700" i="1" kern="1200">
              <a:solidFill>
                <a:schemeClr val="bg1">
                  <a:lumMod val="95000"/>
                </a:schemeClr>
              </a:solidFill>
              <a:latin typeface="Calibri Light" panose="020F0302020204030204"/>
            </a:rPr>
            <a:t> of KCV</a:t>
          </a:r>
          <a:endParaRPr lang="nl-NL" sz="1700" i="1" kern="1200">
            <a:solidFill>
              <a:schemeClr val="bg1">
                <a:lumMod val="95000"/>
              </a:schemeClr>
            </a:solidFill>
          </a:endParaRPr>
        </a:p>
        <a:p>
          <a:pPr marL="0" lvl="0" indent="0" algn="l" defTabSz="755650">
            <a:lnSpc>
              <a:spcPct val="90000"/>
            </a:lnSpc>
            <a:spcBef>
              <a:spcPct val="0"/>
            </a:spcBef>
            <a:spcAft>
              <a:spcPct val="35000"/>
            </a:spcAft>
            <a:buNone/>
          </a:pPr>
          <a:r>
            <a:rPr lang="nl-NL" sz="1700" i="1" kern="1200">
              <a:solidFill>
                <a:schemeClr val="bg1">
                  <a:lumMod val="95000"/>
                </a:schemeClr>
              </a:solidFill>
            </a:rPr>
            <a:t>Profielwerkstuk</a:t>
          </a:r>
        </a:p>
        <a:p>
          <a:pPr marL="0" lvl="0" indent="0" algn="l" defTabSz="755650">
            <a:lnSpc>
              <a:spcPct val="90000"/>
            </a:lnSpc>
            <a:spcBef>
              <a:spcPct val="0"/>
            </a:spcBef>
            <a:spcAft>
              <a:spcPct val="35000"/>
            </a:spcAft>
            <a:buNone/>
          </a:pPr>
          <a:endParaRPr lang="nl-NL" sz="1700" kern="1200" dirty="0"/>
        </a:p>
      </dsp:txBody>
      <dsp:txXfrm>
        <a:off x="563386" y="1019173"/>
        <a:ext cx="2098614" cy="3380319"/>
      </dsp:txXfrm>
    </dsp:sp>
    <dsp:sp modelId="{A657A8B6-E68F-B549-8F50-54F12A6B0DBC}">
      <dsp:nvSpPr>
        <dsp:cNvPr id="0" name=""/>
        <dsp:cNvSpPr/>
      </dsp:nvSpPr>
      <dsp:spPr>
        <a:xfrm>
          <a:off x="2893306" y="1047737"/>
          <a:ext cx="2816932" cy="2980258"/>
        </a:xfrm>
        <a:prstGeom prst="roundRect">
          <a:avLst>
            <a:gd name="adj" fmla="val 5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marL="0" lvl="0" indent="0" algn="r" defTabSz="933450">
            <a:lnSpc>
              <a:spcPct val="90000"/>
            </a:lnSpc>
            <a:spcBef>
              <a:spcPct val="0"/>
            </a:spcBef>
            <a:spcAft>
              <a:spcPct val="35000"/>
            </a:spcAft>
            <a:buNone/>
          </a:pPr>
          <a:r>
            <a:rPr lang="nl-NL" sz="2100" kern="1200" dirty="0"/>
            <a:t>Profieldeel</a:t>
          </a:r>
        </a:p>
      </dsp:txBody>
      <dsp:txXfrm rot="16200000">
        <a:off x="1953094" y="1987950"/>
        <a:ext cx="2443811" cy="563386"/>
      </dsp:txXfrm>
    </dsp:sp>
    <dsp:sp modelId="{72FAA969-4673-2241-88D1-19177CDE3C49}">
      <dsp:nvSpPr>
        <dsp:cNvPr id="0" name=""/>
        <dsp:cNvSpPr/>
      </dsp:nvSpPr>
      <dsp:spPr>
        <a:xfrm rot="5400000">
          <a:off x="2700368" y="3354061"/>
          <a:ext cx="496422" cy="42253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8B1507-1CE3-1141-94B3-5F1A92450F48}">
      <dsp:nvSpPr>
        <dsp:cNvPr id="0" name=""/>
        <dsp:cNvSpPr/>
      </dsp:nvSpPr>
      <dsp:spPr>
        <a:xfrm>
          <a:off x="3456693" y="1047737"/>
          <a:ext cx="2098614" cy="298025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rtl="0">
            <a:lnSpc>
              <a:spcPct val="90000"/>
            </a:lnSpc>
            <a:spcBef>
              <a:spcPct val="0"/>
            </a:spcBef>
            <a:spcAft>
              <a:spcPct val="35000"/>
            </a:spcAft>
            <a:buNone/>
          </a:pPr>
          <a:r>
            <a:rPr lang="nl-NL" sz="1700" kern="1200">
              <a:latin typeface="Calibri Light" panose="020F0302020204030204"/>
            </a:rPr>
            <a:t>Drie verplichte</a:t>
          </a:r>
          <a:r>
            <a:rPr lang="nl-NL" sz="1700" kern="1200"/>
            <a:t> vakken per profiel</a:t>
          </a:r>
          <a:endParaRPr lang="nl-NL" sz="1700" kern="1200" dirty="0"/>
        </a:p>
      </dsp:txBody>
      <dsp:txXfrm>
        <a:off x="3456693" y="1047737"/>
        <a:ext cx="2098614" cy="2980258"/>
      </dsp:txXfrm>
    </dsp:sp>
    <dsp:sp modelId="{80387F81-B572-1846-8217-D37174EA4CE2}">
      <dsp:nvSpPr>
        <dsp:cNvPr id="0" name=""/>
        <dsp:cNvSpPr/>
      </dsp:nvSpPr>
      <dsp:spPr>
        <a:xfrm>
          <a:off x="5835733" y="1019173"/>
          <a:ext cx="2816932" cy="2694520"/>
        </a:xfrm>
        <a:prstGeom prst="roundRect">
          <a:avLst>
            <a:gd name="adj" fmla="val 5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marL="0" lvl="0" indent="0" algn="r" defTabSz="933450">
            <a:lnSpc>
              <a:spcPct val="90000"/>
            </a:lnSpc>
            <a:spcBef>
              <a:spcPct val="0"/>
            </a:spcBef>
            <a:spcAft>
              <a:spcPct val="35000"/>
            </a:spcAft>
            <a:buNone/>
          </a:pPr>
          <a:r>
            <a:rPr lang="nl-NL" sz="2100" kern="1200" dirty="0"/>
            <a:t>Profielkeuzevakken</a:t>
          </a:r>
        </a:p>
      </dsp:txBody>
      <dsp:txXfrm rot="16200000">
        <a:off x="5012673" y="1842233"/>
        <a:ext cx="2209506" cy="563386"/>
      </dsp:txXfrm>
    </dsp:sp>
    <dsp:sp modelId="{BFE103EC-A8AE-DC49-B3FD-43F4BB870D96}">
      <dsp:nvSpPr>
        <dsp:cNvPr id="0" name=""/>
        <dsp:cNvSpPr/>
      </dsp:nvSpPr>
      <dsp:spPr>
        <a:xfrm rot="5400000">
          <a:off x="5462025" y="3032191"/>
          <a:ext cx="496422" cy="42253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BA1956-76B5-0A43-9E97-ABF6A26C35C2}">
      <dsp:nvSpPr>
        <dsp:cNvPr id="0" name=""/>
        <dsp:cNvSpPr/>
      </dsp:nvSpPr>
      <dsp:spPr>
        <a:xfrm>
          <a:off x="6399120" y="1019173"/>
          <a:ext cx="2098614" cy="26945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rtl="0">
            <a:lnSpc>
              <a:spcPct val="90000"/>
            </a:lnSpc>
            <a:spcBef>
              <a:spcPct val="0"/>
            </a:spcBef>
            <a:spcAft>
              <a:spcPct val="35000"/>
            </a:spcAft>
            <a:buNone/>
          </a:pPr>
          <a:r>
            <a:rPr lang="nl-NL" sz="1700" kern="1200"/>
            <a:t>Verdieping per profiel</a:t>
          </a:r>
          <a:r>
            <a:rPr lang="nl-NL" sz="1700" kern="1200">
              <a:latin typeface="Calibri Light" panose="020F0302020204030204"/>
            </a:rPr>
            <a:t> (1X)</a:t>
          </a:r>
          <a:endParaRPr lang="nl-NL" sz="1700" kern="1200" dirty="0"/>
        </a:p>
      </dsp:txBody>
      <dsp:txXfrm>
        <a:off x="6399120" y="1019173"/>
        <a:ext cx="2098614" cy="2694520"/>
      </dsp:txXfrm>
    </dsp:sp>
    <dsp:sp modelId="{C8197C4D-1171-AB40-8C34-E124A510A502}">
      <dsp:nvSpPr>
        <dsp:cNvPr id="0" name=""/>
        <dsp:cNvSpPr/>
      </dsp:nvSpPr>
      <dsp:spPr>
        <a:xfrm>
          <a:off x="8751259" y="1019173"/>
          <a:ext cx="2816932" cy="2002974"/>
        </a:xfrm>
        <a:prstGeom prst="roundRect">
          <a:avLst>
            <a:gd name="adj" fmla="val 5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marL="0" lvl="0" indent="0" algn="r" defTabSz="933450" rtl="0">
            <a:lnSpc>
              <a:spcPct val="90000"/>
            </a:lnSpc>
            <a:spcBef>
              <a:spcPct val="0"/>
            </a:spcBef>
            <a:spcAft>
              <a:spcPct val="35000"/>
            </a:spcAft>
            <a:buNone/>
          </a:pPr>
          <a:r>
            <a:rPr lang="nl-NL" sz="2100" kern="1200"/>
            <a:t>Vrije ruimte</a:t>
          </a:r>
          <a:endParaRPr lang="nl-NL" sz="2100" kern="1200" dirty="0"/>
        </a:p>
      </dsp:txBody>
      <dsp:txXfrm rot="16200000">
        <a:off x="8211732" y="1558700"/>
        <a:ext cx="1642438" cy="563386"/>
      </dsp:txXfrm>
    </dsp:sp>
    <dsp:sp modelId="{7D818F7E-F74A-5942-8B44-08C3F1715192}">
      <dsp:nvSpPr>
        <dsp:cNvPr id="0" name=""/>
        <dsp:cNvSpPr/>
      </dsp:nvSpPr>
      <dsp:spPr>
        <a:xfrm rot="5400000">
          <a:off x="8488556" y="2498067"/>
          <a:ext cx="496422" cy="42253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85204F-F8DB-4CE5-8CFA-2675FDF13D2D}">
      <dsp:nvSpPr>
        <dsp:cNvPr id="0" name=""/>
        <dsp:cNvSpPr/>
      </dsp:nvSpPr>
      <dsp:spPr>
        <a:xfrm>
          <a:off x="9314645" y="1019173"/>
          <a:ext cx="2098614" cy="200297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rtl="0">
            <a:lnSpc>
              <a:spcPct val="90000"/>
            </a:lnSpc>
            <a:spcBef>
              <a:spcPct val="0"/>
            </a:spcBef>
            <a:spcAft>
              <a:spcPct val="35000"/>
            </a:spcAft>
            <a:buNone/>
          </a:pPr>
          <a:r>
            <a:rPr lang="nl-NL" sz="1700" kern="1200" dirty="0">
              <a:latin typeface="Calibri Light" panose="020F0302020204030204"/>
            </a:rPr>
            <a:t>Keuze (1X) </a:t>
          </a:r>
        </a:p>
        <a:p>
          <a:pPr marL="0" lvl="0" indent="0" algn="l" defTabSz="755650">
            <a:lnSpc>
              <a:spcPct val="90000"/>
            </a:lnSpc>
            <a:spcBef>
              <a:spcPct val="0"/>
            </a:spcBef>
            <a:spcAft>
              <a:spcPct val="35000"/>
            </a:spcAft>
            <a:buNone/>
          </a:pPr>
          <a:r>
            <a:rPr lang="nl-NL" sz="1700" kern="1200" dirty="0">
              <a:latin typeface="Calibri Light" panose="020F0302020204030204"/>
            </a:rPr>
            <a:t>&gt; totaal 8 examenvakken</a:t>
          </a:r>
          <a:endParaRPr lang="nl-NL" sz="1700" kern="1200" dirty="0"/>
        </a:p>
      </dsp:txBody>
      <dsp:txXfrm>
        <a:off x="9314645" y="1019173"/>
        <a:ext cx="2098614" cy="20029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12"/>
    </inkml:context>
    <inkml:brush xml:id="br0">
      <inkml:brushProperty name="width" value="0.1" units="cm"/>
      <inkml:brushProperty name="height" value="0.1" units="cm"/>
    </inkml:brush>
  </inkml:definitions>
  <inkml:trace contextRef="#ctx0" brushRef="#br0">16566 5347 16383 0 0,'2'0'0'0'0,"2"0"0"0"0,5 0 0 0 0,7 0 0 0 0,6 0 0 0 0,5 0 0 0 0,3 0 0 0 0,0 0 0 0 0,-1 0 0 0 0,-3 0 0 0 0,-2 0 0 0 0,-1 0 0 0 0,-1 0 0 0 0,1 0 0 0 0,2 0 0 0 0,2 0 0 0 0,0 0 0 0 0,-1 0 0 0 0,-5 0 0 0 0,-4 0 0 0 0,-5 0 0 0 0,-4 0 0 0 0,-1 0 0 0 0,-2 0 0 0 0,0 0 0 0 0,2 0 0 0 0,4 0 0 0 0,4 0 0 0 0,-2 0 0 0 0,-2 0 0 0 0,-6 0 0 0 0,-3 0 0 0 0,-3 0 0 0 0,-2 0 0 0 0,-2 0 0 0 0,-1 0 0 0 0,1 0 0 0 0,-1 0-16383 0 0,1 0 16383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29"/>
    </inkml:context>
    <inkml:brush xml:id="br0">
      <inkml:brushProperty name="width" value="0.1" units="cm"/>
      <inkml:brushProperty name="height" value="0.1" units="cm"/>
    </inkml:brush>
  </inkml:definitions>
  <inkml:trace contextRef="#ctx0" brushRef="#br0">7143 3595 16383 0 0,'0'0'0'0'0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30"/>
    </inkml:context>
    <inkml:brush xml:id="br0">
      <inkml:brushProperty name="width" value="0.2" units="cm"/>
      <inkml:brushProperty name="height" value="0.2" units="cm"/>
    </inkml:brush>
  </inkml:definitions>
  <inkml:trace contextRef="#ctx0" brushRef="#br0">13880 5438 16383 0 0,'1'0'0'0'0,"2"0"0"0"0,8 0 0 0 0,11 0 0 0 0,12 0 0 0 0,6 0 0 0 0,1 0 0 0 0,-5 0 0 0 0,-7 0 0 0 0,-7 0 0 0 0,-7 0 0 0 0,-5 0 0 0 0,-4 0 0 0 0,2 0 0 0 0,3 0 0 0 0,5 0 0 0 0,2 0 0 0 0,0 0 0 0 0,-2 0 0 0 0,-5 1 0 0 0,-3 1 0 0 0,-6-1 0 0 0,-2 0 0 0 0,-3 0 0 0 0,-2-1 0 0 0,-1 1 0 0 0,-2-1 0 0 0,-3 0 0 0 0,-5-1 0 0 0,-5 1 0 0 0,-4 0 0 0 0,-3 0 0 0 0,-2 0 0 0 0,-2 0 0 0 0,-2 1 0 0 0,0 0 0 0 0,2 1 0 0 0,2-1 0 0 0,1 0 0 0 0,3 0 0 0 0,2 0 0 0 0,3-1 0 0 0,2 0 0 0 0,4 0 0 0 0,3 0 0 0 0,3 0 0 0 0,3 0 0 0 0,0 0 0 0 0,2 0 0 0 0,-1 0 0 0 0,0 0 0 0 0,-2 0 0 0 0,1 0 0 0 0,-1 0 0 0 0,1 0 0 0 0,1 0 0 0 0,0 0 0 0 0,0 0 0 0 0,-1 0 0 0 0,-1 0 0 0 0,-1 0 0 0 0,-1 0 0 0 0,0 0 0 0 0,2 0 0 0 0,0 0 0 0 0,2 0 0 0 0,1 0 0 0 0,0 0 0 0 0,0 0 0 0 0,-1 0 0 0 0,-1 0 0 0 0,0 0 0 0 0,0 0 0 0 0,0 0 0 0 0,1 0 0 0 0,0 0 0 0 0,2 0 0 0 0,2 0 0 0 0,2 0 0 0 0,0 0 0 0 0,2 0 0 0 0,1 0 0 0 0,0 0 0 0 0,1 0 0 0 0,-1 0 0 0 0,0 0 0 0 0,0 0 0 0 0,0 0 0 0 0,0 0 0 0 0,0 0 0 0 0,0 0 0 0 0,0 0 0 0 0,0 0 0 0 0,-1 0 0 0 0,1 0 0 0 0,0 0 0 0 0,0 0 0 0 0,0 0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31"/>
    </inkml:context>
    <inkml:brush xml:id="br0">
      <inkml:brushProperty name="width" value="0.2" units="cm"/>
      <inkml:brushProperty name="height" value="0.2" units="cm"/>
    </inkml:brush>
  </inkml:definitions>
  <inkml:trace contextRef="#ctx0" brushRef="#br0">11207 6033 16383 0 0,'1'0'0'0'0,"1"0"0"0"0,2 0 0 0 0,4 0 0 0 0,2 0 0 0 0,2 0 0 0 0,1 0 0 0 0,2 0 0 0 0,1 0 0 0 0,1 0 0 0 0,1 0 0 0 0,0 0 0 0 0,0 0 0 0 0,-1 0 0 0 0,-3 0 0 0 0,-3 0 0 0 0,-3 0 0 0 0,-2 0 0 0 0,0 0 0 0 0,1 0 0 0 0,1 0 0 0 0,2 0 0 0 0,0 1 0 0 0,-1 0 0 0 0,0 1 0 0 0,-2-1 0 0 0,-1 0 0 0 0,0 0 0 0 0,0-1 0 0 0,1 0 0 0 0,3 0 0 0 0,-1 0 0 0 0,1 0 0 0 0,-2 0 0 0 0,-1 1 0 0 0,-1 1 0 0 0,-1-1 0 0 0,-1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17"/>
    </inkml:context>
    <inkml:brush xml:id="br0">
      <inkml:brushProperty name="width" value="0.1" units="cm"/>
      <inkml:brushProperty name="height" value="0.1" units="cm"/>
    </inkml:brush>
  </inkml:definitions>
  <inkml:trace contextRef="#ctx0" brushRef="#br0">15552 5686 16383 0 0,'1'0'0'0'0,"2"0"0"0"0,3 0 0 0 0,1 0 0 0 0,1 0 0 0 0,4 0 0 0 0,1 0 0 0 0,0 0 0 0 0,3 0 0 0 0,1 0 0 0 0,2 0 0 0 0,1 0 0 0 0,1 0 0 0 0,2 0 0 0 0,-3 0 0 0 0,-1 0 0 0 0,1 0 0 0 0,-2 0 0 0 0,-2-1 0 0 0,0-1 0 0 0,0-3 0 0 0,-2 0 0 0 0,-1 1 0 0 0,0 1 0 0 0,-1 1 0 0 0,-1 1 0 0 0,-1 1 0 0 0,-1 0 0 0 0,0 0 0 0 0,1 0 0 0 0,0 0 0 0 0,0 0 0 0 0,-1 0 0 0 0,1 1 0 0 0,-2-1 0 0 0,1 0 0 0 0,-1 0 0 0 0,0 0 0 0 0,0 0 0 0 0,0 0 0 0 0,2 0 0 0 0,0 0 0 0 0,-1 0 0 0 0,-3 0 0 0 0,-2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18"/>
    </inkml:context>
    <inkml:brush xml:id="br0">
      <inkml:brushProperty name="width" value="0.1" units="cm"/>
      <inkml:brushProperty name="height" value="0.1" units="cm"/>
    </inkml:brush>
  </inkml:definitions>
  <inkml:trace contextRef="#ctx0" brushRef="#br0">15769 6016 16383 0 0,'1'0'0'0'0,"3"0"0"0"0,8 0 0 0 0,7 0 0 0 0,4 0 0 0 0,4 0 0 0 0,2 0 0 0 0,-2 0 0 0 0,-1 0 0 0 0,-2 0 0 0 0,-1 0 0 0 0,-1 0 0 0 0,-1 0 0 0 0,0 0 0 0 0,-1 0 0 0 0,1 0 0 0 0,0 0 0 0 0,-2 0 0 0 0,-1 0 0 0 0,-3 0 0 0 0,-1 0 0 0 0,-1 0 0 0 0,-1 0 0 0 0,-1 0 0 0 0,-1 0 0 0 0,0 0 0 0 0,-1 0 0 0 0,1 0 0 0 0,-1 0 0 0 0,-1 0 0 0 0,-2 0 0 0 0,-3 0 0 0 0,-2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19"/>
    </inkml:context>
    <inkml:brush xml:id="br0">
      <inkml:brushProperty name="width" value="0.1" units="cm"/>
      <inkml:brushProperty name="height" value="0.1" units="cm"/>
    </inkml:brush>
  </inkml:definitions>
  <inkml:trace contextRef="#ctx0" brushRef="#br0">16694 6346 16383 0 0,'0'0'0'0'0,"4"0"0"0"0,4 0 0 0 0,8 0 0 0 0,7 0 0 0 0,6 0 0 0 0,2 0 0 0 0,-1 0 0 0 0,-1 0 0 0 0,0 0 0 0 0,-1 0 0 0 0,1 0 0 0 0,0-3 0 0 0,1-2 0 0 0,-2 1 0 0 0,-2 0 0 0 0,-3 1 0 0 0,-2 1 0 0 0,-3 1 0 0 0,-2 0 0 0 0,-2 1 0 0 0,0 0 0 0 0,-2 1 0 0 0,-1-1 0 0 0,0 0 0 0 0,-2 0 0 0 0,-1 0 0 0 0,0 0 0 0 0,-2 0 0 0 0,0 0 0 0 0,-1 1 0 0 0,-2 1 0 0 0,-1 1 0 0 0,-2 1 0 0 0,-2 2 0 0 0,0 0 0 0 0,-1 0 0 0 0,0 0 0 0 0,-2 1 0 0 0,1-3 0 0 0,-1-1 0 0 0,0 0 0 0 0,0 0 0 0 0,-1 0 0 0 0,-2 1 0 0 0,-1-1 0 0 0,-2 0 0 0 0,-2-1 0 0 0,-4 1 0 0 0,-4 0 0 0 0,-1 1 0 0 0,-1 0 0 0 0,2-1 0 0 0,4-1 0 0 0,0-1 0 0 0,2 0 0 0 0,3-1 0 0 0,0 0 0 0 0,3 0 0 0 0,0 0 0 0 0,2 0 0 0 0,1 0 0 0 0,0 0 0 0 0,0 0 0 0 0,-2 0 0 0 0,-3 0 0 0 0,-5 0 0 0 0,-3 0 0 0 0,-2 0 0 0 0,-1 0 0 0 0,3 0 0 0 0,4 0 0 0 0,5 0 0 0 0,5 0 0 0 0,4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20"/>
    </inkml:context>
    <inkml:brush xml:id="br0">
      <inkml:brushProperty name="width" value="0.1" units="cm"/>
      <inkml:brushProperty name="height" value="0.1" units="cm"/>
    </inkml:brush>
  </inkml:definitions>
  <inkml:trace contextRef="#ctx0" brushRef="#br0">16563 5287 16383 0 0,'1'0'0'0'0,"3"0"0"0"0,5 0 0 0 0,6 0 0 0 0,6 0 0 0 0,5 0 0 0 0,2 0 0 0 0,2 0 0 0 0,-3 0 0 0 0,-2 1 0 0 0,-2 0 0 0 0,-3 0 0 0 0,-3 1 0 0 0,-1 0 0 0 0,-1-1 0 0 0,-1 0 0 0 0,0 0 0 0 0,-1 0 0 0 0,-1 0 0 0 0,-2 1 0 0 0,-1 1 0 0 0,-2-1 0 0 0,-1-1 0 0 0,-1 0 0 0 0,-1 0 0 0 0,3-1 0 0 0,2 0 0 0 0,2 1 0 0 0,2 0 0 0 0,-1 0 0 0 0,0 1 0 0 0,0 1 0 0 0,-2-1 0 0 0,1 1 0 0 0,-1-2 0 0 0,0 1 0 0 0,-1-1 0 0 0,1 0 0 0 0,-2 1 0 0 0,0-1 0 0 0,-1 0 0 0 0,-1 1 0 0 0,0 0 0 0 0,0 0 0 0 0,-2 0 0 0 0,0 1 0 0 0,-2-1 0 0 0,-2-1 0 0 0,-4 1 0 0 0,-2 0 0 0 0,-4 2 0 0 0,-4 1 0 0 0,-4 1 0 0 0,-4 1 0 0 0,-6 0 0 0 0,-5-1 0 0 0,-4-1 0 0 0,-3-2 0 0 0,0 0 0 0 0,5-2 0 0 0,5 0 0 0 0,5 0 0 0 0,6 0 0 0 0,5 1 0 0 0,1 0 0 0 0,2 1 0 0 0,-1 1 0 0 0,0 0 0 0 0,0 0 0 0 0,-1 0 0 0 0,1-1 0 0 0,2-1 0 0 0,-1 0 0 0 0,2 0 0 0 0,0-1 0 0 0,2 0 0 0 0,1-1 0 0 0,0 0 0 0 0,1 0 0 0 0,0 0 0 0 0,1 0 0 0 0,2 0 0 0 0,1 0 0 0 0,4 0 0 0 0,3 0 0 0 0,3 0 0 0 0,3 0 0 0 0,3 0 0 0 0,3 0 0 0 0,0 2 0 0 0,2 0 0 0 0,-1 2 0 0 0,-1-1 0 0 0,-1 1 0 0 0,0 0 0 0 0,-1-1 0 0 0,0 1 0 0 0,-1 0 0 0 0,0 0 0 0 0,0-1 0 0 0,-1 0 0 0 0,-2 0 0 0 0,0-1 0 0 0,-1 0 0 0 0,0 0 0 0 0,-2 0 0 0 0,1 0 0 0 0,-1 0 0 0 0,-1 0 0 0 0,1 0 0 0 0,0 0 0 0 0,1 0 0 0 0,-1 1 0 0 0,1-2 0 0 0,-1 1 0 0 0,-1-2 0 0 0,-2 1 0 0 0,-1-1 0 0 0,-1 0 0 0 0,-1 0 0 0 0,-1 0 0 0 0,0 0 0 0 0,1 0 0 0 0,2 0 0 0 0,1 0 0 0 0,1-1 0 0 0,1 1 0 0 0,-1-2 0 0 0,0 1 0 0 0,-2-1 0 0 0,-2-1 0 0 0,-1 0 0 0 0,-1 0 0 0 0,-1 0 0 0 0,0 1 0 0 0,0-1 0 0 0,0 1 0 0 0,1 0 0 0 0,0-1 0 0 0,0 0 0 0 0,1 0 0 0 0,0-1 0 0 0,1-1 0 0 0,0 1 0 0 0,0 0 0 0 0,-1 0 0 0 0,-1 0 0 0 0,0 0 0 0 0,-1 0 0 0 0,0 1 0 0 0,0 0 0 0 0,0 1 0 0 0,0 0 0 0 0,-1 0 0 0 0,-1 0 0 0 0,-2 0 0 0 0,-3-1 0 0 0,-3-1 0 0 0,-3-1 0 0 0,-2-2 0 0 0,0-1 0 0 0,-1-1 0 0 0,1 0 0 0 0,-2 0 0 0 0,0 0 0 0 0,0 0 0 0 0,0 2 0 0 0,0 2 0 0 0,1 0 0 0 0,0 2 0 0 0,1-1 0 0 0,0 2 0 0 0,2 0 0 0 0,2-1 0 0 0,0 1 0 0 0,0-1 0 0 0,0-1 0 0 0,-1 1 0 0 0,-1 0 0 0 0,0 1 0 0 0,0 0 0 0 0,0 1 0 0 0,1 1 0 0 0,1-1 0 0 0,1 1 0 0 0,1 1 0 0 0,2-1 0 0 0,2 0 0 0 0,2 0 0 0 0,1 0 0 0 0,1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21"/>
    </inkml:context>
    <inkml:brush xml:id="br0">
      <inkml:brushProperty name="width" value="0.1" units="cm"/>
      <inkml:brushProperty name="height" value="0.1" units="cm"/>
    </inkml:brush>
  </inkml:definitions>
  <inkml:trace contextRef="#ctx0" brushRef="#br0">15614 5651 16383 0 0,'0'0'0'0'0,"3"0"0"0"0,0 0 0 0 0,5 0 0 0 0,3 0 0 0 0,3 0 0 0 0,2 0 0 0 0,0 0 0 0 0,1 0 0 0 0,-1 0 0 0 0,0 0 0 0 0,-1 0 0 0 0,0 0 0 0 0,0 0 0 0 0,-1 0 0 0 0,-1 0 0 0 0,0 0 0 0 0,-2 0 0 0 0,0 0 0 0 0,0 0 0 0 0,-1 0 0 0 0,0 0 0 0 0,2 0 0 0 0,-1 0 0 0 0,1 0 0 0 0,1 0 0 0 0,-1 0 0 0 0,0 1 0 0 0,0-1 0 0 0,0 1 0 0 0,0 1 0 0 0,-1-1 0 0 0,-1 1 0 0 0,-1-1 0 0 0,-1-1 0 0 0,-3 1 0 0 0,-5-1 0 0 0,-5 0 0 0 0,-7 0 0 0 0,-7 0 0 0 0,-7 2 0 0 0,-4 2 0 0 0,-4 1 0 0 0,-2 2 0 0 0,1 1 0 0 0,0 0 0 0 0,3 1 0 0 0,3 0 0 0 0,3-2 0 0 0,5-1 0 0 0,3-1 0 0 0,5 0 0 0 0,1-2 0 0 0,3 1 0 0 0,-1 0 0 0 0,1 0 0 0 0,0 0 0 0 0,0 0 0 0 0,0 0 0 0 0,-1 1 0 0 0,-1 0 0 0 0,-1 1 0 0 0,1 0 0 0 0,3-1 0 0 0,4-2 0 0 0,4-1 0 0 0,2-1 0 0 0,4 0 0 0 0,2-1 0 0 0,1-1 0 0 0,2 1 0 0 0,2 0 0 0 0,1 0 0 0 0,0-1 0 0 0,2 1 0 0 0,0 0 0 0 0,0 0 0 0 0,1 0 0 0 0,1 0 0 0 0,-1 0 0 0 0,-1 0 0 0 0,-1 0 0 0 0,-1 0 0 0 0,-1 0 0 0 0,0 0 0 0 0,0 0 0 0 0,-1 0 0 0 0,0 0 0 0 0,-1 0 0 0 0,-1 0 0 0 0,0 0 0 0 0,0 0 0 0 0,0 0 0 0 0,1 0 0 0 0,-1 0 0 0 0,1 1 0 0 0,0 0 0 0 0,1 0 0 0 0,0-1 0 0 0,0 1 0 0 0,-1-1 0 0 0,1 1 0 0 0,-1-1 0 0 0,0 0 0 0 0,-1 0 0 0 0,0 0 0 0 0,0 0 0 0 0,-1 0 0 0 0,-1 0 0 0 0,1 0 0 0 0,-2 0 0 0 0,-1 0 0 0 0,-2 0 0 0 0,-1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22"/>
    </inkml:context>
    <inkml:brush xml:id="br0">
      <inkml:brushProperty name="width" value="0.1" units="cm"/>
      <inkml:brushProperty name="height" value="0.1" units="cm"/>
    </inkml:brush>
  </inkml:definitions>
  <inkml:trace contextRef="#ctx0" brushRef="#br0">15815 5951 16383 0 0,'1'0'0'0'0,"0"0"0"0"0,1 0 0 0 0,3 0 0 0 0,2 0 0 0 0,3 0 0 0 0,2 0 0 0 0,3 0 0 0 0,2 0 0 0 0,1 0 0 0 0,1 0 0 0 0,0 0 0 0 0,0 0 0 0 0,-1 0 0 0 0,-2 0 0 0 0,-1 0 0 0 0,-1 0 0 0 0,0 0 0 0 0,-2 0 0 0 0,-2 0 0 0 0,0 0 0 0 0,0 0 0 0 0,-1 0 0 0 0,1 0 0 0 0,0 0 0 0 0,0 0 0 0 0,0 0 0 0 0,0 0 0 0 0,0 0 0 0 0,-1 0 0 0 0,0 0 0 0 0,0 0 0 0 0,-1 0 0 0 0,0 0 0 0 0,0 0 0 0 0,0 0 0 0 0,1 0 0 0 0,1 0 0 0 0,0 0 0 0 0,-1 0 0 0 0,0 0 0 0 0,-2 1 0 0 0,-2 0 0 0 0,-4 1 0 0 0,-4-1 0 0 0,-6 1 0 0 0,-6-1 0 0 0,-6-1 0 0 0,-4 0 0 0 0,-4 1 0 0 0,-2 0 0 0 0,-1 2 0 0 0,1 0 0 0 0,2 2 0 0 0,3 1 0 0 0,2 0 0 0 0,3 1 0 0 0,3-1 0 0 0,2 1 0 0 0,1 0 0 0 0,1-1 0 0 0,1 0 0 0 0,1 0 0 0 0,2-1 0 0 0,-1 0 0 0 0,1 1 0 0 0,-2 0 0 0 0,0 0 0 0 0,0 1 0 0 0,0-1 0 0 0,3-2 0 0 0,1 0 0 0 0,3-3 0 0 0,1 0 0 0 0,1 0 0 0 0,2-1 0 0 0,0 1 0 0 0,1 1 0 0 0,0-1 0 0 0,2 1 0 0 0,1 0 0 0 0,1 0 0 0 0,-1-1 0 0 0,1 1 0 0 0,0-1 0 0 0,-1 0 0 0 0,0-1 0 0 0,0 0 0 0 0,1 1 0 0 0,0 0 0 0 0,0 0 0 0 0,1 0 0 0 0,0 1 0 0 0,1-1 0 0 0,0 0 0 0 0,1 0 0 0 0,-1 1 0 0 0,1-1 0 0 0,0-1 0 0 0,0 1 0 0 0,2-1 0 0 0,0 1 0 0 0,2 0 0 0 0,1 1 0 0 0,-1 0 0 0 0,1 0 0 0 0,-2 1 0 0 0,0 0 0 0 0,-1 0 0 0 0,0-1 0 0 0,0-1 0 0 0,-1 0 0 0 0,1-1 0 0 0,-1 0 0 0 0,1 0 0 0 0,0 0 0 0 0,0 0 0 0 0,0 0 0 0 0,1 0 0 0 0,1 1 0 0 0,0-1 0 0 0,-1 1 0 0 0,0 0 0 0 0,-1-1 0 0 0,0 1 0 0 0,1-1 0 0 0,0 0 0 0 0,-1 0 0 0 0,1 0 0 0 0,-1 0 0 0 0,0 0 0 0 0,0 0 0 0 0,-1 0 0 0 0,1 0 0 0 0,-2 0 0 0 0,-1 0 0 0 0,0 0 0 0 0,-1 0 0 0 0,0 0 0 0 0,0 0 0 0 0,-1 0 0 0 0,1 0 0 0 0,-1 0 0 0 0,-2 0 0 0 0,0 0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23"/>
    </inkml:context>
    <inkml:brush xml:id="br0">
      <inkml:brushProperty name="width" value="0.1" units="cm"/>
      <inkml:brushProperty name="height" value="0.1" units="cm"/>
    </inkml:brush>
  </inkml:definitions>
  <inkml:trace contextRef="#ctx0" brushRef="#br0">16768 6291 16383 0 0,'1'0'0'0'0,"1"0"0"0"0,2 0 0 0 0,4 0 0 0 0,2 0 0 0 0,4 0 0 0 0,1 0 0 0 0,1 0 0 0 0,1 0 0 0 0,1 0 0 0 0,-1 0 0 0 0,0 0 0 0 0,-1 0 0 0 0,-1 0 0 0 0,0 0 0 0 0,-1 0 0 0 0,-2 0 0 0 0,-1 0 0 0 0,0 0 0 0 0,-2 0 0 0 0,0 0 0 0 0,-1 0 0 0 0,1 0 0 0 0,-1 0 0 0 0,0 0 0 0 0,-1 0 0 0 0,0 0 0 0 0,0 0 0 0 0,1 0 0 0 0,1 0 0 0 0,0 0 0 0 0,2 0 0 0 0,1 0 0 0 0,1 0 0 0 0,0 0 0 0 0,1 0 0 0 0,1 0 0 0 0,0 1 0 0 0,0 0 0 0 0,-2 1 0 0 0,-1 0 0 0 0,-2 0 0 0 0,0 0 0 0 0,-2 0 0 0 0,-1-1 0 0 0,-2 1 0 0 0,-2 0 0 0 0,-2-1 0 0 0,-2 1 0 0 0,-3-2 0 0 0,-5 1 0 0 0,-5-1 0 0 0,-5 0 0 0 0,-5 0 0 0 0,-3 0 0 0 0,-2 0 0 0 0,-1 0 0 0 0,2 0 0 0 0,2 0 0 0 0,2 0 0 0 0,3 0 0 0 0,2 0 0 0 0,3 0 0 0 0,1 0 0 0 0,1 0 0 0 0,2 0 0 0 0,1 0 0 0 0,0 0 0 0 0,0 0 0 0 0,0 0 0 0 0,-1 0 0 0 0,0 0 0 0 0,0 0 0 0 0,0 0 0 0 0,0 0 0 0 0,2 0 0 0 0,2 0 0 0 0,0 0 0 0 0,1 0 0 0 0,0 0 0 0 0,1 0 0 0 0,-1 0 0 0 0,0 1 0 0 0,0 0 0 0 0,-1 0 0 0 0,1 0 0 0 0,0 1 0 0 0,0-1 0 0 0,-1 1 0 0 0,2-1 0 0 0,-1 0 0 0 0,2 0 0 0 0,1 0 0 0 0,1 1 0 0 0,0-2 0 0 0,0 1 0 0 0,-1-1 0 0 0,-2 1 0 0 0,0-1 0 0 0,0 0 0 0 0,1 0 0 0 0,1 1 0 0 0,2 0 0 0 0,1 1 0 0 0,0 0 0 0 0,2 0 0 0 0,0 1 0 0 0,0 1 0 0 0,0-1 0 0 0,-1 1 0 0 0,1 1 0 0 0,-1 0 0 0 0,0-1 0 0 0,0 1 0 0 0,0-1 0 0 0,0 0 0 0 0,0-1 0 0 0,0 0 0 0 0,0 0 0 0 0,0 0 0 0 0,0 1 0 0 0,0-1 0 0 0,0 0 0 0 0,0 0 0 0 0,0 0 0 0 0,0 0 0 0 0,0 0 0 0 0,0 1 0 0 0,0-1 0 0 0,0 1 0 0 0,0-2 0 0 0,0 1 0 0 0,0-1 0 0 0,0 1 0 0 0,0-1 0 0 0,0 0 0 0 0,0 0 0 0 0,0 1 0 0 0,0-1 0 0 0,0 1 0 0 0,1-1 0 0 0,-1 0 0 0 0,2-1 0 0 0,-1 0 0 0 0,2 0 0 0 0,0-1 0 0 0,0 0 0 0 0,2 0 0 0 0,-1 0 0 0 0,2-1 0 0 0,-1 1 0 0 0,1 0 0 0 0,1 0 0 0 0,1 0 0 0 0,0 1 0 0 0,0 0 0 0 0,0 0 0 0 0,0 1 0 0 0,-1 0 0 0 0,-1 0 0 0 0,0-1 0 0 0,-1 1 0 0 0,-1-2 0 0 0,0 1 0 0 0,-1-1 0 0 0,-1 0 0 0 0,0 0 0 0 0,1 0 0 0 0,-1 0 0 0 0,0 0 0 0 0,2 0 0 0 0,0 0 0 0 0,0 0 0 0 0,0 0 0 0 0,1 0 0 0 0,-1 0 0 0 0,-1 0 0 0 0,0 0 0 0 0,0 0 0 0 0,0 0 0 0 0,-1 0 0 0 0,1 0 0 0 0,-1 0 0 0 0,1 0 0 0 0,1 0 0 0 0,1 0 0 0 0,2 0 0 0 0,1 0 0 0 0,1 0 0 0 0,0 0 0 0 0,1 0 0 0 0,0 0 0 0 0,-1 0 0 0 0,0 0 0 0 0,0 0 0 0 0,0 0 0 0 0,0 0 0 0 0,-1 0 0 0 0,1 0 0 0 0,0 0 0 0 0,-1 0 0 0 0,1 0 0 0 0,-1 0 0 0 0,-1 0 0 0 0,1 0 0 0 0,-2 0 0 0 0,1 0 0 0 0,-1 0 0 0 0,0 0 0 0 0,0 0 0 0 0,0 0 0 0 0,-1 0 0 0 0,-1 0 0 0 0,0 0 0 0 0,-1 0 0 0 0,0 0 0 0 0,1 0 0 0 0,1 0 0 0 0,0 0 0 0 0,-1 0 0 0 0,1 0 0 0 0,-2 0 0 0 0,1 0 0 0 0,1 0 0 0 0,-1 0 0 0 0,0 0 0 0 0,-1 0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1T11:26:09.227"/>
    </inkml:context>
    <inkml:brush xml:id="br0">
      <inkml:brushProperty name="width" value="0.1" units="cm"/>
      <inkml:brushProperty name="height" value="0.1" units="cm"/>
    </inkml:brush>
  </inkml:definitions>
  <inkml:trace contextRef="#ctx0" brushRef="#br0">7054 3748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15FF-6E4E-F842-8ABB-6361CBCD2F4F}" type="datetimeFigureOut">
              <a:rPr lang="nl-NL" smtClean="0"/>
              <a:t>23-11-2023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0C177-D88E-DF42-BE41-207D6A6CF78B}" type="slidenum">
              <a:rPr lang="nl-NL" smtClean="0"/>
              <a:t>‹nr.›</a:t>
            </a:fld>
            <a:endParaRPr lang="nl-NL"/>
          </a:p>
        </p:txBody>
      </p:sp>
    </p:spTree>
    <p:extLst>
      <p:ext uri="{BB962C8B-B14F-4D97-AF65-F5344CB8AC3E}">
        <p14:creationId xmlns:p14="http://schemas.microsoft.com/office/powerpoint/2010/main" val="2680984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Beste ouders,</a:t>
            </a:r>
          </a:p>
          <a:p>
            <a:r>
              <a:rPr lang="nl-NL" dirty="0"/>
              <a:t>Aan het begin van dit schooljaar heb ik tijdens de </a:t>
            </a:r>
            <a:r>
              <a:rPr lang="nl-NL" dirty="0" err="1"/>
              <a:t>informatie-avond</a:t>
            </a:r>
            <a:r>
              <a:rPr lang="nl-NL" dirty="0"/>
              <a:t> kort iets verteld over de profielkeuze waar uw kind dit jaar mee aan de slag gaat. In deze presentatie wil ik daar wat verder op ingaan.</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1</a:t>
            </a:fld>
            <a:endParaRPr lang="nl-NL"/>
          </a:p>
        </p:txBody>
      </p:sp>
    </p:spTree>
    <p:extLst>
      <p:ext uri="{BB962C8B-B14F-4D97-AF65-F5344CB8AC3E}">
        <p14:creationId xmlns:p14="http://schemas.microsoft.com/office/powerpoint/2010/main" val="250092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 site waar u deze </a:t>
            </a:r>
            <a:r>
              <a:rPr lang="nl-NL" dirty="0" err="1"/>
              <a:t>ppt</a:t>
            </a:r>
            <a:r>
              <a:rPr lang="nl-NL" dirty="0"/>
              <a:t> heeft gevonden vindt u ook een gedetailleerd overzicht van de profielen per richting. We kijken hier even naar vwo-regulier, dus zonder klassieke talen of </a:t>
            </a:r>
            <a:r>
              <a:rPr lang="nl-NL" dirty="0" err="1"/>
              <a:t>tto</a:t>
            </a:r>
            <a:r>
              <a:rPr lang="nl-NL" dirty="0"/>
              <a:t>.</a:t>
            </a:r>
          </a:p>
          <a:p>
            <a:r>
              <a:rPr lang="nl-NL" dirty="0"/>
              <a:t>U ziet bovenin het gemeenschappelijke deel met de vakken die voor elke leerling verplicht zijn.</a:t>
            </a:r>
          </a:p>
          <a:p>
            <a:r>
              <a:rPr lang="nl-NL" dirty="0"/>
              <a:t>Daaronder ziet u voor elk profiel de vakken die verplicht zijn in dat profiel. Daaronder de balk waar de leerling nog een profielkeuzevak kiest dat binnen dat profiel past en tenslotte de vrije ruimte waarin iemand met cultuur en maatschappij bijvoorbeeld nog informatica kan kiezen en iemand met een een natuur en techniekprofiel het kunstvak tekenen. </a:t>
            </a:r>
          </a:p>
          <a:p>
            <a:r>
              <a:rPr lang="nl-NL" dirty="0"/>
              <a:t>Kortom er valt wel wat te kiezen en wij hopen dat we met de leerlingen weer serieus aan de slag kunnen.</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10</a:t>
            </a:fld>
            <a:endParaRPr lang="nl-NL"/>
          </a:p>
        </p:txBody>
      </p:sp>
    </p:spTree>
    <p:extLst>
      <p:ext uri="{BB962C8B-B14F-4D97-AF65-F5344CB8AC3E}">
        <p14:creationId xmlns:p14="http://schemas.microsoft.com/office/powerpoint/2010/main" val="1459912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deze dia ziet u hoe het tijdpad er zo'n beetje uitziet. We zijn in de tweede week van november gestart met de eerste </a:t>
            </a:r>
            <a:r>
              <a:rPr lang="nl-NL" dirty="0" err="1"/>
              <a:t>flexstart</a:t>
            </a:r>
            <a:r>
              <a:rPr lang="nl-NL" dirty="0"/>
              <a:t> door de decaan en als het goed is zijn alle leerlingen intussen ingelogd bij </a:t>
            </a:r>
            <a:r>
              <a:rPr lang="nl-NL" dirty="0" err="1"/>
              <a:t>Qompas</a:t>
            </a:r>
            <a:r>
              <a:rPr lang="nl-NL" dirty="0"/>
              <a:t>.</a:t>
            </a:r>
          </a:p>
          <a:p>
            <a:r>
              <a:rPr lang="nl-NL" dirty="0"/>
              <a:t>Op 27 november maken we een uitstapje naar een universiteit, de TU in Delft, om kennis te maken met de Campus en tijdens twee workshops te ervaren wat het betekent om technisch onderzoek te doen en te programmeren. In december en januari krijgen de leerlingen informatie over vakken in de bovenbouw.</a:t>
            </a:r>
          </a:p>
          <a:p>
            <a:r>
              <a:rPr lang="nl-NL" dirty="0"/>
              <a:t>Ondertussen gaat </a:t>
            </a:r>
            <a:r>
              <a:rPr lang="nl-NL" dirty="0" err="1"/>
              <a:t>Qompas</a:t>
            </a:r>
            <a:r>
              <a:rPr lang="nl-NL" dirty="0"/>
              <a:t> natuurlijk steeds door. Uw kind heeft een boekje gekregen waarin de planning en de verschillende stappen in het stappenplan te zien zijn.</a:t>
            </a:r>
          </a:p>
          <a:p>
            <a:r>
              <a:rPr lang="nl-NL" dirty="0"/>
              <a:t>Na de voorjaarsvakantie is het keuzeproces helemaal doorlopen en voeren de leerlingen hun keuze in in het roosterprogramma zodat wij en de roostermaker kunnen zien hoe onze vierde klas in het volgende schooljaar eruit gaat zien. De keuzes worden besproken in het vwo-team en wanneer we een keuze echt niet verstandig vinden nodigen we de leerling uit voor een gesprek om een en ander nog eens goed te onderzoeken. Begin april wordt dit proces afgerond.</a:t>
            </a:r>
          </a:p>
        </p:txBody>
      </p:sp>
      <p:sp>
        <p:nvSpPr>
          <p:cNvPr id="4" name="Tijdelijke aanduiding voor dianummer 3"/>
          <p:cNvSpPr>
            <a:spLocks noGrp="1"/>
          </p:cNvSpPr>
          <p:nvPr>
            <p:ph type="sldNum" sz="quarter" idx="5"/>
          </p:nvPr>
        </p:nvSpPr>
        <p:spPr/>
        <p:txBody>
          <a:bodyPr/>
          <a:lstStyle/>
          <a:p>
            <a:fld id="{679760D3-D92D-4F47-85BB-0D01BD5E72FF}" type="slidenum">
              <a:rPr lang="nl-NL" smtClean="0"/>
              <a:t>11</a:t>
            </a:fld>
            <a:endParaRPr lang="nl-NL"/>
          </a:p>
        </p:txBody>
      </p:sp>
    </p:spTree>
    <p:extLst>
      <p:ext uri="{BB962C8B-B14F-4D97-AF65-F5344CB8AC3E}">
        <p14:creationId xmlns:p14="http://schemas.microsoft.com/office/powerpoint/2010/main" val="2813381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kan mij voorstellen dat met deze </a:t>
            </a:r>
            <a:r>
              <a:rPr lang="nl-NL" dirty="0" err="1"/>
              <a:t>ppt</a:t>
            </a:r>
            <a:r>
              <a:rPr lang="nl-NL" dirty="0"/>
              <a:t> nog niet alle vragen zijn beantwoord of dat er gedurende de komende maanden nog vragen bij u op zullen komen.</a:t>
            </a:r>
          </a:p>
          <a:p>
            <a:r>
              <a:rPr lang="nl-NL" dirty="0"/>
              <a:t>Natuurlijk kunt u mij altijd mailen en/of een afspraak met mij maken. Ik sta u graag te woord.</a:t>
            </a:r>
          </a:p>
          <a:p>
            <a:endParaRPr lang="nl-NL" dirty="0"/>
          </a:p>
          <a:p>
            <a:r>
              <a:rPr lang="nl-NL" dirty="0" err="1"/>
              <a:t>Dankuwel</a:t>
            </a:r>
            <a:r>
              <a:rPr lang="nl-NL" dirty="0"/>
              <a:t> voor uw aandacht!</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12</a:t>
            </a:fld>
            <a:endParaRPr lang="nl-NL"/>
          </a:p>
        </p:txBody>
      </p:sp>
    </p:spTree>
    <p:extLst>
      <p:ext uri="{BB962C8B-B14F-4D97-AF65-F5344CB8AC3E}">
        <p14:creationId xmlns:p14="http://schemas.microsoft.com/office/powerpoint/2010/main" val="225930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derde klas kiezen leerlingen hun vakkenpakket voor de bovenbouw, het zogenaamde profiel. Het voordeel van deze keuze is dat leerlingen zich in de bovenbouw kunnen gaan richten op vakken die hun interesse hebben en waar hun talenten liggen. Leerlingen vinden deze keuze vaak best lastig omdat ze bang zijn verkeerd te kiezen en omdat ze denken dat ze hiermee hun hele toekomst al bepalen. Dit is natuurlijk maar ten dele waar omdat er tijdens een vervolgopleiding en de loopbaan daarna nog veel meer momenten komen waarop je weer een nieuwe weg in kunt slaan. En wat weten we eigenlijk over de toekomst en de </a:t>
            </a:r>
            <a:r>
              <a:rPr lang="nl-NL" dirty="0" err="1"/>
              <a:t>vernaderingen</a:t>
            </a:r>
            <a:r>
              <a:rPr lang="nl-NL" dirty="0"/>
              <a:t> die die met zich mee zal brengen op studie en werkgebied?</a:t>
            </a:r>
          </a:p>
          <a:p>
            <a:r>
              <a:rPr lang="nl-NL" dirty="0"/>
              <a:t>Tijdens deze presentatie zal ik de verschillende profielen nader toelichten en ook iets vertellen over het tijdpad en de procedure.</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2</a:t>
            </a:fld>
            <a:endParaRPr lang="nl-NL"/>
          </a:p>
        </p:txBody>
      </p:sp>
    </p:spTree>
    <p:extLst>
      <p:ext uri="{BB962C8B-B14F-4D97-AF65-F5344CB8AC3E}">
        <p14:creationId xmlns:p14="http://schemas.microsoft.com/office/powerpoint/2010/main" val="2584958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een passende keuze te maken gaan de leerlingen zich verdiepen in de vragen die u hier ziet. Wie ben ik of liever, wat voor iemand ben ik? Waar ben ik goed in? En daarbij hoef je niet alleen maar aan schoolvakken te denken. Wat wil ik graag, wat interesseert mij en tenslotte: welke vakken (en eventueel studies en beroepen) passen hierbij? In de komende jaren wanneer de leerlingen moeten gaan nadenken over een studie komen daar nog de twee onderste vragen bij.</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3</a:t>
            </a:fld>
            <a:endParaRPr lang="nl-NL"/>
          </a:p>
        </p:txBody>
      </p:sp>
    </p:spTree>
    <p:extLst>
      <p:ext uri="{BB962C8B-B14F-4D97-AF65-F5344CB8AC3E}">
        <p14:creationId xmlns:p14="http://schemas.microsoft.com/office/powerpoint/2010/main" val="3520577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komende periode zal ik als </a:t>
            </a:r>
            <a:r>
              <a:rPr lang="nl-NL" dirty="0" err="1"/>
              <a:t>dedaan</a:t>
            </a:r>
            <a:r>
              <a:rPr lang="nl-NL" dirty="0"/>
              <a:t> vier keer een </a:t>
            </a:r>
            <a:r>
              <a:rPr lang="nl-NL" dirty="0" err="1"/>
              <a:t>flexstart</a:t>
            </a:r>
            <a:r>
              <a:rPr lang="nl-NL" dirty="0"/>
              <a:t> verzorgen waarin ik aandacht besteed aan de profielkeuze. De coach gaat tijdens de </a:t>
            </a:r>
            <a:r>
              <a:rPr lang="nl-NL" dirty="0" err="1"/>
              <a:t>cocachgesprekken</a:t>
            </a:r>
            <a:r>
              <a:rPr lang="nl-NL" dirty="0"/>
              <a:t> natuurlijk ook het gesprek aan over deze belangrijke keuze. </a:t>
            </a:r>
          </a:p>
          <a:p>
            <a:r>
              <a:rPr lang="nl-NL" dirty="0"/>
              <a:t>Tijdens de gewone lessen zullen collega's iets vertellen over hun vak in de bovenbouw zodat de </a:t>
            </a:r>
            <a:r>
              <a:rPr lang="nl-NL" dirty="0" err="1"/>
              <a:t>leelringen</a:t>
            </a:r>
            <a:r>
              <a:rPr lang="nl-NL" dirty="0"/>
              <a:t> een beeld krijgen van wat ze kiezen. Vakken die nog onbekend zijn worden tijdens </a:t>
            </a:r>
            <a:r>
              <a:rPr lang="nl-NL" dirty="0" err="1"/>
              <a:t>flexstarts</a:t>
            </a:r>
            <a:r>
              <a:rPr lang="nl-NL" dirty="0"/>
              <a:t> in januari gepresenteerd door de betreffende docenten. Voor het beantwoorden van de vragen van de vorige dia maken de leerlingen gebruik van </a:t>
            </a:r>
            <a:r>
              <a:rPr lang="nl-NL" dirty="0" err="1"/>
              <a:t>Qompas</a:t>
            </a:r>
            <a:r>
              <a:rPr lang="nl-NL" dirty="0"/>
              <a:t>, een online programma waar uw kind in de afgelopen week een account heeft aangemaakt en waarin hij door verschillende vragen en opdrachten meer over zichzelf en zijn talenten en voorkeuren kan ontdekken. U kunt thuis natuurlijk eens meekijken hoe uw kind hierin werkt. </a:t>
            </a:r>
            <a:r>
              <a:rPr lang="nl-NL" dirty="0" err="1"/>
              <a:t>OOk</a:t>
            </a:r>
            <a:r>
              <a:rPr lang="nl-NL" dirty="0"/>
              <a:t> de coach kan meekijken en de uitkomsten gebruiken als aanknopingspunt voor een gesprek.</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4</a:t>
            </a:fld>
            <a:endParaRPr lang="nl-NL"/>
          </a:p>
        </p:txBody>
      </p:sp>
    </p:spTree>
    <p:extLst>
      <p:ext uri="{BB962C8B-B14F-4D97-AF65-F5344CB8AC3E}">
        <p14:creationId xmlns:p14="http://schemas.microsoft.com/office/powerpoint/2010/main" val="67989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dit scherm in </a:t>
            </a:r>
            <a:r>
              <a:rPr lang="nl-NL" dirty="0" err="1"/>
              <a:t>Qompas</a:t>
            </a:r>
            <a:r>
              <a:rPr lang="nl-NL" dirty="0"/>
              <a:t> zijn bijvoorbeeld de uitkomsten te zien van een leerlingen waar het gaat over de </a:t>
            </a:r>
            <a:r>
              <a:rPr lang="nl-NL" dirty="0" err="1"/>
              <a:t>vakvoorkeuren</a:t>
            </a:r>
            <a:r>
              <a:rPr lang="nl-NL" dirty="0"/>
              <a:t>. De coach kan hierop verder vragen en doorvragen waarom de voorkeur uitgaat naar deze vakken. Daarbij is het natuurlijk belangrijk om te kijken of de leerling vanuit zichzelf gemotiveerd is of dat er allerlei externe factoren een rol spelen. Mijn vrienden willen deze vakken kiezen. Mijn ouders zeggen dat dit goede vakken zijn. De docent is aardig (of juist niet)</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5</a:t>
            </a:fld>
            <a:endParaRPr lang="nl-NL"/>
          </a:p>
        </p:txBody>
      </p:sp>
    </p:spTree>
    <p:extLst>
      <p:ext uri="{BB962C8B-B14F-4D97-AF65-F5344CB8AC3E}">
        <p14:creationId xmlns:p14="http://schemas.microsoft.com/office/powerpoint/2010/main" val="2710175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dit scherm is te zien hoe bij deze leerling op basis van de antwoorden de voorkeur al uit lijkt te gaan naar een van de twee natuurprofielen, ook wel bekend als de </a:t>
            </a:r>
            <a:r>
              <a:rPr lang="nl-NL" dirty="0" err="1"/>
              <a:t>beta</a:t>
            </a:r>
            <a:r>
              <a:rPr lang="nl-NL" dirty="0"/>
              <a:t>-vakken</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6</a:t>
            </a:fld>
            <a:endParaRPr lang="nl-NL"/>
          </a:p>
        </p:txBody>
      </p:sp>
    </p:spTree>
    <p:extLst>
      <p:ext uri="{BB962C8B-B14F-4D97-AF65-F5344CB8AC3E}">
        <p14:creationId xmlns:p14="http://schemas.microsoft.com/office/powerpoint/2010/main" val="669375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in dit scherm zien we ook dat de studierichting die deze leerling nu interessant vindt daar wel bij aansluit.</a:t>
            </a:r>
          </a:p>
          <a:p>
            <a:r>
              <a:rPr lang="nl-NL" dirty="0"/>
              <a:t>Maar zover zijn we nog niet...</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7</a:t>
            </a:fld>
            <a:endParaRPr lang="nl-NL"/>
          </a:p>
        </p:txBody>
      </p:sp>
    </p:spTree>
    <p:extLst>
      <p:ext uri="{BB962C8B-B14F-4D97-AF65-F5344CB8AC3E}">
        <p14:creationId xmlns:p14="http://schemas.microsoft.com/office/powerpoint/2010/main" val="267042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neem u eerst nog even mee in de verschillende profielen die gekozen kunnen worden.</a:t>
            </a:r>
          </a:p>
          <a:p>
            <a:r>
              <a:rPr lang="nl-NL" dirty="0"/>
              <a:t>Op deze dia ziet u een overzicht. We onderscheiden twee natuurprofielen. Natuur en techniek en natuur en gezondheid. De beelden ernaast illustreren al waar we dan aan moeten denken. Daarnaast zijn er twee maatschappij-profielen. </a:t>
            </a:r>
            <a:r>
              <a:rPr lang="nl-NL" dirty="0" err="1"/>
              <a:t>Econiomie</a:t>
            </a:r>
            <a:r>
              <a:rPr lang="nl-NL" dirty="0"/>
              <a:t> en maatschappij en cultuur en maatschappij.</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8</a:t>
            </a:fld>
            <a:endParaRPr lang="nl-NL"/>
          </a:p>
        </p:txBody>
      </p:sp>
    </p:spTree>
    <p:extLst>
      <p:ext uri="{BB962C8B-B14F-4D97-AF65-F5344CB8AC3E}">
        <p14:creationId xmlns:p14="http://schemas.microsoft.com/office/powerpoint/2010/main" val="373186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Binnen elk profiel krijgt de leerling naast de verplichte vakken Engels, Nederlands en een moderne vreemde taal of een klassieke taal voor gymnasiasten, drie verplichte profielvakken die kenmerkend zijn voor dat profiel. Daarnaast kiest de leerling een verdiepend </a:t>
            </a:r>
            <a:r>
              <a:rPr lang="nl-NL" dirty="0" err="1"/>
              <a:t>profielvak</a:t>
            </a:r>
            <a:r>
              <a:rPr lang="nl-NL" dirty="0"/>
              <a:t> en een vak uit de vrije ruimte.</a:t>
            </a:r>
          </a:p>
          <a:p>
            <a:r>
              <a:rPr lang="nl-NL" dirty="0"/>
              <a:t>Verder ziet u in de eerste kolom ook nog enkele vakken staan waarin geen centraal examen wordt gedaan maar wel een schoolexamen, LO, maatschappijleer en CKV, wat staat voor culturele kunstzinnige vorming. Gymnasiasten krijgen KCV, klassiek culturele vorming. Ook het profielwerkstuk in vwo 6 is een vast onderdeel van het schoolexamen.</a:t>
            </a:r>
          </a:p>
        </p:txBody>
      </p:sp>
      <p:sp>
        <p:nvSpPr>
          <p:cNvPr id="4" name="Tijdelijke aanduiding voor dianummer 3"/>
          <p:cNvSpPr>
            <a:spLocks noGrp="1"/>
          </p:cNvSpPr>
          <p:nvPr>
            <p:ph type="sldNum" sz="quarter" idx="5"/>
          </p:nvPr>
        </p:nvSpPr>
        <p:spPr/>
        <p:txBody>
          <a:bodyPr/>
          <a:lstStyle/>
          <a:p>
            <a:fld id="{8440C177-D88E-DF42-BE41-207D6A6CF78B}" type="slidenum">
              <a:rPr lang="nl-NL" smtClean="0"/>
              <a:t>9</a:t>
            </a:fld>
            <a:endParaRPr lang="nl-NL"/>
          </a:p>
        </p:txBody>
      </p:sp>
    </p:spTree>
    <p:extLst>
      <p:ext uri="{BB962C8B-B14F-4D97-AF65-F5344CB8AC3E}">
        <p14:creationId xmlns:p14="http://schemas.microsoft.com/office/powerpoint/2010/main" val="2215379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6F32F1B5-E222-8C43-8FF5-9C9D725D4E8B}"/>
              </a:ext>
            </a:extLst>
          </p:cNvPr>
          <p:cNvSpPr/>
          <p:nvPr userDrawn="1"/>
        </p:nvSpPr>
        <p:spPr>
          <a:xfrm>
            <a:off x="0" y="975360"/>
            <a:ext cx="12192000" cy="5882640"/>
          </a:xfrm>
          <a:prstGeom prst="rect">
            <a:avLst/>
          </a:prstGeom>
          <a:solidFill>
            <a:srgbClr val="40A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2340BE-93E1-BA47-A6E3-73DB4559DB68}"/>
              </a:ext>
            </a:extLst>
          </p:cNvPr>
          <p:cNvSpPr>
            <a:spLocks noGrp="1"/>
          </p:cNvSpPr>
          <p:nvPr>
            <p:ph type="ctrTitle" hasCustomPrompt="1"/>
          </p:nvPr>
        </p:nvSpPr>
        <p:spPr>
          <a:xfrm>
            <a:off x="1524000" y="2188730"/>
            <a:ext cx="10328910" cy="1192791"/>
          </a:xfrm>
          <a:prstGeom prst="rect">
            <a:avLst/>
          </a:prstGeom>
        </p:spPr>
        <p:txBody>
          <a:bodyPr anchor="b"/>
          <a:lstStyle>
            <a:lvl1pPr algn="l">
              <a:defRPr sz="6000" b="1" i="0">
                <a:solidFill>
                  <a:schemeClr val="bg1"/>
                </a:solidFill>
                <a:latin typeface="Avenir Next" panose="020B0503020202020204" pitchFamily="34" charset="0"/>
              </a:defRPr>
            </a:lvl1pPr>
          </a:lstStyle>
          <a:p>
            <a:r>
              <a:rPr lang="nl-NL"/>
              <a:t>Onderwerp presentatie</a:t>
            </a:r>
          </a:p>
        </p:txBody>
      </p:sp>
      <p:sp>
        <p:nvSpPr>
          <p:cNvPr id="3" name="Ondertitel 2">
            <a:extLst>
              <a:ext uri="{FF2B5EF4-FFF2-40B4-BE49-F238E27FC236}">
                <a16:creationId xmlns:a16="http://schemas.microsoft.com/office/drawing/2014/main" id="{A426EE93-245D-664C-9162-6C24E3C29F05}"/>
              </a:ext>
            </a:extLst>
          </p:cNvPr>
          <p:cNvSpPr>
            <a:spLocks noGrp="1"/>
          </p:cNvSpPr>
          <p:nvPr>
            <p:ph type="subTitle" idx="1" hasCustomPrompt="1"/>
          </p:nvPr>
        </p:nvSpPr>
        <p:spPr>
          <a:xfrm>
            <a:off x="1524000" y="3552393"/>
            <a:ext cx="9144000" cy="1655762"/>
          </a:xfrm>
          <a:prstGeom prst="rect">
            <a:avLst/>
          </a:prstGeom>
        </p:spPr>
        <p:txBody>
          <a:bodyPr/>
          <a:lstStyle>
            <a:lvl1pPr marL="0" indent="0" algn="l">
              <a:buNone/>
              <a:defRPr sz="24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Voeg hier een ondertitel in</a:t>
            </a:r>
          </a:p>
        </p:txBody>
      </p:sp>
      <p:sp>
        <p:nvSpPr>
          <p:cNvPr id="4" name="Tekstvak 3">
            <a:extLst>
              <a:ext uri="{FF2B5EF4-FFF2-40B4-BE49-F238E27FC236}">
                <a16:creationId xmlns:a16="http://schemas.microsoft.com/office/drawing/2014/main" id="{4629133E-3030-D245-B7FB-C362C634C5E6}"/>
              </a:ext>
            </a:extLst>
          </p:cNvPr>
          <p:cNvSpPr txBox="1"/>
          <p:nvPr userDrawn="1"/>
        </p:nvSpPr>
        <p:spPr>
          <a:xfrm>
            <a:off x="1159497" y="509047"/>
            <a:ext cx="184731" cy="369332"/>
          </a:xfrm>
          <a:prstGeom prst="rect">
            <a:avLst/>
          </a:prstGeom>
          <a:noFill/>
        </p:spPr>
        <p:txBody>
          <a:bodyPr wrap="none" rtlCol="0">
            <a:spAutoFit/>
          </a:bodyPr>
          <a:lstStyle/>
          <a:p>
            <a:endParaRPr lang="nl-NL"/>
          </a:p>
        </p:txBody>
      </p:sp>
      <p:pic>
        <p:nvPicPr>
          <p:cNvPr id="6" name="Afbeelding 5">
            <a:extLst>
              <a:ext uri="{FF2B5EF4-FFF2-40B4-BE49-F238E27FC236}">
                <a16:creationId xmlns:a16="http://schemas.microsoft.com/office/drawing/2014/main" id="{F301A4B2-4D16-5A42-934E-0FB3F5673C84}"/>
              </a:ext>
            </a:extLst>
          </p:cNvPr>
          <p:cNvPicPr>
            <a:picLocks noChangeAspect="1"/>
          </p:cNvPicPr>
          <p:nvPr userDrawn="1"/>
        </p:nvPicPr>
        <p:blipFill>
          <a:blip r:embed="rId2"/>
          <a:stretch>
            <a:fillRect/>
          </a:stretch>
        </p:blipFill>
        <p:spPr>
          <a:xfrm>
            <a:off x="11032502" y="0"/>
            <a:ext cx="820407" cy="820407"/>
          </a:xfrm>
          <a:prstGeom prst="rect">
            <a:avLst/>
          </a:prstGeom>
        </p:spPr>
      </p:pic>
    </p:spTree>
    <p:extLst>
      <p:ext uri="{BB962C8B-B14F-4D97-AF65-F5344CB8AC3E}">
        <p14:creationId xmlns:p14="http://schemas.microsoft.com/office/powerpoint/2010/main" val="141441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58708CDD-5F80-644E-B89F-36E4AC78679F}"/>
              </a:ext>
            </a:extLst>
          </p:cNvPr>
          <p:cNvSpPr>
            <a:spLocks noGrp="1"/>
          </p:cNvSpPr>
          <p:nvPr>
            <p:ph type="pic" sz="quarter" idx="10" hasCustomPrompt="1"/>
          </p:nvPr>
        </p:nvSpPr>
        <p:spPr>
          <a:xfrm>
            <a:off x="0" y="975360"/>
            <a:ext cx="12192000" cy="5192078"/>
          </a:xfrm>
          <a:prstGeom prst="rect">
            <a:avLst/>
          </a:prstGeom>
        </p:spPr>
        <p:txBody>
          <a:bodyPr/>
          <a:lstStyle>
            <a:lvl1pPr>
              <a:defRPr>
                <a:solidFill>
                  <a:schemeClr val="bg1">
                    <a:lumMod val="75000"/>
                  </a:schemeClr>
                </a:solidFill>
              </a:defRPr>
            </a:lvl1pPr>
          </a:lstStyle>
          <a:p>
            <a:r>
              <a:rPr lang="nl-NL"/>
              <a:t>Klik op het pictogram om een afbeelding in te voegen. Wil je het formaat aanpassen? Ga (onder Opmaak) naar Bijsnijden, klik op pijltje voor uitklapmenu en kies voor Aanpassen.</a:t>
            </a:r>
          </a:p>
        </p:txBody>
      </p:sp>
      <p:sp>
        <p:nvSpPr>
          <p:cNvPr id="13" name="Titel 1">
            <a:extLst>
              <a:ext uri="{FF2B5EF4-FFF2-40B4-BE49-F238E27FC236}">
                <a16:creationId xmlns:a16="http://schemas.microsoft.com/office/drawing/2014/main" id="{4224951A-9BE7-E04A-BFDD-758B4FC57C6F}"/>
              </a:ext>
            </a:extLst>
          </p:cNvPr>
          <p:cNvSpPr>
            <a:spLocks noGrp="1"/>
          </p:cNvSpPr>
          <p:nvPr>
            <p:ph type="ctrTitle" hasCustomPrompt="1"/>
          </p:nvPr>
        </p:nvSpPr>
        <p:spPr>
          <a:xfrm>
            <a:off x="1524000" y="2147698"/>
            <a:ext cx="10511790" cy="1084355"/>
          </a:xfrm>
          <a:prstGeom prst="rect">
            <a:avLst/>
          </a:prstGeom>
        </p:spPr>
        <p:txBody>
          <a:bodyPr anchor="b"/>
          <a:lstStyle>
            <a:lvl1pPr algn="l">
              <a:defRPr sz="6000" b="1" i="0">
                <a:solidFill>
                  <a:schemeClr val="bg1">
                    <a:lumMod val="85000"/>
                  </a:schemeClr>
                </a:solidFill>
                <a:latin typeface="Avenir Next" panose="020B0503020202020204" pitchFamily="34" charset="0"/>
              </a:defRPr>
            </a:lvl1pPr>
          </a:lstStyle>
          <a:p>
            <a:r>
              <a:rPr lang="nl-NL"/>
              <a:t>Onderwerp presentatie</a:t>
            </a:r>
          </a:p>
        </p:txBody>
      </p:sp>
      <p:sp>
        <p:nvSpPr>
          <p:cNvPr id="14" name="Ondertitel 2">
            <a:extLst>
              <a:ext uri="{FF2B5EF4-FFF2-40B4-BE49-F238E27FC236}">
                <a16:creationId xmlns:a16="http://schemas.microsoft.com/office/drawing/2014/main" id="{420BF999-BED9-504E-9979-64FEEB42B42E}"/>
              </a:ext>
            </a:extLst>
          </p:cNvPr>
          <p:cNvSpPr>
            <a:spLocks noGrp="1"/>
          </p:cNvSpPr>
          <p:nvPr>
            <p:ph type="subTitle" idx="1" hasCustomPrompt="1"/>
          </p:nvPr>
        </p:nvSpPr>
        <p:spPr>
          <a:xfrm>
            <a:off x="1524000" y="3532405"/>
            <a:ext cx="9144000" cy="1505238"/>
          </a:xfrm>
          <a:prstGeom prst="rect">
            <a:avLst/>
          </a:prstGeom>
        </p:spPr>
        <p:txBody>
          <a:bodyPr/>
          <a:lstStyle>
            <a:lvl1pPr marL="0" indent="0" algn="l">
              <a:buNone/>
              <a:defRPr sz="2400" b="0" i="0">
                <a:solidFill>
                  <a:schemeClr val="bg1">
                    <a:lumMod val="85000"/>
                  </a:schemeClr>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Voeg hier een ondertitel in</a:t>
            </a:r>
          </a:p>
        </p:txBody>
      </p:sp>
    </p:spTree>
    <p:extLst>
      <p:ext uri="{BB962C8B-B14F-4D97-AF65-F5344CB8AC3E}">
        <p14:creationId xmlns:p14="http://schemas.microsoft.com/office/powerpoint/2010/main" val="3421760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80559-171B-D34A-A4F6-B74E569E3B27}"/>
              </a:ext>
            </a:extLst>
          </p:cNvPr>
          <p:cNvSpPr>
            <a:spLocks noGrp="1"/>
          </p:cNvSpPr>
          <p:nvPr>
            <p:ph type="title" hasCustomPrompt="1"/>
          </p:nvPr>
        </p:nvSpPr>
        <p:spPr>
          <a:xfrm>
            <a:off x="624030" y="959308"/>
            <a:ext cx="10515600" cy="1106002"/>
          </a:xfrm>
          <a:prstGeom prst="rect">
            <a:avLst/>
          </a:prstGeom>
        </p:spPr>
        <p:txBody>
          <a:bodyPr anchor="b"/>
          <a:lstStyle>
            <a:lvl1pPr>
              <a:defRPr sz="4000" b="1">
                <a:solidFill>
                  <a:srgbClr val="0075A6"/>
                </a:solidFill>
                <a:latin typeface="Avenir Next" panose="020B0503020202020204" pitchFamily="34" charset="0"/>
              </a:defRPr>
            </a:lvl1pPr>
          </a:lstStyle>
          <a:p>
            <a:r>
              <a:rPr lang="nl-NL"/>
              <a:t>Onderwerp</a:t>
            </a:r>
          </a:p>
        </p:txBody>
      </p:sp>
      <p:sp>
        <p:nvSpPr>
          <p:cNvPr id="3" name="Tijdelijke aanduiding voor tekst 2">
            <a:extLst>
              <a:ext uri="{FF2B5EF4-FFF2-40B4-BE49-F238E27FC236}">
                <a16:creationId xmlns:a16="http://schemas.microsoft.com/office/drawing/2014/main" id="{7D97CE40-C830-3740-A8C1-2B0EB214A0C1}"/>
              </a:ext>
            </a:extLst>
          </p:cNvPr>
          <p:cNvSpPr>
            <a:spLocks noGrp="1"/>
          </p:cNvSpPr>
          <p:nvPr>
            <p:ph type="body" idx="1" hasCustomPrompt="1"/>
          </p:nvPr>
        </p:nvSpPr>
        <p:spPr>
          <a:xfrm>
            <a:off x="624030" y="2175617"/>
            <a:ext cx="10515600" cy="560351"/>
          </a:xfrm>
          <a:prstGeom prst="rect">
            <a:avLst/>
          </a:prstGeom>
        </p:spPr>
        <p:txBody>
          <a:bodyPr/>
          <a:lstStyle>
            <a:lvl1pPr marL="0" indent="0">
              <a:buNone/>
              <a:defRPr sz="2400" b="0" i="0">
                <a:solidFill>
                  <a:schemeClr val="tx1"/>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a:t>
            </a:r>
          </a:p>
        </p:txBody>
      </p:sp>
      <p:sp>
        <p:nvSpPr>
          <p:cNvPr id="5" name="Tijdelijke aanduiding voor afbeelding 3">
            <a:extLst>
              <a:ext uri="{FF2B5EF4-FFF2-40B4-BE49-F238E27FC236}">
                <a16:creationId xmlns:a16="http://schemas.microsoft.com/office/drawing/2014/main" id="{6D0E3F75-4D4E-BA42-8E5C-6FCAE4EB2A6C}"/>
              </a:ext>
            </a:extLst>
          </p:cNvPr>
          <p:cNvSpPr>
            <a:spLocks noGrp="1"/>
          </p:cNvSpPr>
          <p:nvPr>
            <p:ph type="pic" sz="quarter" idx="10" hasCustomPrompt="1"/>
          </p:nvPr>
        </p:nvSpPr>
        <p:spPr>
          <a:xfrm>
            <a:off x="0" y="3108960"/>
            <a:ext cx="12192000" cy="3058478"/>
          </a:xfrm>
          <a:prstGeom prst="rect">
            <a:avLst/>
          </a:prstGeom>
        </p:spPr>
        <p:txBody>
          <a:bodyPr/>
          <a:lstStyle>
            <a:lvl1pPr>
              <a:defRPr>
                <a:solidFill>
                  <a:schemeClr val="bg1">
                    <a:lumMod val="75000"/>
                  </a:schemeClr>
                </a:solidFill>
              </a:defRPr>
            </a:lvl1pPr>
          </a:lstStyle>
          <a:p>
            <a:r>
              <a:rPr lang="nl-NL"/>
              <a:t>Klik op het pictogram om een afbeelding in te voegen. Wil je het formaat aanpassen? Ga (onder Opmaak) naar Bijsnijden, klik op pijltje voor uitklapmenu en kies voor Aanpassen.</a:t>
            </a:r>
          </a:p>
        </p:txBody>
      </p:sp>
    </p:spTree>
    <p:extLst>
      <p:ext uri="{BB962C8B-B14F-4D97-AF65-F5344CB8AC3E}">
        <p14:creationId xmlns:p14="http://schemas.microsoft.com/office/powerpoint/2010/main" val="194386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1D71F-B2A9-BD42-8876-5E8CB632EC5D}"/>
              </a:ext>
            </a:extLst>
          </p:cNvPr>
          <p:cNvSpPr>
            <a:spLocks noGrp="1"/>
          </p:cNvSpPr>
          <p:nvPr>
            <p:ph type="title" hasCustomPrompt="1"/>
          </p:nvPr>
        </p:nvSpPr>
        <p:spPr>
          <a:xfrm>
            <a:off x="568036" y="983456"/>
            <a:ext cx="10515600" cy="1325563"/>
          </a:xfrm>
          <a:prstGeom prst="rect">
            <a:avLst/>
          </a:prstGeom>
          <a:solidFill>
            <a:schemeClr val="bg1"/>
          </a:solidFill>
        </p:spPr>
        <p:txBody>
          <a:bodyPr/>
          <a:lstStyle>
            <a:lvl1pPr>
              <a:defRPr sz="4000" b="1" i="0">
                <a:solidFill>
                  <a:srgbClr val="0075A6"/>
                </a:solidFill>
                <a:latin typeface="Avenir Next" panose="020B0503020202020204" pitchFamily="34" charset="0"/>
              </a:defRPr>
            </a:lvl1pPr>
          </a:lstStyle>
          <a:p>
            <a:r>
              <a:rPr lang="nl-NL"/>
              <a:t>Onderwerp</a:t>
            </a:r>
          </a:p>
        </p:txBody>
      </p:sp>
      <p:sp>
        <p:nvSpPr>
          <p:cNvPr id="3" name="Tijdelijke aanduiding voor inhoud 2">
            <a:extLst>
              <a:ext uri="{FF2B5EF4-FFF2-40B4-BE49-F238E27FC236}">
                <a16:creationId xmlns:a16="http://schemas.microsoft.com/office/drawing/2014/main" id="{ADF49EA5-6989-BF49-9BA9-F047121DFE60}"/>
              </a:ext>
            </a:extLst>
          </p:cNvPr>
          <p:cNvSpPr>
            <a:spLocks noGrp="1"/>
          </p:cNvSpPr>
          <p:nvPr>
            <p:ph sz="half" idx="1" hasCustomPrompt="1"/>
          </p:nvPr>
        </p:nvSpPr>
        <p:spPr>
          <a:xfrm>
            <a:off x="585350" y="1825625"/>
            <a:ext cx="10498285" cy="4351338"/>
          </a:xfrm>
          <a:prstGeom prst="rect">
            <a:avLst/>
          </a:prstGeom>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nl-NL"/>
              <a:t>Uitleg 1</a:t>
            </a:r>
          </a:p>
          <a:p>
            <a:pPr lvl="1"/>
            <a:r>
              <a:rPr lang="nl-NL"/>
              <a:t>Uitleg 2</a:t>
            </a:r>
          </a:p>
          <a:p>
            <a:pPr lvl="2"/>
            <a:r>
              <a:rPr lang="nl-NL"/>
              <a:t>Uitleg 3</a:t>
            </a:r>
          </a:p>
          <a:p>
            <a:pPr lvl="3"/>
            <a:r>
              <a:rPr lang="nl-NL"/>
              <a:t>Uitleg 4</a:t>
            </a:r>
          </a:p>
          <a:p>
            <a:pPr lvl="4"/>
            <a:r>
              <a:rPr lang="nl-NL"/>
              <a:t>Uitleg 5</a:t>
            </a:r>
          </a:p>
        </p:txBody>
      </p:sp>
      <p:sp>
        <p:nvSpPr>
          <p:cNvPr id="5" name="Tijdelijke aanduiding voor datum 4">
            <a:extLst>
              <a:ext uri="{FF2B5EF4-FFF2-40B4-BE49-F238E27FC236}">
                <a16:creationId xmlns:a16="http://schemas.microsoft.com/office/drawing/2014/main" id="{F923EA44-C249-DA4B-8C5D-DAB20AC00E3D}"/>
              </a:ext>
            </a:extLst>
          </p:cNvPr>
          <p:cNvSpPr>
            <a:spLocks noGrp="1"/>
          </p:cNvSpPr>
          <p:nvPr>
            <p:ph type="dt" sz="half" idx="10"/>
          </p:nvPr>
        </p:nvSpPr>
        <p:spPr/>
        <p:txBody>
          <a:bodyPr/>
          <a:lstStyle/>
          <a:p>
            <a:fld id="{BE3FAF63-AE47-B645-860E-41F0312C2DD5}" type="datetimeFigureOut">
              <a:rPr lang="nl-NL" smtClean="0"/>
              <a:t>23-11-2023</a:t>
            </a:fld>
            <a:endParaRPr lang="nl-NL"/>
          </a:p>
        </p:txBody>
      </p:sp>
      <p:sp>
        <p:nvSpPr>
          <p:cNvPr id="6" name="Tijdelijke aanduiding voor voettekst 5">
            <a:extLst>
              <a:ext uri="{FF2B5EF4-FFF2-40B4-BE49-F238E27FC236}">
                <a16:creationId xmlns:a16="http://schemas.microsoft.com/office/drawing/2014/main" id="{0AAD8471-4270-5844-B9CA-B8CE54D9705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550742E-7BBD-864A-AFAE-1A18DE2172EF}"/>
              </a:ext>
            </a:extLst>
          </p:cNvPr>
          <p:cNvSpPr>
            <a:spLocks noGrp="1"/>
          </p:cNvSpPr>
          <p:nvPr>
            <p:ph type="sldNum" sz="quarter" idx="12"/>
          </p:nvPr>
        </p:nvSpPr>
        <p:spPr/>
        <p:txBody>
          <a:bodyPr/>
          <a:lstStyle/>
          <a:p>
            <a:fld id="{B8B6C3F1-A62B-FA4F-8169-524987CA7093}" type="slidenum">
              <a:rPr lang="nl-NL" smtClean="0"/>
              <a:t>‹nr.›</a:t>
            </a:fld>
            <a:endParaRPr lang="nl-NL"/>
          </a:p>
        </p:txBody>
      </p:sp>
    </p:spTree>
    <p:extLst>
      <p:ext uri="{BB962C8B-B14F-4D97-AF65-F5344CB8AC3E}">
        <p14:creationId xmlns:p14="http://schemas.microsoft.com/office/powerpoint/2010/main" val="168459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114AA7-AF75-974D-AE36-98DEED807CB7}"/>
              </a:ext>
            </a:extLst>
          </p:cNvPr>
          <p:cNvSpPr>
            <a:spLocks noGrp="1"/>
          </p:cNvSpPr>
          <p:nvPr>
            <p:ph type="title" hasCustomPrompt="1"/>
          </p:nvPr>
        </p:nvSpPr>
        <p:spPr>
          <a:xfrm>
            <a:off x="609600" y="1248352"/>
            <a:ext cx="10515600" cy="1325563"/>
          </a:xfrm>
          <a:prstGeom prst="rect">
            <a:avLst/>
          </a:prstGeom>
        </p:spPr>
        <p:txBody>
          <a:bodyPr/>
          <a:lstStyle>
            <a:lvl1pPr>
              <a:defRPr sz="2400" i="0">
                <a:latin typeface="Avenir Next" panose="020B0503020202020204" pitchFamily="34" charset="0"/>
              </a:defRPr>
            </a:lvl1pPr>
          </a:lstStyle>
          <a:p>
            <a:r>
              <a:rPr lang="nl-NL"/>
              <a:t>Plaats hier tekst</a:t>
            </a:r>
          </a:p>
        </p:txBody>
      </p:sp>
    </p:spTree>
    <p:extLst>
      <p:ext uri="{BB962C8B-B14F-4D97-AF65-F5344CB8AC3E}">
        <p14:creationId xmlns:p14="http://schemas.microsoft.com/office/powerpoint/2010/main" val="425976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8F1F9C1-E7B3-8D40-BE33-56FF5C98CE16}"/>
              </a:ext>
            </a:extLst>
          </p:cNvPr>
          <p:cNvSpPr>
            <a:spLocks noGrp="1"/>
          </p:cNvSpPr>
          <p:nvPr>
            <p:ph type="title" hasCustomPrompt="1"/>
          </p:nvPr>
        </p:nvSpPr>
        <p:spPr>
          <a:xfrm>
            <a:off x="609600" y="1248352"/>
            <a:ext cx="4622800" cy="4573328"/>
          </a:xfrm>
          <a:prstGeom prst="rect">
            <a:avLst/>
          </a:prstGeom>
        </p:spPr>
        <p:txBody>
          <a:bodyPr/>
          <a:lstStyle>
            <a:lvl1pPr>
              <a:defRPr sz="2400" i="0">
                <a:latin typeface="Avenir Next" panose="020B0503020202020204" pitchFamily="34" charset="0"/>
              </a:defRPr>
            </a:lvl1pPr>
          </a:lstStyle>
          <a:p>
            <a:r>
              <a:rPr lang="nl-NL"/>
              <a:t>Plaats hier tekst</a:t>
            </a:r>
          </a:p>
        </p:txBody>
      </p:sp>
      <p:sp>
        <p:nvSpPr>
          <p:cNvPr id="6" name="Tijdelijke aanduiding voor afbeelding 3">
            <a:extLst>
              <a:ext uri="{FF2B5EF4-FFF2-40B4-BE49-F238E27FC236}">
                <a16:creationId xmlns:a16="http://schemas.microsoft.com/office/drawing/2014/main" id="{05D370E2-9979-3B4A-9077-484B8FF481B8}"/>
              </a:ext>
            </a:extLst>
          </p:cNvPr>
          <p:cNvSpPr>
            <a:spLocks noGrp="1"/>
          </p:cNvSpPr>
          <p:nvPr>
            <p:ph type="pic" sz="quarter" idx="10" hasCustomPrompt="1"/>
          </p:nvPr>
        </p:nvSpPr>
        <p:spPr>
          <a:xfrm>
            <a:off x="5974080" y="0"/>
            <a:ext cx="6217920" cy="6167438"/>
          </a:xfrm>
          <a:prstGeom prst="rect">
            <a:avLst/>
          </a:prstGeom>
        </p:spPr>
        <p:txBody>
          <a:bodyPr/>
          <a:lstStyle>
            <a:lvl1pPr>
              <a:defRPr>
                <a:solidFill>
                  <a:schemeClr val="bg1">
                    <a:lumMod val="75000"/>
                  </a:schemeClr>
                </a:solidFill>
              </a:defRPr>
            </a:lvl1pPr>
          </a:lstStyle>
          <a:p>
            <a:r>
              <a:rPr lang="nl-NL"/>
              <a:t>Klik op het pictogram om een afbeelding in te voegen. Wil je het formaat aanpassen? Ga (onder Opmaak) naar Bijsnijden, klik op pijltje voor uitklapmenu en kies voor Aanpassen.</a:t>
            </a:r>
          </a:p>
        </p:txBody>
      </p:sp>
    </p:spTree>
    <p:extLst>
      <p:ext uri="{BB962C8B-B14F-4D97-AF65-F5344CB8AC3E}">
        <p14:creationId xmlns:p14="http://schemas.microsoft.com/office/powerpoint/2010/main" val="363486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EB98651-3A0E-D24F-8236-73176399870E}"/>
              </a:ext>
            </a:extLst>
          </p:cNvPr>
          <p:cNvSpPr txBox="1"/>
          <p:nvPr userDrawn="1"/>
        </p:nvSpPr>
        <p:spPr>
          <a:xfrm>
            <a:off x="737754" y="1091045"/>
            <a:ext cx="8125691" cy="584775"/>
          </a:xfrm>
          <a:prstGeom prst="rect">
            <a:avLst/>
          </a:prstGeom>
          <a:noFill/>
        </p:spPr>
        <p:txBody>
          <a:bodyPr wrap="square" rtlCol="0">
            <a:spAutoFit/>
          </a:bodyPr>
          <a:lstStyle/>
          <a:p>
            <a:endParaRPr lang="nl-NL" sz="3200">
              <a:latin typeface="Avenir Next" panose="020B0503020202020204" pitchFamily="34" charset="0"/>
            </a:endParaRPr>
          </a:p>
        </p:txBody>
      </p:sp>
      <p:sp>
        <p:nvSpPr>
          <p:cNvPr id="4" name="Tijdelijke aanduiding voor media 3">
            <a:extLst>
              <a:ext uri="{FF2B5EF4-FFF2-40B4-BE49-F238E27FC236}">
                <a16:creationId xmlns:a16="http://schemas.microsoft.com/office/drawing/2014/main" id="{520E38E6-5927-884C-AE0A-BEEE5464ED7E}"/>
              </a:ext>
            </a:extLst>
          </p:cNvPr>
          <p:cNvSpPr>
            <a:spLocks noGrp="1"/>
          </p:cNvSpPr>
          <p:nvPr>
            <p:ph type="media" sz="quarter" idx="10" hasCustomPrompt="1"/>
          </p:nvPr>
        </p:nvSpPr>
        <p:spPr>
          <a:xfrm>
            <a:off x="0" y="1091045"/>
            <a:ext cx="12192000" cy="5070042"/>
          </a:xfrm>
          <a:prstGeom prst="rect">
            <a:avLst/>
          </a:prstGeom>
        </p:spPr>
        <p:txBody>
          <a:bodyPr/>
          <a:lstStyle>
            <a:lvl1pPr marL="457200" indent="-457200">
              <a:buFont typeface="Arial" panose="020B0604020202020204" pitchFamily="34" charset="0"/>
              <a:buChar char="•"/>
              <a:defRPr lang="nl-NL" b="0" i="0" u="none" strike="noStrike" smtClean="0">
                <a:solidFill>
                  <a:schemeClr val="bg1">
                    <a:lumMod val="75000"/>
                  </a:schemeClr>
                </a:solidFill>
                <a:effectLst/>
                <a:latin typeface="+mn-lt"/>
              </a:defRPr>
            </a:lvl1pPr>
          </a:lstStyle>
          <a:p>
            <a:r>
              <a:rPr lang="nl-NL"/>
              <a:t>Klik op het pictogram om media toe te voegen</a:t>
            </a:r>
          </a:p>
        </p:txBody>
      </p:sp>
    </p:spTree>
    <p:extLst>
      <p:ext uri="{BB962C8B-B14F-4D97-AF65-F5344CB8AC3E}">
        <p14:creationId xmlns:p14="http://schemas.microsoft.com/office/powerpoint/2010/main" val="277195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EB98651-3A0E-D24F-8236-73176399870E}"/>
              </a:ext>
            </a:extLst>
          </p:cNvPr>
          <p:cNvSpPr txBox="1"/>
          <p:nvPr userDrawn="1"/>
        </p:nvSpPr>
        <p:spPr>
          <a:xfrm>
            <a:off x="737754" y="1091045"/>
            <a:ext cx="8125691" cy="584775"/>
          </a:xfrm>
          <a:prstGeom prst="rect">
            <a:avLst/>
          </a:prstGeom>
          <a:noFill/>
        </p:spPr>
        <p:txBody>
          <a:bodyPr wrap="square" rtlCol="0">
            <a:spAutoFit/>
          </a:bodyPr>
          <a:lstStyle/>
          <a:p>
            <a:endParaRPr lang="nl-NL" sz="3200">
              <a:latin typeface="Avenir Next" panose="020B0503020202020204" pitchFamily="34" charset="0"/>
            </a:endParaRPr>
          </a:p>
        </p:txBody>
      </p:sp>
    </p:spTree>
    <p:extLst>
      <p:ext uri="{BB962C8B-B14F-4D97-AF65-F5344CB8AC3E}">
        <p14:creationId xmlns:p14="http://schemas.microsoft.com/office/powerpoint/2010/main" val="369934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51D958-4D09-864D-9354-5EFA9D19A1D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B8F9936-FFFC-724D-9440-C481D2FFC922}"/>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B8BD115-FC8D-F94C-A5C0-CBFA1FA76779}"/>
              </a:ext>
            </a:extLst>
          </p:cNvPr>
          <p:cNvSpPr>
            <a:spLocks noGrp="1"/>
          </p:cNvSpPr>
          <p:nvPr>
            <p:ph type="dt" sz="half" idx="10"/>
          </p:nvPr>
        </p:nvSpPr>
        <p:spPr/>
        <p:txBody>
          <a:bodyPr/>
          <a:lstStyle/>
          <a:p>
            <a:fld id="{7B866D89-544B-49DF-8F11-B5FBE37DC856}" type="datetimeFigureOut">
              <a:rPr lang="nl-NL" smtClean="0"/>
              <a:t>23-11-2023</a:t>
            </a:fld>
            <a:endParaRPr lang="nl-NL"/>
          </a:p>
        </p:txBody>
      </p:sp>
      <p:sp>
        <p:nvSpPr>
          <p:cNvPr id="5" name="Tijdelijke aanduiding voor voettekst 4">
            <a:extLst>
              <a:ext uri="{FF2B5EF4-FFF2-40B4-BE49-F238E27FC236}">
                <a16:creationId xmlns:a16="http://schemas.microsoft.com/office/drawing/2014/main" id="{C748833F-F8E9-984F-B5D4-481BA87243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8178A0-9511-7A4C-BFA4-A0C3EC2E0779}"/>
              </a:ext>
            </a:extLst>
          </p:cNvPr>
          <p:cNvSpPr>
            <a:spLocks noGrp="1"/>
          </p:cNvSpPr>
          <p:nvPr>
            <p:ph type="sldNum" sz="quarter" idx="12"/>
          </p:nvPr>
        </p:nvSpPr>
        <p:spPr/>
        <p:txBody>
          <a:bodyPr/>
          <a:lstStyle/>
          <a:p>
            <a:fld id="{A66B3AEB-7735-4D9C-B1C9-D5FA5D781BDF}" type="slidenum">
              <a:rPr lang="nl-NL" smtClean="0"/>
              <a:t>‹nr.›</a:t>
            </a:fld>
            <a:endParaRPr lang="nl-NL"/>
          </a:p>
        </p:txBody>
      </p:sp>
    </p:spTree>
    <p:extLst>
      <p:ext uri="{BB962C8B-B14F-4D97-AF65-F5344CB8AC3E}">
        <p14:creationId xmlns:p14="http://schemas.microsoft.com/office/powerpoint/2010/main" val="3663703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D4B2DF7-8162-894B-93F9-12D573BCE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FAF63-AE47-B645-860E-41F0312C2DD5}" type="datetimeFigureOut">
              <a:rPr lang="nl-NL" smtClean="0"/>
              <a:t>23-11-2023</a:t>
            </a:fld>
            <a:endParaRPr lang="nl-NL"/>
          </a:p>
        </p:txBody>
      </p:sp>
      <p:sp>
        <p:nvSpPr>
          <p:cNvPr id="5" name="Tijdelijke aanduiding voor voettekst 4">
            <a:extLst>
              <a:ext uri="{FF2B5EF4-FFF2-40B4-BE49-F238E27FC236}">
                <a16:creationId xmlns:a16="http://schemas.microsoft.com/office/drawing/2014/main" id="{291C75F7-1631-F442-A0FC-B8849F8F42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772E916-5402-2540-A29C-A3CAD06C2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C3F1-A62B-FA4F-8169-524987CA7093}" type="slidenum">
              <a:rPr lang="nl-NL" smtClean="0"/>
              <a:t>‹nr.›</a:t>
            </a:fld>
            <a:endParaRPr lang="nl-NL"/>
          </a:p>
        </p:txBody>
      </p:sp>
      <p:pic>
        <p:nvPicPr>
          <p:cNvPr id="3" name="Afbeelding 2">
            <a:extLst>
              <a:ext uri="{FF2B5EF4-FFF2-40B4-BE49-F238E27FC236}">
                <a16:creationId xmlns:a16="http://schemas.microsoft.com/office/drawing/2014/main" id="{C84F229A-15CB-BB45-815A-CBDF37269B4C}"/>
              </a:ext>
            </a:extLst>
          </p:cNvPr>
          <p:cNvPicPr>
            <a:picLocks noChangeAspect="1"/>
          </p:cNvPicPr>
          <p:nvPr userDrawn="1"/>
        </p:nvPicPr>
        <p:blipFill>
          <a:blip r:embed="rId11"/>
          <a:stretch>
            <a:fillRect/>
          </a:stretch>
        </p:blipFill>
        <p:spPr>
          <a:xfrm>
            <a:off x="265834" y="244734"/>
            <a:ext cx="5007310" cy="455210"/>
          </a:xfrm>
          <a:prstGeom prst="rect">
            <a:avLst/>
          </a:prstGeom>
        </p:spPr>
      </p:pic>
      <p:sp>
        <p:nvSpPr>
          <p:cNvPr id="8" name="Rechthoek 7">
            <a:extLst>
              <a:ext uri="{FF2B5EF4-FFF2-40B4-BE49-F238E27FC236}">
                <a16:creationId xmlns:a16="http://schemas.microsoft.com/office/drawing/2014/main" id="{213C3B5F-573A-F244-A71E-16493134351A}"/>
              </a:ext>
            </a:extLst>
          </p:cNvPr>
          <p:cNvSpPr/>
          <p:nvPr userDrawn="1"/>
        </p:nvSpPr>
        <p:spPr>
          <a:xfrm>
            <a:off x="0" y="6174893"/>
            <a:ext cx="12192000" cy="681037"/>
          </a:xfrm>
          <a:prstGeom prst="rect">
            <a:avLst/>
          </a:prstGeom>
          <a:solidFill>
            <a:srgbClr val="40A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321F1D3E-35B9-7744-AA69-8598F777F27B}"/>
              </a:ext>
            </a:extLst>
          </p:cNvPr>
          <p:cNvPicPr>
            <a:picLocks noChangeAspect="1"/>
          </p:cNvPicPr>
          <p:nvPr userDrawn="1"/>
        </p:nvPicPr>
        <p:blipFill>
          <a:blip r:embed="rId12"/>
          <a:stretch>
            <a:fillRect/>
          </a:stretch>
        </p:blipFill>
        <p:spPr>
          <a:xfrm>
            <a:off x="11032502" y="0"/>
            <a:ext cx="820407" cy="820407"/>
          </a:xfrm>
          <a:prstGeom prst="rect">
            <a:avLst/>
          </a:prstGeom>
        </p:spPr>
      </p:pic>
    </p:spTree>
    <p:extLst>
      <p:ext uri="{BB962C8B-B14F-4D97-AF65-F5344CB8AC3E}">
        <p14:creationId xmlns:p14="http://schemas.microsoft.com/office/powerpoint/2010/main" val="84290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hyperlink" Target="mailto:akwakernaak@lentiz.nl"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jpeg"/><Relationship Id="rId5" Type="http://schemas.openxmlformats.org/officeDocument/2006/relationships/hyperlink" Target="https://www.lentiz.nl/groen-van-prinstererlyceum/loopbaanorientatie/"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5.xml"/><Relationship Id="rId18" Type="http://schemas.openxmlformats.org/officeDocument/2006/relationships/image" Target="../media/image27.png"/><Relationship Id="rId3" Type="http://schemas.openxmlformats.org/officeDocument/2006/relationships/slideLayout" Target="../slideLayouts/slideLayout4.xml"/><Relationship Id="rId21"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customXml" Target="../ink/ink7.xml"/><Relationship Id="rId2" Type="http://schemas.openxmlformats.org/officeDocument/2006/relationships/audio" Target="../media/media5.m4a"/><Relationship Id="rId16" Type="http://schemas.openxmlformats.org/officeDocument/2006/relationships/image" Target="../media/image26.png"/><Relationship Id="rId20" Type="http://schemas.openxmlformats.org/officeDocument/2006/relationships/image" Target="../media/image28.png"/><Relationship Id="rId1" Type="http://schemas.microsoft.com/office/2007/relationships/media" Target="../media/media5.m4a"/><Relationship Id="rId6" Type="http://schemas.openxmlformats.org/officeDocument/2006/relationships/customXml" Target="../ink/ink1.xml"/><Relationship Id="rId11" Type="http://schemas.openxmlformats.org/officeDocument/2006/relationships/customXml" Target="../ink/ink4.xml"/><Relationship Id="rId5" Type="http://schemas.openxmlformats.org/officeDocument/2006/relationships/image" Target="../media/image9.png"/><Relationship Id="rId15" Type="http://schemas.openxmlformats.org/officeDocument/2006/relationships/customXml" Target="../ink/ink6.xml"/><Relationship Id="rId10" Type="http://schemas.openxmlformats.org/officeDocument/2006/relationships/customXml" Target="../ink/ink3.xml"/><Relationship Id="rId19" Type="http://schemas.openxmlformats.org/officeDocument/2006/relationships/customXml" Target="../ink/ink8.xml"/><Relationship Id="rId4" Type="http://schemas.openxmlformats.org/officeDocument/2006/relationships/notesSlide" Target="../notesSlides/notesSlide5.xml"/><Relationship Id="rId9" Type="http://schemas.openxmlformats.org/officeDocument/2006/relationships/image" Target="../media/image23.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33.png"/><Relationship Id="rId3" Type="http://schemas.openxmlformats.org/officeDocument/2006/relationships/slideLayout" Target="../slideLayouts/slideLayout4.xml"/><Relationship Id="rId7" Type="http://schemas.openxmlformats.org/officeDocument/2006/relationships/image" Target="../media/image31.png"/><Relationship Id="rId12" Type="http://schemas.openxmlformats.org/officeDocument/2006/relationships/customXml" Target="../ink/ink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ustomXml" Target="../ink/ink9.xml"/><Relationship Id="rId11"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customXml" Target="../ink/ink11.xml"/><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2.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9.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1EE0A-93B6-9D5C-0A87-D8CF5B0D7A3D}"/>
              </a:ext>
            </a:extLst>
          </p:cNvPr>
          <p:cNvSpPr>
            <a:spLocks noGrp="1"/>
          </p:cNvSpPr>
          <p:nvPr>
            <p:ph type="title"/>
          </p:nvPr>
        </p:nvSpPr>
        <p:spPr/>
        <p:txBody>
          <a:bodyPr/>
          <a:lstStyle/>
          <a:p>
            <a:pPr algn="l" rtl="0" fontAlgn="base"/>
            <a:r>
              <a:rPr lang="nl-NL" sz="3600" i="0" u="none" strike="noStrike" dirty="0">
                <a:solidFill>
                  <a:srgbClr val="000000"/>
                </a:solidFill>
                <a:effectLst/>
                <a:latin typeface="Avenir Next LT Pro" panose="020B0504020202020204" pitchFamily="34" charset="77"/>
              </a:rPr>
              <a:t>Profielkeuze</a:t>
            </a:r>
            <a:r>
              <a:rPr lang="nl-NL" sz="3600" i="0" dirty="0">
                <a:solidFill>
                  <a:srgbClr val="000000"/>
                </a:solidFill>
                <a:effectLst/>
                <a:latin typeface="Avenir Next LT Pro" panose="020B0504020202020204" pitchFamily="34" charset="77"/>
              </a:rPr>
              <a:t>​ </a:t>
            </a:r>
            <a:r>
              <a:rPr lang="nl-NL" sz="3600" i="0" u="none" strike="noStrike" dirty="0">
                <a:solidFill>
                  <a:srgbClr val="000000"/>
                </a:solidFill>
                <a:effectLst/>
                <a:latin typeface="Avenir Next LT Pro" panose="020B0504020202020204" pitchFamily="34" charset="77"/>
              </a:rPr>
              <a:t>vwo</a:t>
            </a:r>
            <a:r>
              <a:rPr lang="nl-NL" sz="3600" i="0" dirty="0">
                <a:solidFill>
                  <a:srgbClr val="000000"/>
                </a:solidFill>
                <a:effectLst/>
                <a:latin typeface="Avenir Next LT Pro" panose="020B0504020202020204" pitchFamily="34" charset="77"/>
              </a:rPr>
              <a:t>​</a:t>
            </a:r>
            <a:br>
              <a:rPr lang="nl-NL" b="0" i="0" dirty="0">
                <a:solidFill>
                  <a:srgbClr val="000000"/>
                </a:solidFill>
                <a:effectLst/>
                <a:latin typeface="Avenir Next LT Pro" panose="020B0504020202020204" pitchFamily="34" charset="77"/>
              </a:rPr>
            </a:br>
            <a:br>
              <a:rPr lang="nl-NL" b="0" i="0" dirty="0">
                <a:solidFill>
                  <a:srgbClr val="000000"/>
                </a:solidFill>
                <a:effectLst/>
                <a:latin typeface="Avenir Next LT Pro" panose="020B0504020202020204" pitchFamily="34" charset="77"/>
              </a:rPr>
            </a:br>
            <a:br>
              <a:rPr lang="nl-NL" b="0" i="0" dirty="0">
                <a:solidFill>
                  <a:srgbClr val="000000"/>
                </a:solidFill>
                <a:effectLst/>
                <a:latin typeface="Avenir Next LT Pro" panose="020B0504020202020204" pitchFamily="34" charset="77"/>
              </a:rPr>
            </a:br>
            <a:r>
              <a:rPr lang="nl-NL" b="0" i="0" dirty="0">
                <a:solidFill>
                  <a:srgbClr val="000000"/>
                </a:solidFill>
                <a:effectLst/>
                <a:latin typeface="Avenir Next LT Pro" panose="020B0504020202020204" pitchFamily="34" charset="77"/>
              </a:rPr>
              <a:t>Decaan: </a:t>
            </a:r>
            <a:r>
              <a:rPr lang="en-GB" b="0" i="0" u="none" strike="noStrike" dirty="0">
                <a:solidFill>
                  <a:srgbClr val="000000"/>
                </a:solidFill>
                <a:effectLst/>
                <a:latin typeface="Avenir Next LT Pro" panose="020B0504020202020204" pitchFamily="34" charset="77"/>
              </a:rPr>
              <a:t>Astrid Kwakernaak</a:t>
            </a:r>
            <a:r>
              <a:rPr lang="en-US" b="0" i="0" dirty="0">
                <a:solidFill>
                  <a:srgbClr val="000000"/>
                </a:solidFill>
                <a:effectLst/>
                <a:latin typeface="Avenir Next LT Pro" panose="020B0504020202020204" pitchFamily="34" charset="77"/>
              </a:rPr>
              <a:t>​</a:t>
            </a:r>
            <a:br>
              <a:rPr lang="en-US" dirty="0">
                <a:solidFill>
                  <a:srgbClr val="000000"/>
                </a:solidFill>
                <a:latin typeface="Avenir Next LT Pro" panose="020B0504020202020204" pitchFamily="34" charset="77"/>
              </a:rPr>
            </a:br>
            <a:br>
              <a:rPr lang="en-GB" b="0" i="0" dirty="0">
                <a:solidFill>
                  <a:srgbClr val="000000"/>
                </a:solidFill>
                <a:effectLst/>
                <a:latin typeface="Avenir Next LT Pro" panose="020B0504020202020204" pitchFamily="34" charset="77"/>
              </a:rPr>
            </a:br>
            <a:r>
              <a:rPr lang="en-GB" b="0" i="0" u="sng" strike="noStrike" dirty="0">
                <a:solidFill>
                  <a:srgbClr val="0563C1"/>
                </a:solidFill>
                <a:effectLst/>
                <a:latin typeface="Avenir Next LT Pro" panose="020B0504020202020204" pitchFamily="34" charset="77"/>
                <a:hlinkClick r:id="rId5"/>
              </a:rPr>
              <a:t>akwakernaak@lentiz.nl</a:t>
            </a:r>
            <a:r>
              <a:rPr lang="en-GB" b="0" i="0" dirty="0">
                <a:solidFill>
                  <a:srgbClr val="000000"/>
                </a:solidFill>
                <a:effectLst/>
                <a:latin typeface="Avenir Next LT Pro" panose="020B0504020202020204" pitchFamily="34" charset="77"/>
              </a:rPr>
              <a:t>​</a:t>
            </a:r>
            <a:br>
              <a:rPr lang="en-GB" b="0" i="0" dirty="0">
                <a:solidFill>
                  <a:srgbClr val="000000"/>
                </a:solidFill>
                <a:effectLst/>
                <a:latin typeface="Avenir Next LT Pro" panose="020B0504020202020204" pitchFamily="34" charset="77"/>
              </a:rPr>
            </a:br>
            <a:br>
              <a:rPr lang="nl-NL" b="0" i="0" dirty="0">
                <a:solidFill>
                  <a:srgbClr val="000000"/>
                </a:solidFill>
                <a:effectLst/>
                <a:latin typeface="Avenir Next LT Pro" panose="020B0504020202020204" pitchFamily="34" charset="77"/>
              </a:rPr>
            </a:br>
            <a:endParaRPr lang="nl-NL" dirty="0">
              <a:latin typeface="Avenir Next LT Pro" panose="020B0504020202020204" pitchFamily="34" charset="77"/>
            </a:endParaRPr>
          </a:p>
        </p:txBody>
      </p:sp>
      <p:pic>
        <p:nvPicPr>
          <p:cNvPr id="1026" name="Picture 2">
            <a:extLst>
              <a:ext uri="{FF2B5EF4-FFF2-40B4-BE49-F238E27FC236}">
                <a16:creationId xmlns:a16="http://schemas.microsoft.com/office/drawing/2014/main" id="{CA51CEB9-DEBF-A6B2-B7F3-2324C4BD6641}"/>
              </a:ext>
            </a:extLst>
          </p:cNvPr>
          <p:cNvPicPr>
            <a:picLocks noGrp="1" noChangeAspect="1" noChangeArrowheads="1"/>
          </p:cNvPicPr>
          <p:nvPr>
            <p:ph type="pic" sz="quarter" idx="10"/>
          </p:nvPr>
        </p:nvPicPr>
        <p:blipFill rotWithShape="1">
          <a:blip r:embed="rId6">
            <a:extLst>
              <a:ext uri="{28A0092B-C50C-407E-A947-70E740481C1C}">
                <a14:useLocalDpi xmlns:a14="http://schemas.microsoft.com/office/drawing/2010/main" val="0"/>
              </a:ext>
            </a:extLst>
          </a:blip>
          <a:srcRect l="20033" r="20033"/>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2518AF6-5340-A5D5-7094-8E343C0A94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875" y="3784266"/>
            <a:ext cx="1369963" cy="218179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286E4DAE-6B9B-82B8-BC86-B718D8D0AC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88352950"/>
      </p:ext>
    </p:extLst>
  </p:cSld>
  <p:clrMapOvr>
    <a:masterClrMapping/>
  </p:clrMapOvr>
  <mc:AlternateContent xmlns:mc="http://schemas.openxmlformats.org/markup-compatibility/2006" xmlns:p14="http://schemas.microsoft.com/office/powerpoint/2010/main">
    <mc:Choice Requires="p14">
      <p:transition spd="slow" p14:dur="2000" advTm="20154"/>
    </mc:Choice>
    <mc:Fallback xmlns="">
      <p:transition spd="slow" advTm="2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schermopname, Lettertype, ontwerp&#10;&#10;Automatisch gegenereerde beschrijving">
            <a:extLst>
              <a:ext uri="{FF2B5EF4-FFF2-40B4-BE49-F238E27FC236}">
                <a16:creationId xmlns:a16="http://schemas.microsoft.com/office/drawing/2014/main" id="{ACC0B762-3002-FBD8-5F5D-1F7DEB174F03}"/>
              </a:ext>
            </a:extLst>
          </p:cNvPr>
          <p:cNvPicPr>
            <a:picLocks noChangeAspect="1"/>
          </p:cNvPicPr>
          <p:nvPr/>
        </p:nvPicPr>
        <p:blipFill>
          <a:blip r:embed="rId5"/>
          <a:stretch>
            <a:fillRect/>
          </a:stretch>
        </p:blipFill>
        <p:spPr>
          <a:xfrm>
            <a:off x="433137" y="893762"/>
            <a:ext cx="10758590" cy="5663447"/>
          </a:xfrm>
          <a:prstGeom prst="rect">
            <a:avLst/>
          </a:prstGeom>
        </p:spPr>
      </p:pic>
      <p:pic>
        <p:nvPicPr>
          <p:cNvPr id="4" name="Audio 3">
            <a:extLst>
              <a:ext uri="{FF2B5EF4-FFF2-40B4-BE49-F238E27FC236}">
                <a16:creationId xmlns:a16="http://schemas.microsoft.com/office/drawing/2014/main" id="{097D079E-2D6A-444C-1056-0EE4DB7B35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37363118"/>
      </p:ext>
    </p:extLst>
  </p:cSld>
  <p:clrMapOvr>
    <a:masterClrMapping/>
  </p:clrMapOvr>
  <mc:AlternateContent xmlns:mc="http://schemas.openxmlformats.org/markup-compatibility/2006" xmlns:p14="http://schemas.microsoft.com/office/powerpoint/2010/main">
    <mc:Choice Requires="p14">
      <p:transition spd="slow" p14:dur="2000" advTm="56923"/>
    </mc:Choice>
    <mc:Fallback xmlns="">
      <p:transition spd="slow" advTm="56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a:extLst>
              <a:ext uri="{FF2B5EF4-FFF2-40B4-BE49-F238E27FC236}">
                <a16:creationId xmlns:a16="http://schemas.microsoft.com/office/drawing/2014/main" id="{479CFE7E-AF9F-E148-B94B-F37D0590D80D}"/>
              </a:ext>
            </a:extLst>
          </p:cNvPr>
          <p:cNvGraphicFramePr>
            <a:graphicFrameLocks noGrp="1"/>
          </p:cNvGraphicFramePr>
          <p:nvPr>
            <p:extLst>
              <p:ext uri="{D42A27DB-BD31-4B8C-83A1-F6EECF244321}">
                <p14:modId xmlns:p14="http://schemas.microsoft.com/office/powerpoint/2010/main" val="321785168"/>
              </p:ext>
            </p:extLst>
          </p:nvPr>
        </p:nvGraphicFramePr>
        <p:xfrm>
          <a:off x="321343" y="882908"/>
          <a:ext cx="11549313" cy="5588969"/>
        </p:xfrm>
        <a:graphic>
          <a:graphicData uri="http://schemas.openxmlformats.org/drawingml/2006/table">
            <a:tbl>
              <a:tblPr firstRow="1" bandRow="1">
                <a:tableStyleId>{93296810-A885-4BE3-A3E7-6D5BEEA58F35}</a:tableStyleId>
              </a:tblPr>
              <a:tblGrid>
                <a:gridCol w="2842962">
                  <a:extLst>
                    <a:ext uri="{9D8B030D-6E8A-4147-A177-3AD203B41FA5}">
                      <a16:colId xmlns:a16="http://schemas.microsoft.com/office/drawing/2014/main" val="2391461426"/>
                    </a:ext>
                  </a:extLst>
                </a:gridCol>
                <a:gridCol w="8706351">
                  <a:extLst>
                    <a:ext uri="{9D8B030D-6E8A-4147-A177-3AD203B41FA5}">
                      <a16:colId xmlns:a16="http://schemas.microsoft.com/office/drawing/2014/main" val="1212677633"/>
                    </a:ext>
                  </a:extLst>
                </a:gridCol>
              </a:tblGrid>
              <a:tr h="713441">
                <a:tc gridSpan="2">
                  <a:txBody>
                    <a:bodyPr/>
                    <a:lstStyle/>
                    <a:p>
                      <a:r>
                        <a:rPr lang="nl-NL" sz="3200" b="0" dirty="0">
                          <a:latin typeface="Avenir Next LT Pro" panose="020B0504020202020204" pitchFamily="34" charset="77"/>
                        </a:rPr>
                        <a:t>Tijdpad</a:t>
                      </a:r>
                    </a:p>
                  </a:txBody>
                  <a:tcPr/>
                </a:tc>
                <a:tc hMerge="1">
                  <a:txBody>
                    <a:bodyPr/>
                    <a:lstStyle/>
                    <a:p>
                      <a:endParaRPr lang="nl-NL" dirty="0"/>
                    </a:p>
                  </a:txBody>
                  <a:tcPr/>
                </a:tc>
                <a:extLst>
                  <a:ext uri="{0D108BD9-81ED-4DB2-BD59-A6C34878D82A}">
                    <a16:rowId xmlns:a16="http://schemas.microsoft.com/office/drawing/2014/main" val="2547376508"/>
                  </a:ext>
                </a:extLst>
              </a:tr>
              <a:tr h="563244">
                <a:tc>
                  <a:txBody>
                    <a:bodyPr/>
                    <a:lstStyle/>
                    <a:p>
                      <a:r>
                        <a:rPr lang="nl-NL" sz="2400" dirty="0">
                          <a:latin typeface="Avenir Next LT Pro"/>
                        </a:rPr>
                        <a:t>november - februari</a:t>
                      </a:r>
                      <a:endParaRPr lang="nl-NL" sz="2400" dirty="0">
                        <a:latin typeface="Avenir Next LT Pro" panose="020B0504020202020204" pitchFamily="34" charset="77"/>
                      </a:endParaRPr>
                    </a:p>
                  </a:txBody>
                  <a:tcPr/>
                </a:tc>
                <a:tc>
                  <a:txBody>
                    <a:bodyPr/>
                    <a:lstStyle/>
                    <a:p>
                      <a:r>
                        <a:rPr lang="nl-NL" sz="2400" dirty="0">
                          <a:latin typeface="Avenir Next LT Pro" panose="020B0504020202020204" pitchFamily="34" charset="77"/>
                        </a:rPr>
                        <a:t>Profielkeuzelessen, gesprekken met de coach en opdrachten in </a:t>
                      </a:r>
                      <a:r>
                        <a:rPr lang="nl-NL" sz="2400" dirty="0" err="1">
                          <a:latin typeface="Avenir Next LT Pro" panose="020B0504020202020204" pitchFamily="34" charset="77"/>
                        </a:rPr>
                        <a:t>Qompas</a:t>
                      </a:r>
                      <a:r>
                        <a:rPr lang="nl-NL" sz="2400" dirty="0">
                          <a:latin typeface="Avenir Next LT Pro" panose="020B0504020202020204" pitchFamily="34" charset="77"/>
                        </a:rPr>
                        <a:t> en tijdens het </a:t>
                      </a:r>
                      <a:r>
                        <a:rPr lang="nl-NL" sz="2400" dirty="0" err="1">
                          <a:latin typeface="Avenir Next LT Pro" panose="020B0504020202020204" pitchFamily="34" charset="77"/>
                        </a:rPr>
                        <a:t>coachuur</a:t>
                      </a:r>
                      <a:endParaRPr lang="nl-NL" sz="2400" dirty="0">
                        <a:latin typeface="Avenir Next LT Pro" panose="020B0504020202020204" pitchFamily="34" charset="77"/>
                      </a:endParaRPr>
                    </a:p>
                  </a:txBody>
                  <a:tcPr/>
                </a:tc>
                <a:extLst>
                  <a:ext uri="{0D108BD9-81ED-4DB2-BD59-A6C34878D82A}">
                    <a16:rowId xmlns:a16="http://schemas.microsoft.com/office/drawing/2014/main" val="1624976958"/>
                  </a:ext>
                </a:extLst>
              </a:tr>
              <a:tr h="563244">
                <a:tc>
                  <a:txBody>
                    <a:bodyPr/>
                    <a:lstStyle/>
                    <a:p>
                      <a:r>
                        <a:rPr lang="nl-NL" sz="2400" dirty="0">
                          <a:latin typeface="Avenir Next LT Pro"/>
                        </a:rPr>
                        <a:t>27 november</a:t>
                      </a:r>
                    </a:p>
                  </a:txBody>
                  <a:tcPr/>
                </a:tc>
                <a:tc>
                  <a:txBody>
                    <a:bodyPr/>
                    <a:lstStyle/>
                    <a:p>
                      <a:r>
                        <a:rPr lang="nl-NL" sz="2400" dirty="0">
                          <a:latin typeface="Avenir Next LT Pro"/>
                        </a:rPr>
                        <a:t>Bezoek aan de TU (een kennismaking met andere instellingen wordt nog onderzocht)</a:t>
                      </a:r>
                    </a:p>
                  </a:txBody>
                  <a:tcPr/>
                </a:tc>
                <a:extLst>
                  <a:ext uri="{0D108BD9-81ED-4DB2-BD59-A6C34878D82A}">
                    <a16:rowId xmlns:a16="http://schemas.microsoft.com/office/drawing/2014/main" val="2958844527"/>
                  </a:ext>
                </a:extLst>
              </a:tr>
              <a:tr h="563244">
                <a:tc>
                  <a:txBody>
                    <a:bodyPr/>
                    <a:lstStyle/>
                    <a:p>
                      <a:r>
                        <a:rPr lang="nl-NL" sz="2400" dirty="0">
                          <a:latin typeface="Avenir Next LT Pro" panose="020B0504020202020204" pitchFamily="34" charset="77"/>
                        </a:rPr>
                        <a:t>december en januari</a:t>
                      </a:r>
                    </a:p>
                  </a:txBody>
                  <a:tcPr/>
                </a:tc>
                <a:tc>
                  <a:txBody>
                    <a:bodyPr/>
                    <a:lstStyle/>
                    <a:p>
                      <a:r>
                        <a:rPr lang="nl-NL" sz="2400" dirty="0">
                          <a:latin typeface="Avenir Next LT Pro" panose="020B0504020202020204" pitchFamily="34" charset="77"/>
                        </a:rPr>
                        <a:t>Informatie over (nieuwe) vakken in de bovenbouw door docenten en leerlingen</a:t>
                      </a:r>
                    </a:p>
                  </a:txBody>
                  <a:tcPr/>
                </a:tc>
                <a:extLst>
                  <a:ext uri="{0D108BD9-81ED-4DB2-BD59-A6C34878D82A}">
                    <a16:rowId xmlns:a16="http://schemas.microsoft.com/office/drawing/2014/main" val="2224133130"/>
                  </a:ext>
                </a:extLst>
              </a:tr>
              <a:tr h="563244">
                <a:tc>
                  <a:txBody>
                    <a:bodyPr/>
                    <a:lstStyle/>
                    <a:p>
                      <a:r>
                        <a:rPr lang="nl-NL" sz="2400" dirty="0">
                          <a:latin typeface="Avenir Next LT Pro" panose="020B0504020202020204" pitchFamily="34" charset="77"/>
                        </a:rPr>
                        <a:t>na de voorjaarsvakantie</a:t>
                      </a:r>
                    </a:p>
                  </a:txBody>
                  <a:tcPr/>
                </a:tc>
                <a:tc>
                  <a:txBody>
                    <a:bodyPr/>
                    <a:lstStyle/>
                    <a:p>
                      <a:r>
                        <a:rPr lang="nl-NL" sz="2400" dirty="0">
                          <a:latin typeface="Avenir Next LT Pro" panose="020B0504020202020204" pitchFamily="34" charset="77"/>
                        </a:rPr>
                        <a:t>Leerlingen voeren keuze in in Zermelo</a:t>
                      </a:r>
                    </a:p>
                  </a:txBody>
                  <a:tcPr/>
                </a:tc>
                <a:extLst>
                  <a:ext uri="{0D108BD9-81ED-4DB2-BD59-A6C34878D82A}">
                    <a16:rowId xmlns:a16="http://schemas.microsoft.com/office/drawing/2014/main" val="4132116437"/>
                  </a:ext>
                </a:extLst>
              </a:tr>
              <a:tr h="443552">
                <a:tc>
                  <a:txBody>
                    <a:bodyPr/>
                    <a:lstStyle/>
                    <a:p>
                      <a:r>
                        <a:rPr lang="nl-NL" sz="2400" dirty="0">
                          <a:latin typeface="Avenir Next LT Pro" panose="020B0504020202020204" pitchFamily="34" charset="77"/>
                        </a:rPr>
                        <a:t>maart</a:t>
                      </a:r>
                    </a:p>
                  </a:txBody>
                  <a:tcPr/>
                </a:tc>
                <a:tc>
                  <a:txBody>
                    <a:bodyPr/>
                    <a:lstStyle/>
                    <a:p>
                      <a:r>
                        <a:rPr lang="nl-NL" sz="2400" dirty="0">
                          <a:latin typeface="Avenir Next LT Pro" panose="020B0504020202020204" pitchFamily="34" charset="77"/>
                        </a:rPr>
                        <a:t>Profielkeuzebespreking binnen het team</a:t>
                      </a:r>
                    </a:p>
                  </a:txBody>
                  <a:tcPr/>
                </a:tc>
                <a:extLst>
                  <a:ext uri="{0D108BD9-81ED-4DB2-BD59-A6C34878D82A}">
                    <a16:rowId xmlns:a16="http://schemas.microsoft.com/office/drawing/2014/main" val="4250634473"/>
                  </a:ext>
                </a:extLst>
              </a:tr>
              <a:tr h="563244">
                <a:tc>
                  <a:txBody>
                    <a:bodyPr/>
                    <a:lstStyle/>
                    <a:p>
                      <a:pPr lvl="0">
                        <a:buNone/>
                      </a:pPr>
                      <a:r>
                        <a:rPr lang="nl-NL" sz="2400" dirty="0">
                          <a:latin typeface="Avenir Next LT Pro" panose="020B0504020202020204" pitchFamily="34" charset="77"/>
                        </a:rPr>
                        <a:t>eind maart</a:t>
                      </a:r>
                    </a:p>
                  </a:txBody>
                  <a:tcPr/>
                </a:tc>
                <a:tc>
                  <a:txBody>
                    <a:bodyPr/>
                    <a:lstStyle/>
                    <a:p>
                      <a:r>
                        <a:rPr lang="nl-NL" sz="2400" dirty="0">
                          <a:latin typeface="Avenir Next LT Pro" panose="020B0504020202020204" pitchFamily="34" charset="77"/>
                        </a:rPr>
                        <a:t>Eventueel afspraak met decaan om keuze aan te passen</a:t>
                      </a:r>
                    </a:p>
                  </a:txBody>
                  <a:tcPr/>
                </a:tc>
                <a:extLst>
                  <a:ext uri="{0D108BD9-81ED-4DB2-BD59-A6C34878D82A}">
                    <a16:rowId xmlns:a16="http://schemas.microsoft.com/office/drawing/2014/main" val="1956191450"/>
                  </a:ext>
                </a:extLst>
              </a:tr>
              <a:tr h="563244">
                <a:tc>
                  <a:txBody>
                    <a:bodyPr/>
                    <a:lstStyle/>
                    <a:p>
                      <a:r>
                        <a:rPr lang="nl-NL" sz="2400" dirty="0">
                          <a:latin typeface="Avenir Next LT Pro" panose="020B0504020202020204" pitchFamily="34" charset="77"/>
                        </a:rPr>
                        <a:t>begin april</a:t>
                      </a:r>
                    </a:p>
                  </a:txBody>
                  <a:tcPr/>
                </a:tc>
                <a:tc>
                  <a:txBody>
                    <a:bodyPr/>
                    <a:lstStyle/>
                    <a:p>
                      <a:r>
                        <a:rPr lang="nl-NL" sz="2400" dirty="0">
                          <a:latin typeface="Avenir Next LT Pro" panose="020B0504020202020204" pitchFamily="34" charset="77"/>
                        </a:rPr>
                        <a:t>Afronden profielkeuzeproces</a:t>
                      </a:r>
                    </a:p>
                  </a:txBody>
                  <a:tcPr/>
                </a:tc>
                <a:extLst>
                  <a:ext uri="{0D108BD9-81ED-4DB2-BD59-A6C34878D82A}">
                    <a16:rowId xmlns:a16="http://schemas.microsoft.com/office/drawing/2014/main" val="3658598734"/>
                  </a:ext>
                </a:extLst>
              </a:tr>
            </a:tbl>
          </a:graphicData>
        </a:graphic>
      </p:graphicFrame>
      <p:pic>
        <p:nvPicPr>
          <p:cNvPr id="4" name="Audio 3">
            <a:extLst>
              <a:ext uri="{FF2B5EF4-FFF2-40B4-BE49-F238E27FC236}">
                <a16:creationId xmlns:a16="http://schemas.microsoft.com/office/drawing/2014/main" id="{D0B9A745-8F19-85DF-CE55-931AAC9C1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3584311"/>
      </p:ext>
    </p:extLst>
  </p:cSld>
  <p:clrMapOvr>
    <a:masterClrMapping/>
  </p:clrMapOvr>
  <mc:AlternateContent xmlns:mc="http://schemas.openxmlformats.org/markup-compatibility/2006" xmlns:p14="http://schemas.microsoft.com/office/powerpoint/2010/main">
    <mc:Choice Requires="p14">
      <p:transition spd="slow" p14:dur="2000" advTm="77949"/>
    </mc:Choice>
    <mc:Fallback xmlns="">
      <p:transition spd="slow" advTm="7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ndertitel 8">
            <a:extLst>
              <a:ext uri="{FF2B5EF4-FFF2-40B4-BE49-F238E27FC236}">
                <a16:creationId xmlns:a16="http://schemas.microsoft.com/office/drawing/2014/main" id="{2D951441-3B8C-F045-87B4-5F4DEBFD923B}"/>
              </a:ext>
            </a:extLst>
          </p:cNvPr>
          <p:cNvSpPr txBox="1">
            <a:spLocks/>
          </p:cNvSpPr>
          <p:nvPr/>
        </p:nvSpPr>
        <p:spPr>
          <a:xfrm>
            <a:off x="345656" y="4800840"/>
            <a:ext cx="11722017" cy="24093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hlinkClick r:id="" action="ppaction://noaction">
                <a:extLst>
                  <a:ext uri="{A12FA001-AC4F-418D-AE19-62706E023703}">
                    <ahyp:hlinkClr xmlns:ahyp="http://schemas.microsoft.com/office/drawing/2018/hyperlinkcolor" val="tx"/>
                  </a:ext>
                </a:extLst>
              </a:hlinkClick>
            </a:endParaRPr>
          </a:p>
          <a:p>
            <a:pPr marL="0" indent="0">
              <a:buNone/>
            </a:pPr>
            <a:r>
              <a:rPr lang="en-GB" dirty="0">
                <a:solidFill>
                  <a:srgbClr val="00B050"/>
                </a:solidFill>
                <a:ea typeface="+mn-lt"/>
                <a:cs typeface="+mn-lt"/>
                <a:hlinkClick r:id="rId5"/>
              </a:rPr>
              <a:t>https://www.lentiz.nl/groen-van-prinstererlyceum/loopbaanorientatie/</a:t>
            </a:r>
            <a:endParaRPr lang="en-GB" dirty="0"/>
          </a:p>
          <a:p>
            <a:pPr marL="0" indent="0" algn="ctr">
              <a:buNone/>
            </a:pPr>
            <a:endParaRPr lang="en-GB" dirty="0">
              <a:solidFill>
                <a:srgbClr val="0563C1"/>
              </a:solidFill>
              <a:cs typeface="Calibri"/>
            </a:endParaRPr>
          </a:p>
          <a:p>
            <a:endParaRPr lang="en-GB" dirty="0"/>
          </a:p>
        </p:txBody>
      </p:sp>
      <p:sp>
        <p:nvSpPr>
          <p:cNvPr id="2" name="Tekstvak 1">
            <a:extLst>
              <a:ext uri="{FF2B5EF4-FFF2-40B4-BE49-F238E27FC236}">
                <a16:creationId xmlns:a16="http://schemas.microsoft.com/office/drawing/2014/main" id="{BFB7463A-3B01-F61A-0044-EB4F2535155E}"/>
              </a:ext>
            </a:extLst>
          </p:cNvPr>
          <p:cNvSpPr txBox="1"/>
          <p:nvPr/>
        </p:nvSpPr>
        <p:spPr>
          <a:xfrm>
            <a:off x="491664" y="1431757"/>
            <a:ext cx="7284492" cy="2000548"/>
          </a:xfrm>
          <a:prstGeom prst="rect">
            <a:avLst/>
          </a:prstGeom>
          <a:noFill/>
        </p:spPr>
        <p:txBody>
          <a:bodyPr wrap="square" lIns="91440" tIns="45720" rIns="91440" bIns="45720" rtlCol="0" anchor="t">
            <a:spAutoFit/>
          </a:bodyPr>
          <a:lstStyle/>
          <a:p>
            <a:r>
              <a:rPr lang="nl-NL" sz="2400" dirty="0">
                <a:latin typeface="Avenir Next LT Pro" panose="020B0504020202020204" pitchFamily="34" charset="77"/>
              </a:rPr>
              <a:t>Overige informatie:</a:t>
            </a:r>
          </a:p>
          <a:p>
            <a:endParaRPr lang="nl-NL" sz="2400" dirty="0">
              <a:latin typeface="Avenir Next LT Pro" panose="020B0504020202020204" pitchFamily="34" charset="77"/>
            </a:endParaRPr>
          </a:p>
          <a:p>
            <a:r>
              <a:rPr lang="nl-NL" sz="2400" dirty="0">
                <a:latin typeface="Avenir Next LT Pro"/>
              </a:rPr>
              <a:t>- Leerlingenboekje dat uw kind gekregen heeft</a:t>
            </a:r>
            <a:endParaRPr lang="nl-NL" sz="2400" dirty="0">
              <a:latin typeface="Avenir Next LT Pro" panose="020B0504020202020204" pitchFamily="34" charset="77"/>
            </a:endParaRPr>
          </a:p>
          <a:p>
            <a:r>
              <a:rPr lang="nl-NL" sz="2400" dirty="0">
                <a:latin typeface="Avenir Next LT Pro"/>
              </a:rPr>
              <a:t>- Stuur een berichtje naar: </a:t>
            </a:r>
            <a:r>
              <a:rPr lang="en-GB" sz="2800" dirty="0">
                <a:solidFill>
                  <a:srgbClr val="0563C1"/>
                </a:solidFill>
                <a:latin typeface="Calibri"/>
                <a:cs typeface="Calibri"/>
              </a:rPr>
              <a:t>akwakernaak@lentiz.nl</a:t>
            </a:r>
            <a:endParaRPr lang="nl-NL" sz="2800" dirty="0">
              <a:solidFill>
                <a:srgbClr val="0563C1"/>
              </a:solidFill>
              <a:latin typeface="Calibri"/>
              <a:cs typeface="Calibri"/>
            </a:endParaRPr>
          </a:p>
          <a:p>
            <a:endParaRPr lang="nl-NL" sz="2400" dirty="0">
              <a:latin typeface="Avenir Next LT Pro" panose="020B0504020202020204" pitchFamily="34" charset="77"/>
            </a:endParaRPr>
          </a:p>
        </p:txBody>
      </p:sp>
      <p:pic>
        <p:nvPicPr>
          <p:cNvPr id="3" name="Afbeelding 2" descr="Persoon die een muis vasthoudt">
            <a:extLst>
              <a:ext uri="{FF2B5EF4-FFF2-40B4-BE49-F238E27FC236}">
                <a16:creationId xmlns:a16="http://schemas.microsoft.com/office/drawing/2014/main" id="{5BC9D043-8A8E-1E2B-F9C8-A6F24D9472CC}"/>
              </a:ext>
            </a:extLst>
          </p:cNvPr>
          <p:cNvPicPr>
            <a:picLocks noChangeAspect="1"/>
          </p:cNvPicPr>
          <p:nvPr/>
        </p:nvPicPr>
        <p:blipFill>
          <a:blip r:embed="rId6"/>
          <a:stretch>
            <a:fillRect/>
          </a:stretch>
        </p:blipFill>
        <p:spPr>
          <a:xfrm>
            <a:off x="8272819" y="1569565"/>
            <a:ext cx="3573438" cy="3536898"/>
          </a:xfrm>
          <a:prstGeom prst="rect">
            <a:avLst/>
          </a:prstGeom>
        </p:spPr>
      </p:pic>
      <p:pic>
        <p:nvPicPr>
          <p:cNvPr id="6" name="Audio 5">
            <a:extLst>
              <a:ext uri="{FF2B5EF4-FFF2-40B4-BE49-F238E27FC236}">
                <a16:creationId xmlns:a16="http://schemas.microsoft.com/office/drawing/2014/main" id="{DF8FBDA0-3BB3-AC9A-7F4C-A548740EAF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80986447"/>
      </p:ext>
    </p:extLst>
  </p:cSld>
  <p:clrMapOvr>
    <a:masterClrMapping/>
  </p:clrMapOvr>
  <mc:AlternateContent xmlns:mc="http://schemas.openxmlformats.org/markup-compatibility/2006" xmlns:p14="http://schemas.microsoft.com/office/powerpoint/2010/main">
    <mc:Choice Requires="p14">
      <p:transition spd="slow" p14:dur="2000" advTm="24535"/>
    </mc:Choice>
    <mc:Fallback xmlns="">
      <p:transition spd="slow" advTm="24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625EFA4-53E4-3407-1E32-0D919AC44099}"/>
              </a:ext>
            </a:extLst>
          </p:cNvPr>
          <p:cNvSpPr>
            <a:spLocks noGrp="1"/>
          </p:cNvSpPr>
          <p:nvPr>
            <p:ph type="title"/>
          </p:nvPr>
        </p:nvSpPr>
        <p:spPr>
          <a:xfrm>
            <a:off x="609599" y="1248352"/>
            <a:ext cx="5048247" cy="4573328"/>
          </a:xfrm>
        </p:spPr>
        <p:txBody>
          <a:bodyPr/>
          <a:lstStyle/>
          <a:p>
            <a:pPr marL="0" indent="0"/>
            <a:r>
              <a:rPr lang="nl-NL" sz="3600" dirty="0"/>
              <a:t>Kiezen voor de toekomst</a:t>
            </a:r>
            <a:br>
              <a:rPr lang="nl-NL" sz="3600" dirty="0"/>
            </a:br>
            <a:br>
              <a:rPr lang="nl-NL" dirty="0"/>
            </a:br>
            <a:r>
              <a:rPr lang="nl-NL" dirty="0"/>
              <a:t>Waar gaat het over?</a:t>
            </a:r>
            <a:br>
              <a:rPr lang="nl-NL" dirty="0"/>
            </a:br>
            <a:br>
              <a:rPr lang="nl-NL" dirty="0"/>
            </a:br>
            <a:r>
              <a:rPr lang="nl-NL" dirty="0"/>
              <a:t>Hoe bereiden wij de leerlingen voor?</a:t>
            </a:r>
            <a:br>
              <a:rPr lang="nl-NL" dirty="0"/>
            </a:br>
            <a:br>
              <a:rPr lang="nl-NL" dirty="0"/>
            </a:br>
            <a:r>
              <a:rPr lang="nl-NL" dirty="0"/>
              <a:t>Welke profielen zijn er?</a:t>
            </a:r>
            <a:br>
              <a:rPr lang="nl-NL" dirty="0"/>
            </a:br>
            <a:br>
              <a:rPr lang="nl-NL" dirty="0"/>
            </a:br>
            <a:r>
              <a:rPr lang="nl-NL" dirty="0"/>
              <a:t>Tijdpad en procedure.</a:t>
            </a:r>
            <a:br>
              <a:rPr lang="nl-NL" dirty="0"/>
            </a:br>
            <a:br>
              <a:rPr lang="nl-NL" dirty="0"/>
            </a:br>
            <a:br>
              <a:rPr lang="nl-NL" dirty="0"/>
            </a:br>
            <a:endParaRPr lang="nl-NL" dirty="0"/>
          </a:p>
        </p:txBody>
      </p:sp>
      <p:sp>
        <p:nvSpPr>
          <p:cNvPr id="8" name="Tijdelijke aanduiding voor inhoud 7">
            <a:extLst>
              <a:ext uri="{FF2B5EF4-FFF2-40B4-BE49-F238E27FC236}">
                <a16:creationId xmlns:a16="http://schemas.microsoft.com/office/drawing/2014/main" id="{347CF2EC-25F5-C443-9EC1-37C04F82516B}"/>
              </a:ext>
            </a:extLst>
          </p:cNvPr>
          <p:cNvSpPr>
            <a:spLocks noGrp="1"/>
          </p:cNvSpPr>
          <p:nvPr>
            <p:ph idx="4294967295"/>
          </p:nvPr>
        </p:nvSpPr>
        <p:spPr>
          <a:xfrm>
            <a:off x="0" y="0"/>
            <a:ext cx="0" cy="0"/>
          </a:xfrm>
        </p:spPr>
        <p:txBody>
          <a:bodyPr/>
          <a:lstStyle/>
          <a:p>
            <a:pPr marL="0" indent="0">
              <a:buNone/>
            </a:pPr>
            <a:endParaRPr lang="nl-NL" sz="3600" dirty="0"/>
          </a:p>
          <a:p>
            <a:pPr marL="0" indent="0">
              <a:buNone/>
            </a:pPr>
            <a:endParaRPr lang="nl-NL" sz="3600" dirty="0"/>
          </a:p>
          <a:p>
            <a:pPr marL="0" indent="0">
              <a:buNone/>
            </a:pPr>
            <a:endParaRPr lang="nl-NL" sz="3600" dirty="0"/>
          </a:p>
          <a:p>
            <a:pPr marL="0" indent="0">
              <a:buNone/>
            </a:pPr>
            <a:r>
              <a:rPr lang="nl-NL" sz="3600" dirty="0"/>
              <a:t>    </a:t>
            </a:r>
            <a:endParaRPr lang="nl-NL" dirty="0"/>
          </a:p>
        </p:txBody>
      </p:sp>
      <p:pic>
        <p:nvPicPr>
          <p:cNvPr id="2" name="Afbeelding 1">
            <a:extLst>
              <a:ext uri="{FF2B5EF4-FFF2-40B4-BE49-F238E27FC236}">
                <a16:creationId xmlns:a16="http://schemas.microsoft.com/office/drawing/2014/main" id="{62CF4921-FA7D-9744-9944-4425DA8756FE}"/>
              </a:ext>
            </a:extLst>
          </p:cNvPr>
          <p:cNvPicPr>
            <a:picLocks noChangeAspect="1"/>
          </p:cNvPicPr>
          <p:nvPr/>
        </p:nvPicPr>
        <p:blipFill>
          <a:blip r:embed="rId5"/>
          <a:stretch>
            <a:fillRect/>
          </a:stretch>
        </p:blipFill>
        <p:spPr>
          <a:xfrm>
            <a:off x="5223714" y="2040735"/>
            <a:ext cx="6820529" cy="4331709"/>
          </a:xfrm>
          <a:prstGeom prst="rect">
            <a:avLst/>
          </a:prstGeom>
        </p:spPr>
      </p:pic>
      <p:pic>
        <p:nvPicPr>
          <p:cNvPr id="18" name="Audio 17">
            <a:extLst>
              <a:ext uri="{FF2B5EF4-FFF2-40B4-BE49-F238E27FC236}">
                <a16:creationId xmlns:a16="http://schemas.microsoft.com/office/drawing/2014/main" id="{F56FF687-7A7E-AE7D-683C-1DC1078ED9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31561496"/>
      </p:ext>
    </p:extLst>
  </p:cSld>
  <p:clrMapOvr>
    <a:masterClrMapping/>
  </p:clrMapOvr>
  <mc:AlternateContent xmlns:mc="http://schemas.openxmlformats.org/markup-compatibility/2006" xmlns:p14="http://schemas.microsoft.com/office/powerpoint/2010/main">
    <mc:Choice Requires="p14">
      <p:transition spd="slow" p14:dur="2000" advTm="52871"/>
    </mc:Choice>
    <mc:Fallback xmlns="">
      <p:transition spd="slow" advTm="5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347CF2EC-25F5-C443-9EC1-37C04F82516B}"/>
              </a:ext>
            </a:extLst>
          </p:cNvPr>
          <p:cNvSpPr>
            <a:spLocks noGrp="1"/>
          </p:cNvSpPr>
          <p:nvPr>
            <p:ph idx="1"/>
          </p:nvPr>
        </p:nvSpPr>
        <p:spPr>
          <a:xfrm>
            <a:off x="565485" y="1253331"/>
            <a:ext cx="8181474" cy="4351338"/>
          </a:xfrm>
        </p:spPr>
        <p:txBody>
          <a:bodyPr vert="horz" lIns="91440" tIns="45720" rIns="91440" bIns="45720" rtlCol="0" anchor="t">
            <a:normAutofit fontScale="85000" lnSpcReduction="20000"/>
          </a:bodyPr>
          <a:lstStyle/>
          <a:p>
            <a:pPr marL="0" indent="0">
              <a:buNone/>
            </a:pPr>
            <a:r>
              <a:rPr lang="nl-NL" sz="3600" dirty="0">
                <a:latin typeface="Avenir Next LT Pro" panose="020B0504020202020204" pitchFamily="34" charset="77"/>
              </a:rPr>
              <a:t>Leerlingen onderzoeken:</a:t>
            </a:r>
          </a:p>
          <a:p>
            <a:endParaRPr lang="nl-NL" dirty="0">
              <a:latin typeface="Avenir Next LT Pro" panose="020B0504020202020204" pitchFamily="34" charset="77"/>
            </a:endParaRPr>
          </a:p>
          <a:p>
            <a:pPr algn="l">
              <a:buFont typeface="Arial" panose="020B0604020202020204" pitchFamily="34" charset="0"/>
              <a:buChar char="•"/>
            </a:pPr>
            <a:r>
              <a:rPr lang="nl-NL" b="0" i="0" dirty="0">
                <a:solidFill>
                  <a:srgbClr val="202124"/>
                </a:solidFill>
                <a:effectLst/>
                <a:latin typeface="Avenir Next LT Pro" panose="020B0504020202020204" pitchFamily="34" charset="77"/>
              </a:rPr>
              <a:t>Wie ben ik? </a:t>
            </a:r>
            <a:endParaRPr lang="nl-NL" dirty="0">
              <a:solidFill>
                <a:srgbClr val="202124"/>
              </a:solidFill>
              <a:latin typeface="Avenir Next LT Pro" panose="020B0504020202020204" pitchFamily="34" charset="77"/>
            </a:endParaRPr>
          </a:p>
          <a:p>
            <a:pPr algn="l">
              <a:buFont typeface="Arial" panose="020B0604020202020204" pitchFamily="34" charset="0"/>
              <a:buChar char="•"/>
            </a:pPr>
            <a:r>
              <a:rPr lang="nl-NL" b="0" i="0" dirty="0">
                <a:solidFill>
                  <a:srgbClr val="202124"/>
                </a:solidFill>
                <a:effectLst/>
                <a:latin typeface="Avenir Next LT Pro" panose="020B0504020202020204" pitchFamily="34" charset="77"/>
              </a:rPr>
              <a:t>Waar ben ik goed in?</a:t>
            </a:r>
          </a:p>
          <a:p>
            <a:pPr algn="l">
              <a:buFont typeface="Arial" panose="020B0604020202020204" pitchFamily="34" charset="0"/>
              <a:buChar char="•"/>
            </a:pPr>
            <a:r>
              <a:rPr lang="nl-NL" b="0" i="0" dirty="0">
                <a:solidFill>
                  <a:srgbClr val="202124"/>
                </a:solidFill>
                <a:effectLst/>
                <a:latin typeface="Avenir Next LT Pro" panose="020B0504020202020204" pitchFamily="34" charset="77"/>
              </a:rPr>
              <a:t>Wat wil ik, wat interesseert mij? </a:t>
            </a:r>
          </a:p>
          <a:p>
            <a:pPr algn="l">
              <a:buFont typeface="Arial" panose="020B0604020202020204" pitchFamily="34" charset="0"/>
              <a:buChar char="•"/>
            </a:pPr>
            <a:r>
              <a:rPr lang="nl-NL" b="0" i="0" dirty="0">
                <a:solidFill>
                  <a:srgbClr val="202124"/>
                </a:solidFill>
                <a:effectLst/>
                <a:latin typeface="Avenir Next LT Pro" panose="020B0504020202020204" pitchFamily="34" charset="77"/>
              </a:rPr>
              <a:t>Welke vakken (studies/beroepen) passen bij mij?</a:t>
            </a:r>
          </a:p>
          <a:p>
            <a:pPr marL="0" indent="0" algn="l">
              <a:buNone/>
            </a:pPr>
            <a:endParaRPr lang="nl-NL" b="0" i="0" dirty="0">
              <a:solidFill>
                <a:srgbClr val="202124"/>
              </a:solidFill>
              <a:effectLst/>
              <a:latin typeface="Avenir Next LT Pro" panose="020B0504020202020204" pitchFamily="34" charset="77"/>
            </a:endParaRPr>
          </a:p>
          <a:p>
            <a:pPr marL="0" indent="0" algn="l">
              <a:buNone/>
            </a:pPr>
            <a:r>
              <a:rPr lang="nl-NL" sz="2800" dirty="0">
                <a:latin typeface="Avenir Next LT Pro" panose="020B0504020202020204" pitchFamily="34" charset="77"/>
              </a:rPr>
              <a:t>En in de komende jaren ook dit:</a:t>
            </a:r>
          </a:p>
          <a:p>
            <a:pPr marL="0" indent="0" algn="l">
              <a:buNone/>
            </a:pPr>
            <a:endParaRPr lang="nl-NL" b="0" i="0" dirty="0">
              <a:solidFill>
                <a:srgbClr val="202124"/>
              </a:solidFill>
              <a:effectLst/>
              <a:latin typeface="Avenir Next LT Pro" panose="020B0504020202020204" pitchFamily="34" charset="77"/>
            </a:endParaRPr>
          </a:p>
          <a:p>
            <a:pPr algn="l">
              <a:buFont typeface="Arial" panose="020B0604020202020204" pitchFamily="34" charset="0"/>
              <a:buChar char="•"/>
            </a:pPr>
            <a:r>
              <a:rPr lang="nl-NL" dirty="0">
                <a:solidFill>
                  <a:srgbClr val="202124"/>
                </a:solidFill>
                <a:latin typeface="Avenir Next LT Pro" panose="020B0504020202020204" pitchFamily="34" charset="77"/>
              </a:rPr>
              <a:t>Hoe bereik ik mijn doel?</a:t>
            </a:r>
            <a:endParaRPr lang="nl-NL" b="0" i="0" dirty="0">
              <a:solidFill>
                <a:srgbClr val="202124"/>
              </a:solidFill>
              <a:effectLst/>
              <a:latin typeface="Avenir Next LT Pro" panose="020B0504020202020204" pitchFamily="34" charset="77"/>
            </a:endParaRPr>
          </a:p>
          <a:p>
            <a:pPr algn="l">
              <a:buFont typeface="Arial" panose="020B0604020202020204" pitchFamily="34" charset="0"/>
              <a:buChar char="•"/>
            </a:pPr>
            <a:r>
              <a:rPr lang="nl-NL" b="0" i="0" dirty="0">
                <a:solidFill>
                  <a:srgbClr val="202124"/>
                </a:solidFill>
                <a:effectLst/>
                <a:latin typeface="Avenir Next LT Pro" panose="020B0504020202020204" pitchFamily="34" charset="77"/>
              </a:rPr>
              <a:t>Wie kan mij daarbij helpen?</a:t>
            </a:r>
          </a:p>
          <a:p>
            <a:pPr marL="0" indent="0">
              <a:buNone/>
            </a:pPr>
            <a:endParaRPr lang="nl-NL" dirty="0"/>
          </a:p>
        </p:txBody>
      </p:sp>
      <p:pic>
        <p:nvPicPr>
          <p:cNvPr id="1026" name="Picture 2" descr="Dit is het moment voor meer praktijkgericht denken' | Expertisepunt LOB">
            <a:extLst>
              <a:ext uri="{FF2B5EF4-FFF2-40B4-BE49-F238E27FC236}">
                <a16:creationId xmlns:a16="http://schemas.microsoft.com/office/drawing/2014/main" id="{E51F6422-9964-9FF3-25EC-341581033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231" y="1253331"/>
            <a:ext cx="3986953"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E467F40B-D680-F8C3-B9F7-ED314184B7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06084737"/>
      </p:ext>
    </p:extLst>
  </p:cSld>
  <p:clrMapOvr>
    <a:masterClrMapping/>
  </p:clrMapOvr>
  <mc:AlternateContent xmlns:mc="http://schemas.openxmlformats.org/markup-compatibility/2006" xmlns:p14="http://schemas.microsoft.com/office/powerpoint/2010/main">
    <mc:Choice Requires="p14">
      <p:transition spd="slow" p14:dur="2000" advTm="38463"/>
    </mc:Choice>
    <mc:Fallback xmlns="">
      <p:transition spd="slow" advTm="38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5AA4F57-4D6D-7741-AABC-DA24108A485B}"/>
              </a:ext>
            </a:extLst>
          </p:cNvPr>
          <p:cNvSpPr>
            <a:spLocks noGrp="1"/>
          </p:cNvSpPr>
          <p:nvPr>
            <p:ph idx="1"/>
          </p:nvPr>
        </p:nvSpPr>
        <p:spPr>
          <a:xfrm>
            <a:off x="397936" y="1017804"/>
            <a:ext cx="5549915" cy="4891665"/>
          </a:xfrm>
        </p:spPr>
        <p:txBody>
          <a:bodyPr vert="horz" lIns="91440" tIns="45720" rIns="91440" bIns="45720" rtlCol="0" anchor="t">
            <a:normAutofit lnSpcReduction="10000"/>
          </a:bodyPr>
          <a:lstStyle/>
          <a:p>
            <a:pPr marL="0" indent="0">
              <a:buNone/>
            </a:pPr>
            <a:r>
              <a:rPr lang="nl-NL" sz="3200" dirty="0">
                <a:latin typeface="Avenir Next LT Pro"/>
              </a:rPr>
              <a:t>De voorbereiding</a:t>
            </a:r>
          </a:p>
          <a:p>
            <a:pPr marL="0" indent="0">
              <a:buNone/>
            </a:pPr>
            <a:endParaRPr lang="nl-NL" sz="3900" b="1" dirty="0">
              <a:latin typeface="Avenir Next LT Pro" panose="020B0504020202020204" pitchFamily="34" charset="77"/>
            </a:endParaRPr>
          </a:p>
          <a:p>
            <a:r>
              <a:rPr lang="nl-NL" sz="2400" dirty="0">
                <a:latin typeface="Avenir Next LT Pro"/>
              </a:rPr>
              <a:t>4 LOB-lessen tijdens </a:t>
            </a:r>
            <a:r>
              <a:rPr lang="nl-NL" sz="2400" dirty="0" err="1">
                <a:latin typeface="Avenir Next LT Pro"/>
              </a:rPr>
              <a:t>Flexstart</a:t>
            </a:r>
            <a:r>
              <a:rPr lang="nl-NL" sz="2400" dirty="0">
                <a:latin typeface="Avenir Next LT Pro"/>
              </a:rPr>
              <a:t> door de decaan</a:t>
            </a:r>
          </a:p>
          <a:p>
            <a:r>
              <a:rPr lang="nl-NL" sz="2400" dirty="0">
                <a:latin typeface="Avenir Next LT Pro"/>
                <a:cs typeface="Calibri"/>
              </a:rPr>
              <a:t>Persoonlijke begeleiding d.m.v. gesprekken en opdrachten met de coach</a:t>
            </a:r>
          </a:p>
          <a:p>
            <a:r>
              <a:rPr lang="nl-NL" sz="2400" dirty="0">
                <a:latin typeface="Avenir Next LT Pro"/>
                <a:cs typeface="Calibri"/>
              </a:rPr>
              <a:t>Vakinformatie door collega’s en bovenbouwleerlingen</a:t>
            </a:r>
          </a:p>
          <a:p>
            <a:r>
              <a:rPr lang="nl-NL" sz="2400" dirty="0">
                <a:latin typeface="Avenir Next LT Pro"/>
              </a:rPr>
              <a:t>De leerlingen werken aan een stappenplan via de online methode </a:t>
            </a:r>
            <a:r>
              <a:rPr lang="nl-NL" sz="2400" dirty="0" err="1">
                <a:latin typeface="Avenir Next LT Pro"/>
              </a:rPr>
              <a:t>Qompas</a:t>
            </a:r>
            <a:r>
              <a:rPr lang="nl-NL" sz="2400">
                <a:latin typeface="Avenir Next LT Pro"/>
              </a:rPr>
              <a:t> (leerling </a:t>
            </a:r>
            <a:r>
              <a:rPr lang="nl-NL" sz="2400" dirty="0">
                <a:latin typeface="Avenir Next LT Pro"/>
              </a:rPr>
              <a:t>heeft een account)</a:t>
            </a:r>
          </a:p>
          <a:p>
            <a:pPr marL="0" indent="0">
              <a:buNone/>
            </a:pPr>
            <a:endParaRPr lang="nl-NL" sz="2400" dirty="0">
              <a:latin typeface="Avenir Next LT Pro" panose="020B0504020202020204" pitchFamily="34" charset="77"/>
            </a:endParaRPr>
          </a:p>
          <a:p>
            <a:pPr lvl="1"/>
            <a:endParaRPr lang="nl-NL" sz="2400" dirty="0">
              <a:latin typeface="Avenir Next LT Pro" panose="020B0504020202020204" pitchFamily="34" charset="77"/>
            </a:endParaRPr>
          </a:p>
          <a:p>
            <a:endParaRPr lang="nl-NL" dirty="0"/>
          </a:p>
        </p:txBody>
      </p:sp>
      <p:pic>
        <p:nvPicPr>
          <p:cNvPr id="9" name="Afbeelding 8" descr="Afbeelding met schermafbeelding, man, monitor, scherm&#10;&#10;Automatisch gegenereerde beschrijving">
            <a:extLst>
              <a:ext uri="{FF2B5EF4-FFF2-40B4-BE49-F238E27FC236}">
                <a16:creationId xmlns:a16="http://schemas.microsoft.com/office/drawing/2014/main" id="{37FC57B3-41C7-D146-AFE3-64BAF57CD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272" y="2164690"/>
            <a:ext cx="6002319" cy="4366086"/>
          </a:xfrm>
          <a:prstGeom prst="rect">
            <a:avLst/>
          </a:prstGeom>
        </p:spPr>
      </p:pic>
      <p:pic>
        <p:nvPicPr>
          <p:cNvPr id="7" name="Audio 6">
            <a:extLst>
              <a:ext uri="{FF2B5EF4-FFF2-40B4-BE49-F238E27FC236}">
                <a16:creationId xmlns:a16="http://schemas.microsoft.com/office/drawing/2014/main" id="{081E21F9-0A76-7714-DEFA-CF7DCF20C6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63476703"/>
      </p:ext>
    </p:extLst>
  </p:cSld>
  <p:clrMapOvr>
    <a:masterClrMapping/>
  </p:clrMapOvr>
  <mc:AlternateContent xmlns:mc="http://schemas.openxmlformats.org/markup-compatibility/2006" xmlns:p14="http://schemas.microsoft.com/office/powerpoint/2010/main">
    <mc:Choice Requires="p14">
      <p:transition spd="slow" p14:dur="2000" advTm="61207"/>
    </mc:Choice>
    <mc:Fallback xmlns="">
      <p:transition spd="slow" advTm="6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7810A6D-1A48-2408-5A3D-AF9A7B094471}"/>
              </a:ext>
            </a:extLst>
          </p:cNvPr>
          <p:cNvSpPr>
            <a:spLocks noGrp="1"/>
          </p:cNvSpPr>
          <p:nvPr>
            <p:ph type="title"/>
          </p:nvPr>
        </p:nvSpPr>
        <p:spPr>
          <a:xfrm>
            <a:off x="568036" y="983456"/>
            <a:ext cx="10515600" cy="1325563"/>
          </a:xfrm>
        </p:spPr>
        <p:txBody>
          <a:bodyPr lIns="91440" tIns="45720" rIns="91440" bIns="45720">
            <a:normAutofit/>
          </a:bodyPr>
          <a:lstStyle/>
          <a:p>
            <a:r>
              <a:rPr lang="en-US"/>
              <a:t>In </a:t>
            </a:r>
            <a:r>
              <a:rPr lang="en-US" err="1"/>
              <a:t>gesprek</a:t>
            </a:r>
            <a:endParaRPr lang="en-US" dirty="0" err="1"/>
          </a:p>
        </p:txBody>
      </p:sp>
      <p:pic>
        <p:nvPicPr>
          <p:cNvPr id="2" name="Afbeelding 2">
            <a:extLst>
              <a:ext uri="{FF2B5EF4-FFF2-40B4-BE49-F238E27FC236}">
                <a16:creationId xmlns:a16="http://schemas.microsoft.com/office/drawing/2014/main" id="{406E07E7-910F-A71B-315D-B953390A6F69}"/>
              </a:ext>
            </a:extLst>
          </p:cNvPr>
          <p:cNvPicPr>
            <a:picLocks noChangeAspect="1"/>
          </p:cNvPicPr>
          <p:nvPr/>
        </p:nvPicPr>
        <p:blipFill>
          <a:blip r:embed="rId5"/>
          <a:stretch>
            <a:fillRect/>
          </a:stretch>
        </p:blipFill>
        <p:spPr>
          <a:xfrm>
            <a:off x="2421678" y="1825625"/>
            <a:ext cx="7501363" cy="4782658"/>
          </a:xfrm>
          <a:prstGeom prst="rect">
            <a:avLst/>
          </a:prstGeom>
          <a:noFill/>
        </p:spPr>
      </p:pic>
      <mc:AlternateContent xmlns:mc="http://schemas.openxmlformats.org/markup-compatibility/2006" xmlns:p14="http://schemas.microsoft.com/office/powerpoint/2010/main">
        <mc:Choice Requires="p14">
          <p:contentPart p14:bwMode="auto" r:id="rId6">
            <p14:nvContentPartPr>
              <p14:cNvPr id="3" name="Inkt 2">
                <a:extLst>
                  <a:ext uri="{FF2B5EF4-FFF2-40B4-BE49-F238E27FC236}">
                    <a16:creationId xmlns:a16="http://schemas.microsoft.com/office/drawing/2014/main" id="{B9BCB078-4F50-27EC-A005-D916A487756E}"/>
                  </a:ext>
                </a:extLst>
              </p14:cNvPr>
              <p14:cNvContentPartPr/>
              <p14:nvPr/>
            </p14:nvContentPartPr>
            <p14:xfrm>
              <a:off x="6444229" y="2384446"/>
              <a:ext cx="191056" cy="13854"/>
            </p14:xfrm>
          </p:contentPart>
        </mc:Choice>
        <mc:Fallback xmlns="">
          <p:pic>
            <p:nvPicPr>
              <p:cNvPr id="3" name="Inkt 2">
                <a:extLst>
                  <a:ext uri="{FF2B5EF4-FFF2-40B4-BE49-F238E27FC236}">
                    <a16:creationId xmlns:a16="http://schemas.microsoft.com/office/drawing/2014/main" id="{B9BCB078-4F50-27EC-A005-D916A487756E}"/>
                  </a:ext>
                </a:extLst>
              </p:cNvPr>
              <p:cNvPicPr/>
              <p:nvPr/>
            </p:nvPicPr>
            <p:blipFill>
              <a:blip r:embed="rId7"/>
              <a:stretch>
                <a:fillRect/>
              </a:stretch>
            </p:blipFill>
            <p:spPr>
              <a:xfrm>
                <a:off x="6426273" y="1691746"/>
                <a:ext cx="226610" cy="1385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t 3">
                <a:extLst>
                  <a:ext uri="{FF2B5EF4-FFF2-40B4-BE49-F238E27FC236}">
                    <a16:creationId xmlns:a16="http://schemas.microsoft.com/office/drawing/2014/main" id="{ABAA1836-DDC2-49B2-1BA5-90D1A326D180}"/>
                  </a:ext>
                </a:extLst>
              </p14:cNvPr>
              <p14:cNvContentPartPr/>
              <p14:nvPr/>
            </p14:nvContentPartPr>
            <p14:xfrm>
              <a:off x="5913024" y="2549521"/>
              <a:ext cx="191610" cy="13854"/>
            </p14:xfrm>
          </p:contentPart>
        </mc:Choice>
        <mc:Fallback xmlns="">
          <p:pic>
            <p:nvPicPr>
              <p:cNvPr id="4" name="Inkt 3">
                <a:extLst>
                  <a:ext uri="{FF2B5EF4-FFF2-40B4-BE49-F238E27FC236}">
                    <a16:creationId xmlns:a16="http://schemas.microsoft.com/office/drawing/2014/main" id="{ABAA1836-DDC2-49B2-1BA5-90D1A326D180}"/>
                  </a:ext>
                </a:extLst>
              </p:cNvPr>
              <p:cNvPicPr/>
              <p:nvPr/>
            </p:nvPicPr>
            <p:blipFill>
              <a:blip r:embed="rId9"/>
              <a:stretch>
                <a:fillRect/>
              </a:stretch>
            </p:blipFill>
            <p:spPr>
              <a:xfrm>
                <a:off x="5895049" y="2520658"/>
                <a:ext cx="227200" cy="7100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t 4">
                <a:extLst>
                  <a:ext uri="{FF2B5EF4-FFF2-40B4-BE49-F238E27FC236}">
                    <a16:creationId xmlns:a16="http://schemas.microsoft.com/office/drawing/2014/main" id="{26C4AC7C-A53C-C796-B291-D06BC914A70B}"/>
                  </a:ext>
                </a:extLst>
              </p14:cNvPr>
              <p14:cNvContentPartPr/>
              <p14:nvPr/>
            </p14:nvContentPartPr>
            <p14:xfrm>
              <a:off x="6026512" y="2734505"/>
              <a:ext cx="183357" cy="13854"/>
            </p14:xfrm>
          </p:contentPart>
        </mc:Choice>
        <mc:Fallback xmlns="">
          <p:pic>
            <p:nvPicPr>
              <p:cNvPr id="5" name="Inkt 4">
                <a:extLst>
                  <a:ext uri="{FF2B5EF4-FFF2-40B4-BE49-F238E27FC236}">
                    <a16:creationId xmlns:a16="http://schemas.microsoft.com/office/drawing/2014/main" id="{26C4AC7C-A53C-C796-B291-D06BC914A70B}"/>
                  </a:ext>
                </a:extLst>
              </p:cNvPr>
              <p:cNvPicPr/>
              <p:nvPr/>
            </p:nvPicPr>
            <p:blipFill>
              <a:blip r:embed="rId7"/>
              <a:stretch>
                <a:fillRect/>
              </a:stretch>
            </p:blipFill>
            <p:spPr>
              <a:xfrm>
                <a:off x="6008536" y="2041805"/>
                <a:ext cx="218950" cy="1385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t 5">
                <a:extLst>
                  <a:ext uri="{FF2B5EF4-FFF2-40B4-BE49-F238E27FC236}">
                    <a16:creationId xmlns:a16="http://schemas.microsoft.com/office/drawing/2014/main" id="{579F4FFD-7A1C-F54E-B68A-C7033A4D9D20}"/>
                  </a:ext>
                </a:extLst>
              </p14:cNvPr>
              <p14:cNvContentPartPr/>
              <p14:nvPr/>
            </p14:nvContentPartPr>
            <p14:xfrm>
              <a:off x="6510815" y="2895445"/>
              <a:ext cx="200300" cy="32796"/>
            </p14:xfrm>
          </p:contentPart>
        </mc:Choice>
        <mc:Fallback xmlns="">
          <p:pic>
            <p:nvPicPr>
              <p:cNvPr id="6" name="Inkt 5">
                <a:extLst>
                  <a:ext uri="{FF2B5EF4-FFF2-40B4-BE49-F238E27FC236}">
                    <a16:creationId xmlns:a16="http://schemas.microsoft.com/office/drawing/2014/main" id="{579F4FFD-7A1C-F54E-B68A-C7033A4D9D20}"/>
                  </a:ext>
                </a:extLst>
              </p:cNvPr>
              <p:cNvPicPr/>
              <p:nvPr/>
            </p:nvPicPr>
            <p:blipFill>
              <a:blip r:embed="rId12"/>
              <a:stretch>
                <a:fillRect/>
              </a:stretch>
            </p:blipFill>
            <p:spPr>
              <a:xfrm>
                <a:off x="6492835" y="2877621"/>
                <a:ext cx="235901" cy="6808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t 7">
                <a:extLst>
                  <a:ext uri="{FF2B5EF4-FFF2-40B4-BE49-F238E27FC236}">
                    <a16:creationId xmlns:a16="http://schemas.microsoft.com/office/drawing/2014/main" id="{37B6E85B-8F1C-94F9-8CE6-284DB1F50C67}"/>
                  </a:ext>
                </a:extLst>
              </p14:cNvPr>
              <p14:cNvContentPartPr/>
              <p14:nvPr/>
            </p14:nvContentPartPr>
            <p14:xfrm>
              <a:off x="6442354" y="2352975"/>
              <a:ext cx="200821" cy="77685"/>
            </p14:xfrm>
          </p:contentPart>
        </mc:Choice>
        <mc:Fallback xmlns="">
          <p:pic>
            <p:nvPicPr>
              <p:cNvPr id="8" name="Inkt 7">
                <a:extLst>
                  <a:ext uri="{FF2B5EF4-FFF2-40B4-BE49-F238E27FC236}">
                    <a16:creationId xmlns:a16="http://schemas.microsoft.com/office/drawing/2014/main" id="{37B6E85B-8F1C-94F9-8CE6-284DB1F50C67}"/>
                  </a:ext>
                </a:extLst>
              </p:cNvPr>
              <p:cNvPicPr/>
              <p:nvPr/>
            </p:nvPicPr>
            <p:blipFill>
              <a:blip r:embed="rId14"/>
              <a:stretch>
                <a:fillRect/>
              </a:stretch>
            </p:blipFill>
            <p:spPr>
              <a:xfrm>
                <a:off x="6424391" y="2335075"/>
                <a:ext cx="236387" cy="11312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t 10">
                <a:extLst>
                  <a:ext uri="{FF2B5EF4-FFF2-40B4-BE49-F238E27FC236}">
                    <a16:creationId xmlns:a16="http://schemas.microsoft.com/office/drawing/2014/main" id="{71009EB4-4AF5-1990-A814-960405E1917E}"/>
                  </a:ext>
                </a:extLst>
              </p14:cNvPr>
              <p14:cNvContentPartPr/>
              <p14:nvPr/>
            </p14:nvContentPartPr>
            <p14:xfrm>
              <a:off x="5900731" y="2543514"/>
              <a:ext cx="193159" cy="53112"/>
            </p14:xfrm>
          </p:contentPart>
        </mc:Choice>
        <mc:Fallback xmlns="">
          <p:pic>
            <p:nvPicPr>
              <p:cNvPr id="11" name="Inkt 10">
                <a:extLst>
                  <a:ext uri="{FF2B5EF4-FFF2-40B4-BE49-F238E27FC236}">
                    <a16:creationId xmlns:a16="http://schemas.microsoft.com/office/drawing/2014/main" id="{71009EB4-4AF5-1990-A814-960405E1917E}"/>
                  </a:ext>
                </a:extLst>
              </p:cNvPr>
              <p:cNvPicPr/>
              <p:nvPr/>
            </p:nvPicPr>
            <p:blipFill>
              <a:blip r:embed="rId16"/>
              <a:stretch>
                <a:fillRect/>
              </a:stretch>
            </p:blipFill>
            <p:spPr>
              <a:xfrm>
                <a:off x="5882746" y="2525691"/>
                <a:ext cx="228769" cy="8840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t 11">
                <a:extLst>
                  <a:ext uri="{FF2B5EF4-FFF2-40B4-BE49-F238E27FC236}">
                    <a16:creationId xmlns:a16="http://schemas.microsoft.com/office/drawing/2014/main" id="{39332F6D-8AB9-8744-26E5-D4C44AD7E678}"/>
                  </a:ext>
                </a:extLst>
              </p14:cNvPr>
              <p14:cNvContentPartPr/>
              <p14:nvPr/>
            </p14:nvContentPartPr>
            <p14:xfrm>
              <a:off x="6028527" y="2700464"/>
              <a:ext cx="178024" cy="65827"/>
            </p14:xfrm>
          </p:contentPart>
        </mc:Choice>
        <mc:Fallback xmlns="">
          <p:pic>
            <p:nvPicPr>
              <p:cNvPr id="12" name="Inkt 11">
                <a:extLst>
                  <a:ext uri="{FF2B5EF4-FFF2-40B4-BE49-F238E27FC236}">
                    <a16:creationId xmlns:a16="http://schemas.microsoft.com/office/drawing/2014/main" id="{39332F6D-8AB9-8744-26E5-D4C44AD7E678}"/>
                  </a:ext>
                </a:extLst>
              </p:cNvPr>
              <p:cNvPicPr/>
              <p:nvPr/>
            </p:nvPicPr>
            <p:blipFill>
              <a:blip r:embed="rId18"/>
              <a:stretch>
                <a:fillRect/>
              </a:stretch>
            </p:blipFill>
            <p:spPr>
              <a:xfrm>
                <a:off x="6010545" y="2682576"/>
                <a:ext cx="213629" cy="10124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t 12">
                <a:extLst>
                  <a:ext uri="{FF2B5EF4-FFF2-40B4-BE49-F238E27FC236}">
                    <a16:creationId xmlns:a16="http://schemas.microsoft.com/office/drawing/2014/main" id="{64EA9242-527E-6F58-6CE7-84705E9DFF38}"/>
                  </a:ext>
                </a:extLst>
              </p14:cNvPr>
              <p14:cNvContentPartPr/>
              <p14:nvPr/>
            </p14:nvContentPartPr>
            <p14:xfrm>
              <a:off x="6498504" y="2878369"/>
              <a:ext cx="218169" cy="63162"/>
            </p14:xfrm>
          </p:contentPart>
        </mc:Choice>
        <mc:Fallback xmlns="">
          <p:pic>
            <p:nvPicPr>
              <p:cNvPr id="13" name="Inkt 12">
                <a:extLst>
                  <a:ext uri="{FF2B5EF4-FFF2-40B4-BE49-F238E27FC236}">
                    <a16:creationId xmlns:a16="http://schemas.microsoft.com/office/drawing/2014/main" id="{64EA9242-527E-6F58-6CE7-84705E9DFF38}"/>
                  </a:ext>
                </a:extLst>
              </p:cNvPr>
              <p:cNvPicPr/>
              <p:nvPr/>
            </p:nvPicPr>
            <p:blipFill>
              <a:blip r:embed="rId20"/>
              <a:stretch>
                <a:fillRect/>
              </a:stretch>
            </p:blipFill>
            <p:spPr>
              <a:xfrm>
                <a:off x="6480533" y="2860425"/>
                <a:ext cx="253752" cy="98691"/>
              </a:xfrm>
              <a:prstGeom prst="rect">
                <a:avLst/>
              </a:prstGeom>
            </p:spPr>
          </p:pic>
        </mc:Fallback>
      </mc:AlternateContent>
      <p:pic>
        <p:nvPicPr>
          <p:cNvPr id="22" name="Audio 21">
            <a:extLst>
              <a:ext uri="{FF2B5EF4-FFF2-40B4-BE49-F238E27FC236}">
                <a16:creationId xmlns:a16="http://schemas.microsoft.com/office/drawing/2014/main" id="{5F078236-5CA0-4AC0-2B2D-7A648F3AC18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02008860"/>
      </p:ext>
    </p:extLst>
  </p:cSld>
  <p:clrMapOvr>
    <a:masterClrMapping/>
  </p:clrMapOvr>
  <mc:AlternateContent xmlns:mc="http://schemas.openxmlformats.org/markup-compatibility/2006" xmlns:p14="http://schemas.microsoft.com/office/powerpoint/2010/main">
    <mc:Choice Requires="p14">
      <p:transition spd="slow" p14:dur="2000" advTm="37771"/>
    </mc:Choice>
    <mc:Fallback xmlns="">
      <p:transition spd="slow" advTm="3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a:extLst>
              <a:ext uri="{FF2B5EF4-FFF2-40B4-BE49-F238E27FC236}">
                <a16:creationId xmlns:a16="http://schemas.microsoft.com/office/drawing/2014/main" id="{61FCA939-948E-C95C-2A6E-06866EE95A18}"/>
              </a:ext>
            </a:extLst>
          </p:cNvPr>
          <p:cNvPicPr>
            <a:picLocks noGrp="1" noChangeAspect="1"/>
          </p:cNvPicPr>
          <p:nvPr>
            <p:ph type="pic" sz="quarter" idx="4294967295"/>
          </p:nvPr>
        </p:nvPicPr>
        <p:blipFill rotWithShape="1">
          <a:blip r:embed="rId5"/>
          <a:srcRect t="16227" b="16227"/>
          <a:stretch/>
        </p:blipFill>
        <p:spPr>
          <a:xfrm>
            <a:off x="0" y="974725"/>
            <a:ext cx="12192000" cy="5192713"/>
          </a:xfrm>
          <a:prstGeom prst="rect">
            <a:avLst/>
          </a:prstGeom>
        </p:spPr>
      </p:pic>
      <p:pic>
        <p:nvPicPr>
          <p:cNvPr id="6" name="Audio 5">
            <a:extLst>
              <a:ext uri="{FF2B5EF4-FFF2-40B4-BE49-F238E27FC236}">
                <a16:creationId xmlns:a16="http://schemas.microsoft.com/office/drawing/2014/main" id="{04D8FFAD-6D58-E172-8655-A6CBE97859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20329469"/>
      </p:ext>
    </p:extLst>
  </p:cSld>
  <p:clrMapOvr>
    <a:masterClrMapping/>
  </p:clrMapOvr>
  <mc:AlternateContent xmlns:mc="http://schemas.openxmlformats.org/markup-compatibility/2006" xmlns:p14="http://schemas.microsoft.com/office/powerpoint/2010/main">
    <mc:Choice Requires="p14">
      <p:transition spd="slow" p14:dur="2000" advTm="15081"/>
    </mc:Choice>
    <mc:Fallback xmlns="">
      <p:transition spd="slow" advTm="1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B36E2BF-886C-6918-9B05-B8E93B67BC33}"/>
              </a:ext>
            </a:extLst>
          </p:cNvPr>
          <p:cNvSpPr>
            <a:spLocks noGrp="1"/>
          </p:cNvSpPr>
          <p:nvPr>
            <p:ph type="title"/>
          </p:nvPr>
        </p:nvSpPr>
        <p:spPr>
          <a:xfrm>
            <a:off x="568036" y="983456"/>
            <a:ext cx="10515600" cy="1325563"/>
          </a:xfrm>
        </p:spPr>
        <p:txBody>
          <a:bodyPr lIns="91440" tIns="45720" rIns="91440" bIns="45720" anchor="t"/>
          <a:lstStyle/>
          <a:p>
            <a:r>
              <a:rPr lang="en-US" dirty="0">
                <a:latin typeface="Avenir Next"/>
              </a:rPr>
              <a:t>Een </a:t>
            </a:r>
            <a:r>
              <a:rPr lang="en-US" dirty="0" err="1">
                <a:latin typeface="Avenir Next"/>
              </a:rPr>
              <a:t>beetje</a:t>
            </a:r>
            <a:r>
              <a:rPr lang="en-US" dirty="0">
                <a:latin typeface="Avenir Next"/>
              </a:rPr>
              <a:t> </a:t>
            </a:r>
            <a:r>
              <a:rPr lang="en-US" dirty="0" err="1">
                <a:latin typeface="Avenir Next"/>
              </a:rPr>
              <a:t>vooruitkijken</a:t>
            </a:r>
            <a:endParaRPr lang="en-US" dirty="0" err="1"/>
          </a:p>
        </p:txBody>
      </p:sp>
      <p:pic>
        <p:nvPicPr>
          <p:cNvPr id="2" name="Afbeelding 2">
            <a:extLst>
              <a:ext uri="{FF2B5EF4-FFF2-40B4-BE49-F238E27FC236}">
                <a16:creationId xmlns:a16="http://schemas.microsoft.com/office/drawing/2014/main" id="{F6AEEEE2-8F21-D765-3AAB-8AA1ECBC9D4C}"/>
              </a:ext>
            </a:extLst>
          </p:cNvPr>
          <p:cNvPicPr>
            <a:picLocks noChangeAspect="1"/>
          </p:cNvPicPr>
          <p:nvPr/>
        </p:nvPicPr>
        <p:blipFill>
          <a:blip r:embed="rId5"/>
          <a:stretch>
            <a:fillRect/>
          </a:stretch>
        </p:blipFill>
        <p:spPr>
          <a:xfrm>
            <a:off x="2435009" y="1825625"/>
            <a:ext cx="6798966" cy="4351338"/>
          </a:xfrm>
          <a:prstGeom prst="rect">
            <a:avLst/>
          </a:prstGeom>
          <a:noFill/>
        </p:spPr>
      </p:pic>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288A94B4-FFF1-A1B2-C907-776BEC5B9D28}"/>
                  </a:ext>
                </a:extLst>
              </p14:cNvPr>
              <p14:cNvContentPartPr/>
              <p14:nvPr/>
            </p14:nvContentPartPr>
            <p14:xfrm>
              <a:off x="3505352" y="1399200"/>
              <a:ext cx="14941" cy="14941"/>
            </p14:xfrm>
          </p:contentPart>
        </mc:Choice>
        <mc:Fallback xmlns="">
          <p:pic>
            <p:nvPicPr>
              <p:cNvPr id="6" name="Inkt 5">
                <a:extLst>
                  <a:ext uri="{FF2B5EF4-FFF2-40B4-BE49-F238E27FC236}">
                    <a16:creationId xmlns:a16="http://schemas.microsoft.com/office/drawing/2014/main" id="{288A94B4-FFF1-A1B2-C907-776BEC5B9D28}"/>
                  </a:ext>
                </a:extLst>
              </p:cNvPr>
              <p:cNvPicPr/>
              <p:nvPr/>
            </p:nvPicPr>
            <p:blipFill>
              <a:blip r:embed="rId7"/>
              <a:stretch>
                <a:fillRect/>
              </a:stretch>
            </p:blipFill>
            <p:spPr>
              <a:xfrm>
                <a:off x="2758302" y="652150"/>
                <a:ext cx="1494100" cy="14941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t 9">
                <a:extLst>
                  <a:ext uri="{FF2B5EF4-FFF2-40B4-BE49-F238E27FC236}">
                    <a16:creationId xmlns:a16="http://schemas.microsoft.com/office/drawing/2014/main" id="{C498B546-5636-3D3D-7C07-0F60A2B4B3A3}"/>
                  </a:ext>
                </a:extLst>
              </p14:cNvPr>
              <p14:cNvContentPartPr/>
              <p14:nvPr/>
            </p14:nvContentPartPr>
            <p14:xfrm>
              <a:off x="3555314" y="1312696"/>
              <a:ext cx="14941" cy="14941"/>
            </p14:xfrm>
          </p:contentPart>
        </mc:Choice>
        <mc:Fallback xmlns="">
          <p:pic>
            <p:nvPicPr>
              <p:cNvPr id="10" name="Inkt 9">
                <a:extLst>
                  <a:ext uri="{FF2B5EF4-FFF2-40B4-BE49-F238E27FC236}">
                    <a16:creationId xmlns:a16="http://schemas.microsoft.com/office/drawing/2014/main" id="{C498B546-5636-3D3D-7C07-0F60A2B4B3A3}"/>
                  </a:ext>
                </a:extLst>
              </p:cNvPr>
              <p:cNvPicPr/>
              <p:nvPr/>
            </p:nvPicPr>
            <p:blipFill>
              <a:blip r:embed="rId7"/>
              <a:stretch>
                <a:fillRect/>
              </a:stretch>
            </p:blipFill>
            <p:spPr>
              <a:xfrm>
                <a:off x="2808264" y="565646"/>
                <a:ext cx="1494100" cy="14941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t 11">
                <a:extLst>
                  <a:ext uri="{FF2B5EF4-FFF2-40B4-BE49-F238E27FC236}">
                    <a16:creationId xmlns:a16="http://schemas.microsoft.com/office/drawing/2014/main" id="{D6FB0356-3F39-F35B-5195-7597D24804A1}"/>
                  </a:ext>
                </a:extLst>
              </p14:cNvPr>
              <p14:cNvContentPartPr/>
              <p14:nvPr/>
            </p14:nvContentPartPr>
            <p14:xfrm>
              <a:off x="7206498" y="2353447"/>
              <a:ext cx="234051" cy="14941"/>
            </p14:xfrm>
          </p:contentPart>
        </mc:Choice>
        <mc:Fallback xmlns="">
          <p:pic>
            <p:nvPicPr>
              <p:cNvPr id="12" name="Inkt 11">
                <a:extLst>
                  <a:ext uri="{FF2B5EF4-FFF2-40B4-BE49-F238E27FC236}">
                    <a16:creationId xmlns:a16="http://schemas.microsoft.com/office/drawing/2014/main" id="{D6FB0356-3F39-F35B-5195-7597D24804A1}"/>
                  </a:ext>
                </a:extLst>
              </p:cNvPr>
              <p:cNvPicPr/>
              <p:nvPr/>
            </p:nvPicPr>
            <p:blipFill>
              <a:blip r:embed="rId11"/>
              <a:stretch>
                <a:fillRect/>
              </a:stretch>
            </p:blipFill>
            <p:spPr>
              <a:xfrm>
                <a:off x="7170545" y="2253840"/>
                <a:ext cx="305597" cy="21315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t 12">
                <a:extLst>
                  <a:ext uri="{FF2B5EF4-FFF2-40B4-BE49-F238E27FC236}">
                    <a16:creationId xmlns:a16="http://schemas.microsoft.com/office/drawing/2014/main" id="{4D1B79B0-9499-4E1C-9C56-8AB32984E050}"/>
                  </a:ext>
                </a:extLst>
              </p14:cNvPr>
              <p14:cNvContentPartPr/>
              <p14:nvPr/>
            </p14:nvContentPartPr>
            <p14:xfrm>
              <a:off x="5850597" y="2689827"/>
              <a:ext cx="128678" cy="14941"/>
            </p14:xfrm>
          </p:contentPart>
        </mc:Choice>
        <mc:Fallback xmlns="">
          <p:pic>
            <p:nvPicPr>
              <p:cNvPr id="13" name="Inkt 12">
                <a:extLst>
                  <a:ext uri="{FF2B5EF4-FFF2-40B4-BE49-F238E27FC236}">
                    <a16:creationId xmlns:a16="http://schemas.microsoft.com/office/drawing/2014/main" id="{4D1B79B0-9499-4E1C-9C56-8AB32984E050}"/>
                  </a:ext>
                </a:extLst>
              </p:cNvPr>
              <p:cNvPicPr/>
              <p:nvPr/>
            </p:nvPicPr>
            <p:blipFill>
              <a:blip r:embed="rId13"/>
              <a:stretch>
                <a:fillRect/>
              </a:stretch>
            </p:blipFill>
            <p:spPr>
              <a:xfrm>
                <a:off x="5814754" y="2574896"/>
                <a:ext cx="200006" cy="243653"/>
              </a:xfrm>
              <a:prstGeom prst="rect">
                <a:avLst/>
              </a:prstGeom>
            </p:spPr>
          </p:pic>
        </mc:Fallback>
      </mc:AlternateContent>
      <p:pic>
        <p:nvPicPr>
          <p:cNvPr id="5" name="Audio 4">
            <a:extLst>
              <a:ext uri="{FF2B5EF4-FFF2-40B4-BE49-F238E27FC236}">
                <a16:creationId xmlns:a16="http://schemas.microsoft.com/office/drawing/2014/main" id="{5972DED9-80DF-E160-7234-6749601305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02274295"/>
      </p:ext>
    </p:extLst>
  </p:cSld>
  <p:clrMapOvr>
    <a:masterClrMapping/>
  </p:clrMapOvr>
  <mc:AlternateContent xmlns:mc="http://schemas.openxmlformats.org/markup-compatibility/2006" xmlns:p14="http://schemas.microsoft.com/office/powerpoint/2010/main">
    <mc:Choice Requires="p14">
      <p:transition spd="slow" p14:dur="2000" advTm="15116"/>
    </mc:Choice>
    <mc:Fallback xmlns="">
      <p:transition spd="slow" advTm="1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 12">
            <a:extLst>
              <a:ext uri="{FF2B5EF4-FFF2-40B4-BE49-F238E27FC236}">
                <a16:creationId xmlns:a16="http://schemas.microsoft.com/office/drawing/2014/main" id="{D1784B37-B27A-844D-9ED5-65FBFDEAACB9}"/>
              </a:ext>
            </a:extLst>
          </p:cNvPr>
          <p:cNvGraphicFramePr>
            <a:graphicFrameLocks noGrp="1"/>
          </p:cNvGraphicFramePr>
          <p:nvPr>
            <p:extLst>
              <p:ext uri="{D42A27DB-BD31-4B8C-83A1-F6EECF244321}">
                <p14:modId xmlns:p14="http://schemas.microsoft.com/office/powerpoint/2010/main" val="1995928329"/>
              </p:ext>
            </p:extLst>
          </p:nvPr>
        </p:nvGraphicFramePr>
        <p:xfrm>
          <a:off x="1414463" y="1893561"/>
          <a:ext cx="9325391" cy="4585800"/>
        </p:xfrm>
        <a:graphic>
          <a:graphicData uri="http://schemas.openxmlformats.org/drawingml/2006/table">
            <a:tbl>
              <a:tblPr firstRow="1" bandRow="1">
                <a:tableStyleId>{93296810-A885-4BE3-A3E7-6D5BEEA58F35}</a:tableStyleId>
              </a:tblPr>
              <a:tblGrid>
                <a:gridCol w="1381835">
                  <a:extLst>
                    <a:ext uri="{9D8B030D-6E8A-4147-A177-3AD203B41FA5}">
                      <a16:colId xmlns:a16="http://schemas.microsoft.com/office/drawing/2014/main" val="623094104"/>
                    </a:ext>
                  </a:extLst>
                </a:gridCol>
                <a:gridCol w="7943556">
                  <a:extLst>
                    <a:ext uri="{9D8B030D-6E8A-4147-A177-3AD203B41FA5}">
                      <a16:colId xmlns:a16="http://schemas.microsoft.com/office/drawing/2014/main" val="713882096"/>
                    </a:ext>
                  </a:extLst>
                </a:gridCol>
              </a:tblGrid>
              <a:tr h="917160">
                <a:tc gridSpan="2">
                  <a:txBody>
                    <a:bodyPr/>
                    <a:lstStyle/>
                    <a:p>
                      <a:r>
                        <a:rPr lang="nl-NL" sz="3200" b="0">
                          <a:latin typeface="Avenir Next LT Pro"/>
                        </a:rPr>
                        <a:t>Welke profielen zijn er?</a:t>
                      </a:r>
                      <a:endParaRPr lang="nl-NL" sz="3200" b="0">
                        <a:solidFill>
                          <a:schemeClr val="bg1"/>
                        </a:solidFill>
                        <a:latin typeface="Avenir Next LT Pro"/>
                      </a:endParaRPr>
                    </a:p>
                  </a:txBody>
                  <a:tcPr/>
                </a:tc>
                <a:tc hMerge="1">
                  <a:txBody>
                    <a:bodyPr/>
                    <a:lstStyle/>
                    <a:p>
                      <a:endParaRPr lang="nl-NL" sz="2400" dirty="0"/>
                    </a:p>
                  </a:txBody>
                  <a:tcPr/>
                </a:tc>
                <a:extLst>
                  <a:ext uri="{0D108BD9-81ED-4DB2-BD59-A6C34878D82A}">
                    <a16:rowId xmlns:a16="http://schemas.microsoft.com/office/drawing/2014/main" val="2596305744"/>
                  </a:ext>
                </a:extLst>
              </a:tr>
              <a:tr h="917160">
                <a:tc>
                  <a:txBody>
                    <a:bodyPr/>
                    <a:lstStyle/>
                    <a:p>
                      <a:r>
                        <a:rPr lang="nl-NL" sz="2800" dirty="0">
                          <a:latin typeface="Avenir Next LT Pro" panose="020B0504020202020204" pitchFamily="34" charset="77"/>
                        </a:rPr>
                        <a:t>N &amp; T</a:t>
                      </a:r>
                    </a:p>
                  </a:txBody>
                  <a:tcPr/>
                </a:tc>
                <a:tc>
                  <a:txBody>
                    <a:bodyPr/>
                    <a:lstStyle/>
                    <a:p>
                      <a:r>
                        <a:rPr lang="en-GB" sz="2800" dirty="0" err="1">
                          <a:latin typeface="Avenir Next LT Pro" panose="020B0504020202020204" pitchFamily="34" charset="77"/>
                        </a:rPr>
                        <a:t>Natuur</a:t>
                      </a:r>
                      <a:r>
                        <a:rPr lang="en-GB" sz="2800" dirty="0">
                          <a:latin typeface="Avenir Next LT Pro" panose="020B0504020202020204" pitchFamily="34" charset="77"/>
                        </a:rPr>
                        <a:t> </a:t>
                      </a:r>
                      <a:r>
                        <a:rPr lang="en-GB" sz="2800" dirty="0" err="1">
                          <a:latin typeface="Avenir Next LT Pro" panose="020B0504020202020204" pitchFamily="34" charset="77"/>
                        </a:rPr>
                        <a:t>en</a:t>
                      </a:r>
                      <a:r>
                        <a:rPr lang="en-GB" sz="2800" dirty="0">
                          <a:latin typeface="Avenir Next LT Pro" panose="020B0504020202020204" pitchFamily="34" charset="77"/>
                        </a:rPr>
                        <a:t> </a:t>
                      </a:r>
                      <a:r>
                        <a:rPr lang="en-GB" sz="2800" dirty="0" err="1">
                          <a:latin typeface="Avenir Next LT Pro" panose="020B0504020202020204" pitchFamily="34" charset="77"/>
                        </a:rPr>
                        <a:t>techniek</a:t>
                      </a:r>
                      <a:endParaRPr lang="nl-NL" sz="2800" dirty="0">
                        <a:latin typeface="Avenir Next LT Pro" panose="020B0504020202020204" pitchFamily="34" charset="77"/>
                      </a:endParaRPr>
                    </a:p>
                  </a:txBody>
                  <a:tcPr/>
                </a:tc>
                <a:extLst>
                  <a:ext uri="{0D108BD9-81ED-4DB2-BD59-A6C34878D82A}">
                    <a16:rowId xmlns:a16="http://schemas.microsoft.com/office/drawing/2014/main" val="818993613"/>
                  </a:ext>
                </a:extLst>
              </a:tr>
              <a:tr h="917160">
                <a:tc>
                  <a:txBody>
                    <a:bodyPr/>
                    <a:lstStyle/>
                    <a:p>
                      <a:r>
                        <a:rPr lang="en-GB" sz="2800" dirty="0">
                          <a:latin typeface="Avenir Next LT Pro" panose="020B0504020202020204" pitchFamily="34" charset="77"/>
                        </a:rPr>
                        <a:t>N &amp; G </a:t>
                      </a:r>
                      <a:endParaRPr lang="nl-NL" sz="2800" dirty="0">
                        <a:latin typeface="Avenir Next LT Pro" panose="020B0504020202020204" pitchFamily="34" charset="77"/>
                      </a:endParaRPr>
                    </a:p>
                  </a:txBody>
                  <a:tcPr/>
                </a:tc>
                <a:tc>
                  <a:txBody>
                    <a:bodyPr/>
                    <a:lstStyle/>
                    <a:p>
                      <a:r>
                        <a:rPr lang="en-GB" sz="2800" dirty="0" err="1">
                          <a:latin typeface="Avenir Next LT Pro" panose="020B0504020202020204" pitchFamily="34" charset="77"/>
                        </a:rPr>
                        <a:t>Natuur</a:t>
                      </a:r>
                      <a:r>
                        <a:rPr lang="en-GB" sz="2800" dirty="0">
                          <a:latin typeface="Avenir Next LT Pro" panose="020B0504020202020204" pitchFamily="34" charset="77"/>
                        </a:rPr>
                        <a:t> </a:t>
                      </a:r>
                      <a:r>
                        <a:rPr lang="en-GB" sz="2800" dirty="0" err="1">
                          <a:latin typeface="Avenir Next LT Pro" panose="020B0504020202020204" pitchFamily="34" charset="77"/>
                        </a:rPr>
                        <a:t>en</a:t>
                      </a:r>
                      <a:r>
                        <a:rPr lang="en-GB" sz="2800" dirty="0">
                          <a:latin typeface="Avenir Next LT Pro" panose="020B0504020202020204" pitchFamily="34" charset="77"/>
                        </a:rPr>
                        <a:t> </a:t>
                      </a:r>
                      <a:r>
                        <a:rPr lang="en-GB" sz="2800" dirty="0" err="1">
                          <a:latin typeface="Avenir Next LT Pro" panose="020B0504020202020204" pitchFamily="34" charset="77"/>
                        </a:rPr>
                        <a:t>gezondheid</a:t>
                      </a:r>
                      <a:endParaRPr lang="nl-NL" sz="2800" dirty="0">
                        <a:latin typeface="Avenir Next LT Pro" panose="020B0504020202020204" pitchFamily="34" charset="77"/>
                      </a:endParaRPr>
                    </a:p>
                  </a:txBody>
                  <a:tcPr/>
                </a:tc>
                <a:extLst>
                  <a:ext uri="{0D108BD9-81ED-4DB2-BD59-A6C34878D82A}">
                    <a16:rowId xmlns:a16="http://schemas.microsoft.com/office/drawing/2014/main" val="4289607072"/>
                  </a:ext>
                </a:extLst>
              </a:tr>
              <a:tr h="917160">
                <a:tc>
                  <a:txBody>
                    <a:bodyPr/>
                    <a:lstStyle/>
                    <a:p>
                      <a:r>
                        <a:rPr lang="en-GB" sz="2800" dirty="0">
                          <a:latin typeface="Avenir Next LT Pro" panose="020B0504020202020204" pitchFamily="34" charset="77"/>
                        </a:rPr>
                        <a:t>E &amp; M </a:t>
                      </a:r>
                      <a:endParaRPr lang="nl-NL" sz="2800" dirty="0">
                        <a:latin typeface="Avenir Next LT Pro" panose="020B0504020202020204" pitchFamily="34" charset="77"/>
                      </a:endParaRPr>
                    </a:p>
                  </a:txBody>
                  <a:tcPr/>
                </a:tc>
                <a:tc>
                  <a:txBody>
                    <a:bodyPr/>
                    <a:lstStyle/>
                    <a:p>
                      <a:r>
                        <a:rPr lang="en-GB" sz="2800" dirty="0" err="1">
                          <a:latin typeface="Avenir Next LT Pro" panose="020B0504020202020204" pitchFamily="34" charset="77"/>
                        </a:rPr>
                        <a:t>Economie</a:t>
                      </a:r>
                      <a:r>
                        <a:rPr lang="en-GB" sz="2800" dirty="0">
                          <a:latin typeface="Avenir Next LT Pro" panose="020B0504020202020204" pitchFamily="34" charset="77"/>
                        </a:rPr>
                        <a:t> </a:t>
                      </a:r>
                      <a:r>
                        <a:rPr lang="en-GB" sz="2800" dirty="0" err="1">
                          <a:latin typeface="Avenir Next LT Pro" panose="020B0504020202020204" pitchFamily="34" charset="77"/>
                        </a:rPr>
                        <a:t>en</a:t>
                      </a:r>
                      <a:r>
                        <a:rPr lang="en-GB" sz="2800" dirty="0">
                          <a:latin typeface="Avenir Next LT Pro" panose="020B0504020202020204" pitchFamily="34" charset="77"/>
                        </a:rPr>
                        <a:t> </a:t>
                      </a:r>
                      <a:r>
                        <a:rPr lang="en-GB" sz="2800" dirty="0" err="1">
                          <a:latin typeface="Avenir Next LT Pro" panose="020B0504020202020204" pitchFamily="34" charset="77"/>
                        </a:rPr>
                        <a:t>maatschappij</a:t>
                      </a:r>
                      <a:endParaRPr lang="nl-NL" sz="2800" dirty="0">
                        <a:latin typeface="Avenir Next LT Pro" panose="020B0504020202020204" pitchFamily="34" charset="77"/>
                      </a:endParaRPr>
                    </a:p>
                  </a:txBody>
                  <a:tcPr/>
                </a:tc>
                <a:extLst>
                  <a:ext uri="{0D108BD9-81ED-4DB2-BD59-A6C34878D82A}">
                    <a16:rowId xmlns:a16="http://schemas.microsoft.com/office/drawing/2014/main" val="2110635507"/>
                  </a:ext>
                </a:extLst>
              </a:tr>
              <a:tr h="917160">
                <a:tc>
                  <a:txBody>
                    <a:bodyPr/>
                    <a:lstStyle/>
                    <a:p>
                      <a:r>
                        <a:rPr lang="nl-NL" sz="2800" dirty="0">
                          <a:latin typeface="Avenir Next LT Pro" panose="020B0504020202020204" pitchFamily="34" charset="77"/>
                        </a:rPr>
                        <a:t>C &amp; M</a:t>
                      </a:r>
                    </a:p>
                  </a:txBody>
                  <a:tcPr/>
                </a:tc>
                <a:tc>
                  <a:txBody>
                    <a:bodyPr/>
                    <a:lstStyle/>
                    <a:p>
                      <a:r>
                        <a:rPr lang="en-GB" sz="2800" dirty="0" err="1">
                          <a:latin typeface="Avenir Next LT Pro" panose="020B0504020202020204" pitchFamily="34" charset="77"/>
                        </a:rPr>
                        <a:t>Cultuur</a:t>
                      </a:r>
                      <a:r>
                        <a:rPr lang="en-GB" sz="2800" dirty="0">
                          <a:latin typeface="Avenir Next LT Pro" panose="020B0504020202020204" pitchFamily="34" charset="77"/>
                        </a:rPr>
                        <a:t> </a:t>
                      </a:r>
                      <a:r>
                        <a:rPr lang="en-GB" sz="2800" dirty="0" err="1">
                          <a:latin typeface="Avenir Next LT Pro" panose="020B0504020202020204" pitchFamily="34" charset="77"/>
                        </a:rPr>
                        <a:t>en</a:t>
                      </a:r>
                      <a:r>
                        <a:rPr lang="en-GB" sz="2800" dirty="0">
                          <a:latin typeface="Avenir Next LT Pro" panose="020B0504020202020204" pitchFamily="34" charset="77"/>
                        </a:rPr>
                        <a:t> </a:t>
                      </a:r>
                      <a:r>
                        <a:rPr lang="en-GB" sz="2800" dirty="0" err="1">
                          <a:latin typeface="Avenir Next LT Pro" panose="020B0504020202020204" pitchFamily="34" charset="77"/>
                        </a:rPr>
                        <a:t>maatschappij</a:t>
                      </a:r>
                      <a:endParaRPr lang="nl-NL" sz="2800" dirty="0">
                        <a:latin typeface="Avenir Next LT Pro" panose="020B0504020202020204" pitchFamily="34" charset="77"/>
                      </a:endParaRPr>
                    </a:p>
                  </a:txBody>
                  <a:tcPr/>
                </a:tc>
                <a:extLst>
                  <a:ext uri="{0D108BD9-81ED-4DB2-BD59-A6C34878D82A}">
                    <a16:rowId xmlns:a16="http://schemas.microsoft.com/office/drawing/2014/main" val="3961761669"/>
                  </a:ext>
                </a:extLst>
              </a:tr>
            </a:tbl>
          </a:graphicData>
        </a:graphic>
      </p:graphicFrame>
      <p:pic>
        <p:nvPicPr>
          <p:cNvPr id="2" name="Afbeelding 1">
            <a:extLst>
              <a:ext uri="{FF2B5EF4-FFF2-40B4-BE49-F238E27FC236}">
                <a16:creationId xmlns:a16="http://schemas.microsoft.com/office/drawing/2014/main" id="{F19E57A3-DDEC-D34E-AEC0-9D3B4E146363}"/>
              </a:ext>
            </a:extLst>
          </p:cNvPr>
          <p:cNvPicPr>
            <a:picLocks noChangeAspect="1"/>
          </p:cNvPicPr>
          <p:nvPr/>
        </p:nvPicPr>
        <p:blipFill rotWithShape="1">
          <a:blip r:embed="rId5"/>
          <a:srcRect l="51310" t="48971" r="33448" b="2731"/>
          <a:stretch/>
        </p:blipFill>
        <p:spPr>
          <a:xfrm>
            <a:off x="195263" y="5516729"/>
            <a:ext cx="954278" cy="950722"/>
          </a:xfrm>
          <a:prstGeom prst="rect">
            <a:avLst/>
          </a:prstGeom>
        </p:spPr>
      </p:pic>
      <p:pic>
        <p:nvPicPr>
          <p:cNvPr id="6" name="Afbeelding 5">
            <a:extLst>
              <a:ext uri="{FF2B5EF4-FFF2-40B4-BE49-F238E27FC236}">
                <a16:creationId xmlns:a16="http://schemas.microsoft.com/office/drawing/2014/main" id="{D392C467-B5D3-BC4A-BBEF-629D7FBB2CA9}"/>
              </a:ext>
            </a:extLst>
          </p:cNvPr>
          <p:cNvPicPr>
            <a:picLocks noChangeAspect="1"/>
          </p:cNvPicPr>
          <p:nvPr/>
        </p:nvPicPr>
        <p:blipFill rotWithShape="1">
          <a:blip r:embed="rId5"/>
          <a:srcRect l="51266" r="33785" b="51703"/>
          <a:stretch/>
        </p:blipFill>
        <p:spPr>
          <a:xfrm>
            <a:off x="213551" y="3738677"/>
            <a:ext cx="935990" cy="950722"/>
          </a:xfrm>
          <a:prstGeom prst="rect">
            <a:avLst/>
          </a:prstGeom>
        </p:spPr>
      </p:pic>
      <p:pic>
        <p:nvPicPr>
          <p:cNvPr id="8" name="Afbeelding 7">
            <a:extLst>
              <a:ext uri="{FF2B5EF4-FFF2-40B4-BE49-F238E27FC236}">
                <a16:creationId xmlns:a16="http://schemas.microsoft.com/office/drawing/2014/main" id="{18D72010-F311-9841-A465-9E2DF75CCD4C}"/>
              </a:ext>
            </a:extLst>
          </p:cNvPr>
          <p:cNvPicPr>
            <a:picLocks noChangeAspect="1"/>
          </p:cNvPicPr>
          <p:nvPr/>
        </p:nvPicPr>
        <p:blipFill rotWithShape="1">
          <a:blip r:embed="rId5"/>
          <a:srcRect t="49226" r="85051" b="2478"/>
          <a:stretch/>
        </p:blipFill>
        <p:spPr>
          <a:xfrm>
            <a:off x="213551" y="4655135"/>
            <a:ext cx="935990" cy="950722"/>
          </a:xfrm>
          <a:prstGeom prst="rect">
            <a:avLst/>
          </a:prstGeom>
        </p:spPr>
      </p:pic>
      <p:pic>
        <p:nvPicPr>
          <p:cNvPr id="9" name="Afbeelding 8">
            <a:extLst>
              <a:ext uri="{FF2B5EF4-FFF2-40B4-BE49-F238E27FC236}">
                <a16:creationId xmlns:a16="http://schemas.microsoft.com/office/drawing/2014/main" id="{6DCC4FF2-CAE0-B14F-A5BC-80BF9CBB927F}"/>
              </a:ext>
            </a:extLst>
          </p:cNvPr>
          <p:cNvPicPr>
            <a:picLocks noChangeAspect="1"/>
          </p:cNvPicPr>
          <p:nvPr/>
        </p:nvPicPr>
        <p:blipFill rotWithShape="1">
          <a:blip r:embed="rId5"/>
          <a:srcRect r="84759" b="51084"/>
          <a:stretch/>
        </p:blipFill>
        <p:spPr>
          <a:xfrm>
            <a:off x="195263" y="2776855"/>
            <a:ext cx="954278" cy="962914"/>
          </a:xfrm>
          <a:prstGeom prst="rect">
            <a:avLst/>
          </a:prstGeom>
        </p:spPr>
      </p:pic>
      <p:pic>
        <p:nvPicPr>
          <p:cNvPr id="5" name="Audio 4">
            <a:extLst>
              <a:ext uri="{FF2B5EF4-FFF2-40B4-BE49-F238E27FC236}">
                <a16:creationId xmlns:a16="http://schemas.microsoft.com/office/drawing/2014/main" id="{914507F1-BB31-E3FF-05B7-9CE0E4382C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26469860"/>
      </p:ext>
    </p:extLst>
  </p:cSld>
  <p:clrMapOvr>
    <a:masterClrMapping/>
  </p:clrMapOvr>
  <mc:AlternateContent xmlns:mc="http://schemas.openxmlformats.org/markup-compatibility/2006" xmlns:p14="http://schemas.microsoft.com/office/powerpoint/2010/main">
    <mc:Choice Requires="p14">
      <p:transition spd="slow" p14:dur="2000" advTm="26319"/>
    </mc:Choice>
    <mc:Fallback xmlns="">
      <p:transition spd="slow" advTm="26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FD95F1F1-A905-FA49-B584-0690969576C9}"/>
              </a:ext>
            </a:extLst>
          </p:cNvPr>
          <p:cNvGraphicFramePr/>
          <p:nvPr>
            <p:extLst>
              <p:ext uri="{D42A27DB-BD31-4B8C-83A1-F6EECF244321}">
                <p14:modId xmlns:p14="http://schemas.microsoft.com/office/powerpoint/2010/main" val="4077429195"/>
              </p:ext>
            </p:extLst>
          </p:nvPr>
        </p:nvGraphicFramePr>
        <p:xfrm>
          <a:off x="309562" y="856366"/>
          <a:ext cx="11572875"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kstvak 1">
            <a:extLst>
              <a:ext uri="{FF2B5EF4-FFF2-40B4-BE49-F238E27FC236}">
                <a16:creationId xmlns:a16="http://schemas.microsoft.com/office/drawing/2014/main" id="{E85B2BB0-0C62-2040-2BA6-25385CAC000E}"/>
              </a:ext>
            </a:extLst>
          </p:cNvPr>
          <p:cNvSpPr txBox="1"/>
          <p:nvPr/>
        </p:nvSpPr>
        <p:spPr>
          <a:xfrm>
            <a:off x="421105" y="1070811"/>
            <a:ext cx="5674895" cy="584775"/>
          </a:xfrm>
          <a:prstGeom prst="rect">
            <a:avLst/>
          </a:prstGeom>
          <a:noFill/>
        </p:spPr>
        <p:txBody>
          <a:bodyPr wrap="square" rtlCol="0">
            <a:spAutoFit/>
          </a:bodyPr>
          <a:lstStyle/>
          <a:p>
            <a:r>
              <a:rPr lang="nl-NL" sz="3200" dirty="0">
                <a:latin typeface="Avenir Next LT Pro" panose="020B0504020202020204" pitchFamily="34" charset="77"/>
              </a:rPr>
              <a:t>De opbouw van een profiel</a:t>
            </a:r>
          </a:p>
        </p:txBody>
      </p:sp>
      <p:pic>
        <p:nvPicPr>
          <p:cNvPr id="9" name="Audio 8">
            <a:extLst>
              <a:ext uri="{FF2B5EF4-FFF2-40B4-BE49-F238E27FC236}">
                <a16:creationId xmlns:a16="http://schemas.microsoft.com/office/drawing/2014/main" id="{CB525A58-DAFB-ACD8-D45C-5E2857E41B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01655184"/>
      </p:ext>
    </p:extLst>
  </p:cSld>
  <p:clrMapOvr>
    <a:masterClrMapping/>
  </p:clrMapOvr>
  <mc:AlternateContent xmlns:mc="http://schemas.openxmlformats.org/markup-compatibility/2006" xmlns:p14="http://schemas.microsoft.com/office/powerpoint/2010/main">
    <mc:Choice Requires="p14">
      <p:transition spd="slow" p14:dur="2000" advTm="48727"/>
    </mc:Choice>
    <mc:Fallback xmlns="">
      <p:transition spd="slow" advTm="48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Kantoorthema">
  <a:themeElements>
    <a:clrScheme name="GVP-groen">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VP-Presentatie1" id="{C086EC1F-6157-A749-A50D-3A27B0213FF7}" vid="{76CC766D-66AF-2C44-87B0-517570CFAC6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5ED0019697A74C93C190768F2BB9AA" ma:contentTypeVersion="13" ma:contentTypeDescription="Een nieuw document maken." ma:contentTypeScope="" ma:versionID="402031d78d5654fc3a4dc91398d72bef">
  <xsd:schema xmlns:xsd="http://www.w3.org/2001/XMLSchema" xmlns:xs="http://www.w3.org/2001/XMLSchema" xmlns:p="http://schemas.microsoft.com/office/2006/metadata/properties" xmlns:ns3="9f882128-2618-4e1f-9514-bdb01dfbfb6b" xmlns:ns4="d8db42ac-f04d-46bd-a7ef-980d5fc17e34" targetNamespace="http://schemas.microsoft.com/office/2006/metadata/properties" ma:root="true" ma:fieldsID="7775fd426bccbea3e59c9101e3dd5757" ns3:_="" ns4:_="">
    <xsd:import namespace="9f882128-2618-4e1f-9514-bdb01dfbfb6b"/>
    <xsd:import namespace="d8db42ac-f04d-46bd-a7ef-980d5fc17e3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882128-2618-4e1f-9514-bdb01dfbfb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db42ac-f04d-46bd-a7ef-980d5fc17e34"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SharingHintHash" ma:index="14"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5D66E5-C6F9-4679-AF33-4F0500EFE7C0}">
  <ds:schemaRefs>
    <ds:schemaRef ds:uri="http://schemas.microsoft.com/sharepoint/v3/contenttype/forms"/>
  </ds:schemaRefs>
</ds:datastoreItem>
</file>

<file path=customXml/itemProps2.xml><?xml version="1.0" encoding="utf-8"?>
<ds:datastoreItem xmlns:ds="http://schemas.openxmlformats.org/officeDocument/2006/customXml" ds:itemID="{8ECEC052-0710-4151-9549-6E6516E237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882128-2618-4e1f-9514-bdb01dfbfb6b"/>
    <ds:schemaRef ds:uri="d8db42ac-f04d-46bd-a7ef-980d5fc17e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8AD507-CF83-4EBB-B38D-6EA41927EF8A}">
  <ds:schemaRefs>
    <ds:schemaRef ds:uri="http://purl.org/dc/dcmitype/"/>
    <ds:schemaRef ds:uri="http://www.w3.org/XML/1998/namespace"/>
    <ds:schemaRef ds:uri="http://schemas.openxmlformats.org/package/2006/metadata/core-properties"/>
    <ds:schemaRef ds:uri="http://purl.org/dc/terms/"/>
    <ds:schemaRef ds:uri="9f882128-2618-4e1f-9514-bdb01dfbfb6b"/>
    <ds:schemaRef ds:uri="http://schemas.microsoft.com/office/infopath/2007/PartnerControls"/>
    <ds:schemaRef ds:uri="http://schemas.microsoft.com/office/2006/documentManagement/types"/>
    <ds:schemaRef ds:uri="http://schemas.microsoft.com/office/2006/metadata/properties"/>
    <ds:schemaRef ds:uri="d8db42ac-f04d-46bd-a7ef-980d5fc17e34"/>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GVP-Presentatie-Template</Template>
  <TotalTime>376</TotalTime>
  <Words>1502</Words>
  <Application>Microsoft Office PowerPoint</Application>
  <PresentationFormat>Breedbeeld</PresentationFormat>
  <Paragraphs>113</Paragraphs>
  <Slides>12</Slides>
  <Notes>12</Notes>
  <HiddenSlides>0</HiddenSlides>
  <MMClips>12</MMClips>
  <ScaleCrop>false</ScaleCrop>
  <HeadingPairs>
    <vt:vector size="4" baseType="variant">
      <vt:variant>
        <vt:lpstr>Thema</vt:lpstr>
      </vt:variant>
      <vt:variant>
        <vt:i4>1</vt:i4>
      </vt:variant>
      <vt:variant>
        <vt:lpstr>Diatitels</vt:lpstr>
      </vt:variant>
      <vt:variant>
        <vt:i4>12</vt:i4>
      </vt:variant>
    </vt:vector>
  </HeadingPairs>
  <TitlesOfParts>
    <vt:vector size="13" baseType="lpstr">
      <vt:lpstr>Kantoorthema</vt:lpstr>
      <vt:lpstr>Profielkeuze​ vwo​   Decaan: Astrid Kwakernaak​  akwakernaak@lentiz.nl​  </vt:lpstr>
      <vt:lpstr>Kiezen voor de toekomst  Waar gaat het over?  Hoe bereiden wij de leerlingen voor?  Welke profielen zijn er?  Tijdpad en procedure.   </vt:lpstr>
      <vt:lpstr>PowerPoint-presentatie</vt:lpstr>
      <vt:lpstr>PowerPoint-presentatie</vt:lpstr>
      <vt:lpstr>In gesprek</vt:lpstr>
      <vt:lpstr>PowerPoint-presentatie</vt:lpstr>
      <vt:lpstr>Een beetje vooruitkijken</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Elsbeth Bouwhuis</dc:creator>
  <cp:lastModifiedBy>Astrid Kwakernaak</cp:lastModifiedBy>
  <cp:revision>694</cp:revision>
  <dcterms:created xsi:type="dcterms:W3CDTF">2021-07-21T13:35:31Z</dcterms:created>
  <dcterms:modified xsi:type="dcterms:W3CDTF">2023-11-23T09:34:52Z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0x010100705ED0019697A74C93C190768F2BB9AA</vt:lpwstr>
  </property>
  <property fmtid="{D5CDD505-2E9C-101B-9397-08002B2CF9AE}" pid="3" name="Documenttype">
    <vt:lpwstr/>
  </property>
</Properties>
</file>