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366" r:id="rId5"/>
    <p:sldId id="259" r:id="rId6"/>
    <p:sldId id="542" r:id="rId7"/>
    <p:sldId id="569" r:id="rId8"/>
    <p:sldId id="576" r:id="rId9"/>
    <p:sldId id="573" r:id="rId10"/>
    <p:sldId id="574" r:id="rId11"/>
    <p:sldId id="353" r:id="rId12"/>
    <p:sldId id="363" r:id="rId13"/>
    <p:sldId id="571" r:id="rId14"/>
    <p:sldId id="543" r:id="rId15"/>
    <p:sldId id="572" r:id="rId16"/>
    <p:sldId id="544" r:id="rId17"/>
    <p:sldId id="545" r:id="rId18"/>
    <p:sldId id="546" r:id="rId19"/>
    <p:sldId id="570" r:id="rId20"/>
    <p:sldId id="575" r:id="rId21"/>
    <p:sldId id="577" r:id="rId22"/>
    <p:sldId id="274" r:id="rId23"/>
  </p:sldIdLst>
  <p:sldSz cx="12192000" cy="6858000"/>
  <p:notesSz cx="6858000" cy="9144000"/>
  <p:custDataLst>
    <p:tags r:id="rId2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735"/>
    <a:srgbClr val="00AA9B"/>
    <a:srgbClr val="8F73AE"/>
    <a:srgbClr val="428CAF"/>
    <a:srgbClr val="EC751A"/>
    <a:srgbClr val="007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A63CF-D391-4771-8C35-9C19146DF973}" type="datetimeFigureOut">
              <a:rPr lang="nl-NL" smtClean="0"/>
              <a:t>16-3-2026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D2B0C-58AC-425D-926B-53254BB2AEBC}" type="slidenum">
              <a:rPr lang="nl-NL" smtClean="0"/>
              <a:t>‹nr.›</a:t>
            </a:fld>
            <a:endParaRPr lang="nl-NL"/>
          </a:p>
        </p:txBody>
      </p:sp>
    </p:spTree>
    <p:extLst>
      <p:ext uri="{BB962C8B-B14F-4D97-AF65-F5344CB8AC3E}">
        <p14:creationId xmlns:p14="http://schemas.microsoft.com/office/powerpoint/2010/main" val="125171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2</a:t>
            </a:fld>
            <a:endParaRPr lang="nl-NL"/>
          </a:p>
        </p:txBody>
      </p:sp>
    </p:spTree>
    <p:extLst>
      <p:ext uri="{BB962C8B-B14F-4D97-AF65-F5344CB8AC3E}">
        <p14:creationId xmlns:p14="http://schemas.microsoft.com/office/powerpoint/2010/main" val="19288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t>
            </a:r>
          </a:p>
          <a:p>
            <a:r>
              <a:rPr lang="nl-NL">
                <a:ea typeface="Calibri"/>
                <a:cs typeface="Calibri"/>
              </a:rPr>
              <a:t>Naast de vakken op jullie lijst zal er op het diploma ook het zogenaamde combinatiecijfer staan.</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12</a:t>
            </a:fld>
            <a:endParaRPr lang="nl-NL"/>
          </a:p>
        </p:txBody>
      </p:sp>
    </p:spTree>
    <p:extLst>
      <p:ext uri="{BB962C8B-B14F-4D97-AF65-F5344CB8AC3E}">
        <p14:creationId xmlns:p14="http://schemas.microsoft.com/office/powerpoint/2010/main" val="402766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F1FC9-DB2A-59BE-C51C-CC7CCC67FD3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86FFD2D-5B77-E251-FB76-B181B32A0E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5365D8-B170-5E6D-6186-158C6D58C37B}"/>
              </a:ext>
            </a:extLst>
          </p:cNvPr>
          <p:cNvSpPr>
            <a:spLocks noGrp="1"/>
          </p:cNvSpPr>
          <p:nvPr>
            <p:ph type="body" idx="1"/>
          </p:nvPr>
        </p:nvSpPr>
        <p:spPr/>
        <p:txBody>
          <a:bodyPr/>
          <a:lstStyle/>
          <a:p>
            <a:r>
              <a:rPr lang="nl-NL"/>
              <a:t>P Combinatiecijfer: maatschappijleer/CKV/profielwerkstuk</a:t>
            </a:r>
          </a:p>
        </p:txBody>
      </p:sp>
      <p:sp>
        <p:nvSpPr>
          <p:cNvPr id="4" name="Tijdelijke aanduiding voor dianummer 3">
            <a:extLst>
              <a:ext uri="{FF2B5EF4-FFF2-40B4-BE49-F238E27FC236}">
                <a16:creationId xmlns:a16="http://schemas.microsoft.com/office/drawing/2014/main" id="{CC845844-E6FB-24C7-8923-8CE3AA39F72F}"/>
              </a:ext>
            </a:extLst>
          </p:cNvPr>
          <p:cNvSpPr>
            <a:spLocks noGrp="1"/>
          </p:cNvSpPr>
          <p:nvPr>
            <p:ph type="sldNum" sz="quarter" idx="10"/>
          </p:nvPr>
        </p:nvSpPr>
        <p:spPr/>
        <p:txBody>
          <a:bodyPr/>
          <a:lstStyle/>
          <a:p>
            <a:fld id="{B8CD2B0C-58AC-425D-926B-53254BB2AEBC}" type="slidenum">
              <a:rPr lang="nl-NL" smtClean="0"/>
              <a:t>13</a:t>
            </a:fld>
            <a:endParaRPr lang="nl-NL"/>
          </a:p>
        </p:txBody>
      </p:sp>
    </p:spTree>
    <p:extLst>
      <p:ext uri="{BB962C8B-B14F-4D97-AF65-F5344CB8AC3E}">
        <p14:creationId xmlns:p14="http://schemas.microsoft.com/office/powerpoint/2010/main" val="303754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87694-057B-D4D3-8770-BFB13C577E8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1859794-744E-330F-2814-548FC5F8E4F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DBD2789-80FE-3DA8-F92C-1BA155044F0C}"/>
              </a:ext>
            </a:extLst>
          </p:cNvPr>
          <p:cNvSpPr>
            <a:spLocks noGrp="1"/>
          </p:cNvSpPr>
          <p:nvPr>
            <p:ph type="body" idx="1"/>
          </p:nvPr>
        </p:nvSpPr>
        <p:spPr/>
        <p:txBody>
          <a:bodyPr/>
          <a:lstStyle/>
          <a:p>
            <a:r>
              <a:rPr lang="nl-NL"/>
              <a:t>P Combinatiecijfer: maatschappijleer/CKV/profielwerkstuk</a:t>
            </a:r>
          </a:p>
        </p:txBody>
      </p:sp>
      <p:sp>
        <p:nvSpPr>
          <p:cNvPr id="4" name="Tijdelijke aanduiding voor dianummer 3">
            <a:extLst>
              <a:ext uri="{FF2B5EF4-FFF2-40B4-BE49-F238E27FC236}">
                <a16:creationId xmlns:a16="http://schemas.microsoft.com/office/drawing/2014/main" id="{9530DFD8-E1F2-49A2-A3C2-4BC9C0098AE9}"/>
              </a:ext>
            </a:extLst>
          </p:cNvPr>
          <p:cNvSpPr>
            <a:spLocks noGrp="1"/>
          </p:cNvSpPr>
          <p:nvPr>
            <p:ph type="sldNum" sz="quarter" idx="10"/>
          </p:nvPr>
        </p:nvSpPr>
        <p:spPr/>
        <p:txBody>
          <a:bodyPr/>
          <a:lstStyle/>
          <a:p>
            <a:fld id="{B8CD2B0C-58AC-425D-926B-53254BB2AEBC}" type="slidenum">
              <a:rPr lang="nl-NL" smtClean="0"/>
              <a:t>14</a:t>
            </a:fld>
            <a:endParaRPr lang="nl-NL"/>
          </a:p>
        </p:txBody>
      </p:sp>
    </p:spTree>
    <p:extLst>
      <p:ext uri="{BB962C8B-B14F-4D97-AF65-F5344CB8AC3E}">
        <p14:creationId xmlns:p14="http://schemas.microsoft.com/office/powerpoint/2010/main" val="358419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86373-FD5B-84A8-DE3F-836860386C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741A929-D323-BC8F-1922-BCFA0BE33F0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D9DAA37-60E1-646F-41CE-62001EBBFCAB}"/>
              </a:ext>
            </a:extLst>
          </p:cNvPr>
          <p:cNvSpPr>
            <a:spLocks noGrp="1"/>
          </p:cNvSpPr>
          <p:nvPr>
            <p:ph type="body" idx="1"/>
          </p:nvPr>
        </p:nvSpPr>
        <p:spPr/>
        <p:txBody>
          <a:bodyPr/>
          <a:lstStyle/>
          <a:p>
            <a:r>
              <a:rPr lang="nl-NL"/>
              <a:t>P Combinatiecijfer: maatschappijleer/CKV/profielwerkstuk</a:t>
            </a:r>
          </a:p>
        </p:txBody>
      </p:sp>
      <p:sp>
        <p:nvSpPr>
          <p:cNvPr id="4" name="Tijdelijke aanduiding voor dianummer 3">
            <a:extLst>
              <a:ext uri="{FF2B5EF4-FFF2-40B4-BE49-F238E27FC236}">
                <a16:creationId xmlns:a16="http://schemas.microsoft.com/office/drawing/2014/main" id="{E084CC5D-EC29-FF23-63D2-72555470A8A0}"/>
              </a:ext>
            </a:extLst>
          </p:cNvPr>
          <p:cNvSpPr>
            <a:spLocks noGrp="1"/>
          </p:cNvSpPr>
          <p:nvPr>
            <p:ph type="sldNum" sz="quarter" idx="10"/>
          </p:nvPr>
        </p:nvSpPr>
        <p:spPr/>
        <p:txBody>
          <a:bodyPr/>
          <a:lstStyle/>
          <a:p>
            <a:fld id="{B8CD2B0C-58AC-425D-926B-53254BB2AEBC}" type="slidenum">
              <a:rPr lang="nl-NL" smtClean="0"/>
              <a:t>15</a:t>
            </a:fld>
            <a:endParaRPr lang="nl-NL"/>
          </a:p>
        </p:txBody>
      </p:sp>
    </p:spTree>
    <p:extLst>
      <p:ext uri="{BB962C8B-B14F-4D97-AF65-F5344CB8AC3E}">
        <p14:creationId xmlns:p14="http://schemas.microsoft.com/office/powerpoint/2010/main" val="78159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t>
            </a:r>
          </a:p>
          <a:p>
            <a:r>
              <a:rPr lang="nl-NL">
                <a:ea typeface="Calibri"/>
                <a:cs typeface="Calibri"/>
              </a:rPr>
              <a:t>Naast de vakken op jullie lijst zal er op het diploma ook het zogenaamde combinatiecijfer staan.</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16</a:t>
            </a:fld>
            <a:endParaRPr lang="nl-NL"/>
          </a:p>
        </p:txBody>
      </p:sp>
    </p:spTree>
    <p:extLst>
      <p:ext uri="{BB962C8B-B14F-4D97-AF65-F5344CB8AC3E}">
        <p14:creationId xmlns:p14="http://schemas.microsoft.com/office/powerpoint/2010/main" val="1199331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t>
            </a:r>
          </a:p>
          <a:p>
            <a:r>
              <a:rPr lang="nl-NL">
                <a:ea typeface="Calibri"/>
                <a:cs typeface="Calibri"/>
              </a:rPr>
              <a:t>Naast de vakken op jullie lijst zal er op het diploma ook het zogenaamde combinatiecijfer staan.</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17</a:t>
            </a:fld>
            <a:endParaRPr lang="nl-NL"/>
          </a:p>
        </p:txBody>
      </p:sp>
    </p:spTree>
    <p:extLst>
      <p:ext uri="{BB962C8B-B14F-4D97-AF65-F5344CB8AC3E}">
        <p14:creationId xmlns:p14="http://schemas.microsoft.com/office/powerpoint/2010/main" val="223348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t>
            </a:r>
          </a:p>
          <a:p>
            <a:r>
              <a:rPr lang="nl-NL">
                <a:ea typeface="Calibri"/>
                <a:cs typeface="Calibri"/>
              </a:rPr>
              <a:t>Naast de vakken op jullie lijst zal er op het diploma ook het zogenaamde combinatiecijfer staan.</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18</a:t>
            </a:fld>
            <a:endParaRPr lang="nl-NL"/>
          </a:p>
        </p:txBody>
      </p:sp>
    </p:spTree>
    <p:extLst>
      <p:ext uri="{BB962C8B-B14F-4D97-AF65-F5344CB8AC3E}">
        <p14:creationId xmlns:p14="http://schemas.microsoft.com/office/powerpoint/2010/main" val="2376460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19</a:t>
            </a:fld>
            <a:endParaRPr lang="nl-NL"/>
          </a:p>
        </p:txBody>
      </p:sp>
    </p:spTree>
    <p:extLst>
      <p:ext uri="{BB962C8B-B14F-4D97-AF65-F5344CB8AC3E}">
        <p14:creationId xmlns:p14="http://schemas.microsoft.com/office/powerpoint/2010/main" val="407393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t>
            </a:r>
          </a:p>
          <a:p>
            <a:r>
              <a:rPr lang="nl-NL">
                <a:ea typeface="Calibri"/>
                <a:cs typeface="Calibri"/>
              </a:rPr>
              <a:t>Naast de vakken op jullie lijst zal er op het diploma ook het zogenaamde combinatiecijfer staan.</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4</a:t>
            </a:fld>
            <a:endParaRPr lang="nl-NL"/>
          </a:p>
        </p:txBody>
      </p:sp>
    </p:spTree>
    <p:extLst>
      <p:ext uri="{BB962C8B-B14F-4D97-AF65-F5344CB8AC3E}">
        <p14:creationId xmlns:p14="http://schemas.microsoft.com/office/powerpoint/2010/main" val="366986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t>
            </a:r>
          </a:p>
          <a:p>
            <a:r>
              <a:rPr lang="nl-NL">
                <a:ea typeface="Calibri"/>
                <a:cs typeface="Calibri"/>
              </a:rPr>
              <a:t>Naast de vakken op jullie lijst zal er op het diploma ook het zogenaamde combinatiecijfer staan.</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5</a:t>
            </a:fld>
            <a:endParaRPr lang="nl-NL"/>
          </a:p>
        </p:txBody>
      </p:sp>
    </p:spTree>
    <p:extLst>
      <p:ext uri="{BB962C8B-B14F-4D97-AF65-F5344CB8AC3E}">
        <p14:creationId xmlns:p14="http://schemas.microsoft.com/office/powerpoint/2010/main" val="329913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t>
            </a:r>
          </a:p>
          <a:p>
            <a:r>
              <a:rPr lang="nl-NL">
                <a:ea typeface="Calibri"/>
                <a:cs typeface="Calibri"/>
              </a:rPr>
              <a:t>Naast de vakken op jullie lijst zal er op het diploma ook het zogenaamde combinatiecijfer staan.</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6</a:t>
            </a:fld>
            <a:endParaRPr lang="nl-NL"/>
          </a:p>
        </p:txBody>
      </p:sp>
    </p:spTree>
    <p:extLst>
      <p:ext uri="{BB962C8B-B14F-4D97-AF65-F5344CB8AC3E}">
        <p14:creationId xmlns:p14="http://schemas.microsoft.com/office/powerpoint/2010/main" val="2271467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t>
            </a:r>
          </a:p>
          <a:p>
            <a:r>
              <a:rPr lang="nl-NL">
                <a:ea typeface="Calibri"/>
                <a:cs typeface="Calibri"/>
              </a:rPr>
              <a:t>Naast de vakken op jullie lijst zal er op het diploma ook het zogenaamde combinatiecijfer staan.</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7</a:t>
            </a:fld>
            <a:endParaRPr lang="nl-NL"/>
          </a:p>
        </p:txBody>
      </p:sp>
    </p:spTree>
    <p:extLst>
      <p:ext uri="{BB962C8B-B14F-4D97-AF65-F5344CB8AC3E}">
        <p14:creationId xmlns:p14="http://schemas.microsoft.com/office/powerpoint/2010/main" val="602500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a:solidFill>
                  <a:schemeClr val="tx1"/>
                </a:solidFill>
                <a:effectLst/>
                <a:latin typeface="+mn-lt"/>
                <a:ea typeface="+mn-ea"/>
                <a:cs typeface="+mn-cs"/>
              </a:rPr>
              <a:t>T 1. Relatie tussen schoolpersoneel en leerling</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De relatie tussen docent en leerling is heel belangrijk. In elk onderdeel van het rooster moeten we ons hier bewust van zijn. In elk onderdeel vervul je een andere rol, maar de relatie staat voorop. Uit het onderzoek blijkt tevens dat de relatie tussen leerlingen en OOP/directie ook van groot belang is.</a:t>
            </a:r>
            <a:br>
              <a:rPr lang="nl-NL" sz="1200" kern="1200">
                <a:solidFill>
                  <a:schemeClr val="tx1"/>
                </a:solidFill>
                <a:effectLst/>
                <a:latin typeface="+mn-lt"/>
                <a:ea typeface="+mn-ea"/>
                <a:cs typeface="+mn-cs"/>
              </a:rPr>
            </a:br>
            <a:r>
              <a:rPr lang="nl-NL" sz="1200" kern="1200">
                <a:solidFill>
                  <a:schemeClr val="tx1"/>
                </a:solidFill>
                <a:effectLst/>
                <a:latin typeface="+mn-lt"/>
                <a:ea typeface="+mn-ea"/>
                <a:cs typeface="+mn-cs"/>
              </a:rPr>
              <a:t>Op ’t Groen vinden wij het belangrijk om </a:t>
            </a:r>
            <a:r>
              <a:rPr lang="nl-NL" sz="1200" i="1" kern="1200">
                <a:solidFill>
                  <a:schemeClr val="tx1"/>
                </a:solidFill>
                <a:effectLst/>
                <a:latin typeface="+mn-lt"/>
                <a:ea typeface="+mn-ea"/>
                <a:cs typeface="+mn-cs"/>
              </a:rPr>
              <a:t>naast</a:t>
            </a:r>
            <a:r>
              <a:rPr lang="nl-NL" sz="1200" kern="1200">
                <a:solidFill>
                  <a:schemeClr val="tx1"/>
                </a:solidFill>
                <a:effectLst/>
                <a:latin typeface="+mn-lt"/>
                <a:ea typeface="+mn-ea"/>
                <a:cs typeface="+mn-cs"/>
              </a:rPr>
              <a:t> de leerling te staan, in zijn/haar ontwikkel- en leerproces. Bij ons op school ben je in principe altijd docent én coach. </a:t>
            </a:r>
          </a:p>
          <a:p>
            <a:r>
              <a:rPr lang="nl-NL" sz="1200" b="1" kern="1200">
                <a:solidFill>
                  <a:schemeClr val="tx1"/>
                </a:solidFill>
                <a:effectLst/>
                <a:latin typeface="+mn-lt"/>
                <a:ea typeface="+mn-ea"/>
                <a:cs typeface="+mn-cs"/>
              </a:rPr>
              <a:t> </a:t>
            </a:r>
            <a:endParaRPr lang="nl-NL" sz="1200" kern="1200">
              <a:solidFill>
                <a:schemeClr val="tx1"/>
              </a:solidFill>
              <a:effectLst/>
              <a:latin typeface="+mn-lt"/>
              <a:ea typeface="+mn-ea"/>
              <a:cs typeface="+mn-cs"/>
            </a:endParaRPr>
          </a:p>
          <a:p>
            <a:r>
              <a:rPr lang="nl-NL" sz="1200" b="1" kern="1200">
                <a:solidFill>
                  <a:schemeClr val="tx1"/>
                </a:solidFill>
                <a:effectLst/>
                <a:latin typeface="+mn-lt"/>
                <a:ea typeface="+mn-ea"/>
                <a:cs typeface="+mn-cs"/>
              </a:rPr>
              <a:t>2. Feedback richting de leerling</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Leerlingen verdienen feedback op het werk dat ze doen. In het algemeen geldt dat feedback de meeste motivatie en het grootste leereffect geeft als deze nog verwerkt mag worden. Feedback na een toets is prima, maar de verbeterslag ontbreekt. Het cijfer staat. Dit werkt niet motiverend en het leereffect is daardoor laag. Hiervoor zullen we naar andere vormen moeten zoeken ter voorbereiding van een uiteindelijke beoordeling. Feedback op het proces is mogelijk nog belangrijker. Formatief handelen kan hier bijvoorbeeld bij helpen. Daarnaast grijpen we voor de beoordeling nu heel vaak naar een schriftelijke toets. Dat kan een zinvolle vorm zijn, maar er zijn nog vele andere vormen. </a:t>
            </a:r>
          </a:p>
          <a:p>
            <a:r>
              <a:rPr lang="nl-NL" sz="1200" kern="1200">
                <a:solidFill>
                  <a:schemeClr val="tx1"/>
                </a:solidFill>
                <a:effectLst/>
                <a:latin typeface="+mn-lt"/>
                <a:ea typeface="+mn-ea"/>
                <a:cs typeface="+mn-cs"/>
              </a:rPr>
              <a:t>Door in ons onderwijs leerdoelen als uitgangspunt te nemen creëren we handvatten voor feedback. Gebruik de leerdoelen dan ook als leidraad en bouw structureel feedbackmomenten hierop in.</a:t>
            </a:r>
          </a:p>
          <a:p>
            <a:r>
              <a:rPr lang="nl-NL" sz="1200" kern="1200">
                <a:solidFill>
                  <a:schemeClr val="tx1"/>
                </a:solidFill>
                <a:effectLst/>
                <a:latin typeface="+mn-lt"/>
                <a:ea typeface="+mn-ea"/>
                <a:cs typeface="+mn-cs"/>
              </a:rPr>
              <a:t>Daag jezelf eens uit op zoek te gaan naar niet eerder gebruikte vormen om te meten waar een leerling staat en deze komend schooljaar in te zetten. Ga ervan uit dat een eindtoets/opdracht nooit het eerste moment van feedback voor een leerling is.</a:t>
            </a:r>
          </a:p>
          <a:p>
            <a:r>
              <a:rPr lang="nl-NL" sz="1200" kern="1200">
                <a:solidFill>
                  <a:schemeClr val="tx1"/>
                </a:solidFill>
                <a:effectLst/>
                <a:latin typeface="+mn-lt"/>
                <a:ea typeface="+mn-ea"/>
                <a:cs typeface="+mn-cs"/>
              </a:rPr>
              <a:t> </a:t>
            </a:r>
          </a:p>
          <a:p>
            <a:r>
              <a:rPr lang="nl-NL" sz="1200" b="1" i="1" kern="1200">
                <a:solidFill>
                  <a:schemeClr val="tx1"/>
                </a:solidFill>
                <a:effectLst/>
                <a:latin typeface="+mn-lt"/>
                <a:ea typeface="+mn-ea"/>
                <a:cs typeface="+mn-cs"/>
              </a:rPr>
              <a:t>3. Keuze</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In het onderwijs moeten er voor leerlingen keuzes zijn. De keuzes plaatsen wij in de workshoptijd. Daarnaast zal ook de invulling van deze uren deels een keuze zijn. In de bovenbouw geldt dit voor de (v)</a:t>
            </a:r>
            <a:r>
              <a:rPr lang="nl-NL" sz="1200" kern="1200" err="1">
                <a:solidFill>
                  <a:schemeClr val="tx1"/>
                </a:solidFill>
                <a:effectLst/>
                <a:latin typeface="+mn-lt"/>
                <a:ea typeface="+mn-ea"/>
                <a:cs typeface="+mn-cs"/>
              </a:rPr>
              <a:t>swt</a:t>
            </a:r>
            <a:r>
              <a:rPr lang="nl-NL" sz="1200" kern="1200">
                <a:solidFill>
                  <a:schemeClr val="tx1"/>
                </a:solidFill>
                <a:effectLst/>
                <a:latin typeface="+mn-lt"/>
                <a:ea typeface="+mn-ea"/>
                <a:cs typeface="+mn-cs"/>
              </a:rPr>
              <a:t>-uren. We zullen dit proces goed moeten begeleiden en we zullen steeds heel goed moeten aangeven dat hier hun keuze zit. Waar kies je voor? En wat ga je doen? Op termijn kunnen we ook de vraag stellen hoe de leerlingen het gaan doen door een keuze in de manier van stofverwerking aan te bieden. Let wel op: het bieden van keuzes dwingt niet automatisch eigenaarschap bij de leerling af, of gepersonaliseerd leren. Wees je daarvan bewust. Leerlingen verdienen begeleiding in het maken van keuzes en onderliggende motivatie.</a:t>
            </a:r>
          </a:p>
          <a:p>
            <a:r>
              <a:rPr lang="nl-NL" sz="1200" kern="1200">
                <a:solidFill>
                  <a:schemeClr val="tx1"/>
                </a:solidFill>
                <a:effectLst/>
                <a:latin typeface="+mn-lt"/>
                <a:ea typeface="+mn-ea"/>
                <a:cs typeface="+mn-cs"/>
              </a:rPr>
              <a:t> </a:t>
            </a:r>
          </a:p>
          <a:p>
            <a:r>
              <a:rPr lang="nl-NL" sz="1200" b="1" i="1" kern="1200">
                <a:solidFill>
                  <a:schemeClr val="tx1"/>
                </a:solidFill>
                <a:effectLst/>
                <a:latin typeface="+mn-lt"/>
                <a:ea typeface="+mn-ea"/>
                <a:cs typeface="+mn-cs"/>
              </a:rPr>
              <a:t>4. Structuur</a:t>
            </a:r>
            <a:endParaRPr lang="nl-NL" sz="1200" kern="1200">
              <a:solidFill>
                <a:schemeClr val="tx1"/>
              </a:solidFill>
              <a:effectLst/>
              <a:latin typeface="+mn-lt"/>
              <a:ea typeface="+mn-ea"/>
              <a:cs typeface="+mn-cs"/>
            </a:endParaRPr>
          </a:p>
          <a:p>
            <a:r>
              <a:rPr lang="nl-NL" sz="1200" kern="1200">
                <a:solidFill>
                  <a:schemeClr val="tx1"/>
                </a:solidFill>
                <a:effectLst/>
                <a:latin typeface="+mn-lt"/>
                <a:ea typeface="+mn-ea"/>
                <a:cs typeface="+mn-cs"/>
              </a:rPr>
              <a:t>Alles valt of staat met een goede structuur, routine. Leerlingen hebben behoefte aan duidelijkheid; te veel vrijheid ervaren ze niet als prettig. Waar zetten we op in? Wat vinden we belangrijk? Waar houden we ons aan? De </a:t>
            </a:r>
            <a:r>
              <a:rPr lang="nl-NL" sz="1200" kern="1200" err="1">
                <a:solidFill>
                  <a:schemeClr val="tx1"/>
                </a:solidFill>
                <a:effectLst/>
                <a:latin typeface="+mn-lt"/>
                <a:ea typeface="+mn-ea"/>
                <a:cs typeface="+mn-cs"/>
              </a:rPr>
              <a:t>docentgestuurde</a:t>
            </a:r>
            <a:r>
              <a:rPr lang="nl-NL" sz="1200" kern="1200">
                <a:solidFill>
                  <a:schemeClr val="tx1"/>
                </a:solidFill>
                <a:effectLst/>
                <a:latin typeface="+mn-lt"/>
                <a:ea typeface="+mn-ea"/>
                <a:cs typeface="+mn-cs"/>
              </a:rPr>
              <a:t> lessen moeten echt </a:t>
            </a:r>
            <a:r>
              <a:rPr lang="nl-NL" sz="1200" kern="1200" err="1">
                <a:solidFill>
                  <a:schemeClr val="tx1"/>
                </a:solidFill>
                <a:effectLst/>
                <a:latin typeface="+mn-lt"/>
                <a:ea typeface="+mn-ea"/>
                <a:cs typeface="+mn-cs"/>
              </a:rPr>
              <a:t>docentgestuurd</a:t>
            </a:r>
            <a:r>
              <a:rPr lang="nl-NL" sz="1200" kern="1200">
                <a:solidFill>
                  <a:schemeClr val="tx1"/>
                </a:solidFill>
                <a:effectLst/>
                <a:latin typeface="+mn-lt"/>
                <a:ea typeface="+mn-ea"/>
                <a:cs typeface="+mn-cs"/>
              </a:rPr>
              <a:t> zijn. Ook de andere onderdelen van het rooster moeten we respecteren en doorlopen. Dus coaching niet vervangen door een groepsgesprek, geen lessen eerder laten stoppen, geen schoolwerk laten maken tijdens een </a:t>
            </a:r>
            <a:r>
              <a:rPr lang="nl-NL" sz="1200" kern="1200" err="1">
                <a:solidFill>
                  <a:schemeClr val="tx1"/>
                </a:solidFill>
                <a:effectLst/>
                <a:latin typeface="+mn-lt"/>
                <a:ea typeface="+mn-ea"/>
                <a:cs typeface="+mn-cs"/>
              </a:rPr>
              <a:t>Flexstart</a:t>
            </a:r>
            <a:r>
              <a:rPr lang="nl-NL" sz="1200" kern="1200">
                <a:solidFill>
                  <a:schemeClr val="tx1"/>
                </a:solidFill>
                <a:effectLst/>
                <a:latin typeface="+mn-lt"/>
                <a:ea typeface="+mn-ea"/>
                <a:cs typeface="+mn-cs"/>
              </a:rPr>
              <a:t>. Daarnaast moeten we ons houden aan de afspraken die in de teams worden gemaakt over b.v. telefoontasgebruik e.d. </a:t>
            </a:r>
          </a:p>
          <a:p>
            <a:r>
              <a:rPr lang="nl-NL" sz="1200" kern="1200">
                <a:solidFill>
                  <a:schemeClr val="tx1"/>
                </a:solidFill>
                <a:effectLst/>
                <a:latin typeface="+mn-lt"/>
                <a:ea typeface="+mn-ea"/>
                <a:cs typeface="+mn-cs"/>
              </a:rPr>
              <a:t>In het onderzoek van Nicolette van </a:t>
            </a:r>
            <a:r>
              <a:rPr lang="nl-NL" sz="1200" kern="1200" err="1">
                <a:solidFill>
                  <a:schemeClr val="tx1"/>
                </a:solidFill>
                <a:effectLst/>
                <a:latin typeface="+mn-lt"/>
                <a:ea typeface="+mn-ea"/>
                <a:cs typeface="+mn-cs"/>
              </a:rPr>
              <a:t>Halem</a:t>
            </a:r>
            <a:r>
              <a:rPr lang="nl-NL" sz="1200" kern="1200">
                <a:solidFill>
                  <a:schemeClr val="tx1"/>
                </a:solidFill>
                <a:effectLst/>
                <a:latin typeface="+mn-lt"/>
                <a:ea typeface="+mn-ea"/>
                <a:cs typeface="+mn-cs"/>
              </a:rPr>
              <a:t> zijn ook scholen onder de loep genomen waar onderwijsvernieuwingen niet succesvol waren. Bij alle scholen ontbrak tenminste een van de bovenstaande vier punten. Bij de wel succesvolle scholen waren alle ingrediënten goed ingebed in de vernieuwing. </a:t>
            </a:r>
          </a:p>
          <a:p>
            <a:r>
              <a:rPr lang="nl-NL" sz="1200" kern="1200">
                <a:solidFill>
                  <a:schemeClr val="tx1"/>
                </a:solidFill>
                <a:effectLst/>
                <a:latin typeface="+mn-lt"/>
                <a:ea typeface="+mn-ea"/>
                <a:cs typeface="+mn-cs"/>
              </a:rPr>
              <a:t>Leg je handelen dus regelmatig langs deze vier pijlers.</a:t>
            </a:r>
          </a:p>
          <a:p>
            <a:endParaRPr lang="nl-NL"/>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8</a:t>
            </a:fld>
            <a:endParaRPr lang="nl-NL"/>
          </a:p>
        </p:txBody>
      </p:sp>
    </p:spTree>
    <p:extLst>
      <p:ext uri="{BB962C8B-B14F-4D97-AF65-F5344CB8AC3E}">
        <p14:creationId xmlns:p14="http://schemas.microsoft.com/office/powerpoint/2010/main" val="120460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E2F0-8BDF-68C7-428D-66BCF367BFB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EA31D74-97B7-A2D1-6DED-D6CCD05E47A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BAA89B-F1C4-4FAD-6C35-5E753772F347}"/>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0FD80B04-A154-278D-284D-89FE6263E3D1}"/>
              </a:ext>
            </a:extLst>
          </p:cNvPr>
          <p:cNvSpPr>
            <a:spLocks noGrp="1"/>
          </p:cNvSpPr>
          <p:nvPr>
            <p:ph type="sldNum" sz="quarter" idx="10"/>
          </p:nvPr>
        </p:nvSpPr>
        <p:spPr/>
        <p:txBody>
          <a:bodyPr/>
          <a:lstStyle/>
          <a:p>
            <a:fld id="{B8CD2B0C-58AC-425D-926B-53254BB2AEBC}" type="slidenum">
              <a:rPr lang="nl-NL" smtClean="0"/>
              <a:t>9</a:t>
            </a:fld>
            <a:endParaRPr lang="nl-NL"/>
          </a:p>
        </p:txBody>
      </p:sp>
    </p:spTree>
    <p:extLst>
      <p:ext uri="{BB962C8B-B14F-4D97-AF65-F5344CB8AC3E}">
        <p14:creationId xmlns:p14="http://schemas.microsoft.com/office/powerpoint/2010/main" val="51223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a:t>
            </a:r>
          </a:p>
          <a:p>
            <a:r>
              <a:rPr lang="nl-NL">
                <a:ea typeface="Calibri"/>
                <a:cs typeface="Calibri"/>
              </a:rPr>
              <a:t>Naast de vakken op jullie lijst zal er op het diploma ook het zogenaamde combinatiecijfer staan.</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10</a:t>
            </a:fld>
            <a:endParaRPr lang="nl-NL"/>
          </a:p>
        </p:txBody>
      </p:sp>
    </p:spTree>
    <p:extLst>
      <p:ext uri="{BB962C8B-B14F-4D97-AF65-F5344CB8AC3E}">
        <p14:creationId xmlns:p14="http://schemas.microsoft.com/office/powerpoint/2010/main" val="331132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 Combinatiecijfer: maatschappijleer/CKV/profielwerkstuk</a:t>
            </a:r>
          </a:p>
        </p:txBody>
      </p:sp>
      <p:sp>
        <p:nvSpPr>
          <p:cNvPr id="4" name="Tijdelijke aanduiding voor dianummer 3"/>
          <p:cNvSpPr>
            <a:spLocks noGrp="1"/>
          </p:cNvSpPr>
          <p:nvPr>
            <p:ph type="sldNum" sz="quarter" idx="10"/>
          </p:nvPr>
        </p:nvSpPr>
        <p:spPr/>
        <p:txBody>
          <a:bodyPr/>
          <a:lstStyle/>
          <a:p>
            <a:fld id="{B8CD2B0C-58AC-425D-926B-53254BB2AEBC}" type="slidenum">
              <a:rPr lang="nl-NL" smtClean="0"/>
              <a:t>11</a:t>
            </a:fld>
            <a:endParaRPr lang="nl-NL"/>
          </a:p>
        </p:txBody>
      </p:sp>
    </p:spTree>
    <p:extLst>
      <p:ext uri="{BB962C8B-B14F-4D97-AF65-F5344CB8AC3E}">
        <p14:creationId xmlns:p14="http://schemas.microsoft.com/office/powerpoint/2010/main" val="26433692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F32F1B5-E222-8C43-8FF5-9C9D725D4E8B}"/>
              </a:ext>
            </a:extLst>
          </p:cNvPr>
          <p:cNvSpPr/>
          <p:nvPr userDrawn="1"/>
        </p:nvSpPr>
        <p:spPr>
          <a:xfrm>
            <a:off x="0" y="975360"/>
            <a:ext cx="12192000" cy="5882640"/>
          </a:xfrm>
          <a:prstGeom prst="rect">
            <a:avLst/>
          </a:prstGeom>
          <a:solidFill>
            <a:srgbClr val="40A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62340BE-93E1-BA47-A6E3-73DB4559DB68}"/>
              </a:ext>
            </a:extLst>
          </p:cNvPr>
          <p:cNvSpPr>
            <a:spLocks noGrp="1"/>
          </p:cNvSpPr>
          <p:nvPr>
            <p:ph type="ctrTitle" hasCustomPrompt="1"/>
          </p:nvPr>
        </p:nvSpPr>
        <p:spPr>
          <a:xfrm>
            <a:off x="1524000" y="2188730"/>
            <a:ext cx="10328910" cy="1192791"/>
          </a:xfrm>
          <a:prstGeom prst="rect">
            <a:avLst/>
          </a:prstGeom>
        </p:spPr>
        <p:txBody>
          <a:bodyPr anchor="b"/>
          <a:lstStyle>
            <a:lvl1pPr algn="l">
              <a:defRPr sz="6000" b="1" i="0">
                <a:solidFill>
                  <a:schemeClr val="bg1"/>
                </a:solidFill>
                <a:latin typeface="Avenir Next" panose="020B0503020202020204" pitchFamily="34" charset="0"/>
              </a:defRPr>
            </a:lvl1pPr>
          </a:lstStyle>
          <a:p>
            <a:r>
              <a:rPr lang="nl-NL"/>
              <a:t>Onderwerp presentatie</a:t>
            </a:r>
          </a:p>
        </p:txBody>
      </p:sp>
      <p:sp>
        <p:nvSpPr>
          <p:cNvPr id="3" name="Ondertitel 2">
            <a:extLst>
              <a:ext uri="{FF2B5EF4-FFF2-40B4-BE49-F238E27FC236}">
                <a16:creationId xmlns:a16="http://schemas.microsoft.com/office/drawing/2014/main" id="{A426EE93-245D-664C-9162-6C24E3C29F05}"/>
              </a:ext>
            </a:extLst>
          </p:cNvPr>
          <p:cNvSpPr>
            <a:spLocks noGrp="1"/>
          </p:cNvSpPr>
          <p:nvPr>
            <p:ph type="subTitle" idx="1" hasCustomPrompt="1"/>
          </p:nvPr>
        </p:nvSpPr>
        <p:spPr>
          <a:xfrm>
            <a:off x="1524000" y="3552393"/>
            <a:ext cx="9144000" cy="1655762"/>
          </a:xfrm>
          <a:prstGeom prst="rect">
            <a:avLst/>
          </a:prstGeom>
        </p:spPr>
        <p:txBody>
          <a:bodyPr/>
          <a:lstStyle>
            <a:lvl1pPr marL="0" indent="0" algn="l">
              <a:buNone/>
              <a:defRPr sz="2400" b="0" i="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hier een ondertitel in</a:t>
            </a:r>
          </a:p>
        </p:txBody>
      </p:sp>
      <p:sp>
        <p:nvSpPr>
          <p:cNvPr id="4" name="Tekstvak 3">
            <a:extLst>
              <a:ext uri="{FF2B5EF4-FFF2-40B4-BE49-F238E27FC236}">
                <a16:creationId xmlns:a16="http://schemas.microsoft.com/office/drawing/2014/main" id="{4629133E-3030-D245-B7FB-C362C634C5E6}"/>
              </a:ext>
            </a:extLst>
          </p:cNvPr>
          <p:cNvSpPr txBox="1"/>
          <p:nvPr userDrawn="1"/>
        </p:nvSpPr>
        <p:spPr>
          <a:xfrm>
            <a:off x="1159497" y="509047"/>
            <a:ext cx="184731" cy="369332"/>
          </a:xfrm>
          <a:prstGeom prst="rect">
            <a:avLst/>
          </a:prstGeom>
          <a:noFill/>
        </p:spPr>
        <p:txBody>
          <a:bodyPr wrap="none" rtlCol="0">
            <a:spAutoFit/>
          </a:bodyPr>
          <a:lstStyle/>
          <a:p>
            <a:endParaRPr lang="nl-NL"/>
          </a:p>
        </p:txBody>
      </p:sp>
      <p:pic>
        <p:nvPicPr>
          <p:cNvPr id="6" name="Afbeelding 5">
            <a:extLst>
              <a:ext uri="{FF2B5EF4-FFF2-40B4-BE49-F238E27FC236}">
                <a16:creationId xmlns:a16="http://schemas.microsoft.com/office/drawing/2014/main" id="{F301A4B2-4D16-5A42-934E-0FB3F5673C84}"/>
              </a:ext>
            </a:extLst>
          </p:cNvPr>
          <p:cNvPicPr>
            <a:picLocks noChangeAspect="1"/>
          </p:cNvPicPr>
          <p:nvPr userDrawn="1"/>
        </p:nvPicPr>
        <p:blipFill>
          <a:blip r:embed="rId2"/>
          <a:stretch>
            <a:fillRect/>
          </a:stretch>
        </p:blipFill>
        <p:spPr>
          <a:xfrm>
            <a:off x="11032502" y="0"/>
            <a:ext cx="820407" cy="820407"/>
          </a:xfrm>
          <a:prstGeom prst="rect">
            <a:avLst/>
          </a:prstGeom>
        </p:spPr>
      </p:pic>
    </p:spTree>
    <p:extLst>
      <p:ext uri="{BB962C8B-B14F-4D97-AF65-F5344CB8AC3E}">
        <p14:creationId xmlns:p14="http://schemas.microsoft.com/office/powerpoint/2010/main" val="141441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58708CDD-5F80-644E-B89F-36E4AC78679F}"/>
              </a:ext>
            </a:extLst>
          </p:cNvPr>
          <p:cNvSpPr>
            <a:spLocks noGrp="1"/>
          </p:cNvSpPr>
          <p:nvPr>
            <p:ph type="pic" sz="quarter" idx="10" hasCustomPrompt="1"/>
          </p:nvPr>
        </p:nvSpPr>
        <p:spPr>
          <a:xfrm>
            <a:off x="0" y="975360"/>
            <a:ext cx="12192000" cy="519207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
        <p:nvSpPr>
          <p:cNvPr id="13" name="Titel 1">
            <a:extLst>
              <a:ext uri="{FF2B5EF4-FFF2-40B4-BE49-F238E27FC236}">
                <a16:creationId xmlns:a16="http://schemas.microsoft.com/office/drawing/2014/main" id="{4224951A-9BE7-E04A-BFDD-758B4FC57C6F}"/>
              </a:ext>
            </a:extLst>
          </p:cNvPr>
          <p:cNvSpPr>
            <a:spLocks noGrp="1"/>
          </p:cNvSpPr>
          <p:nvPr>
            <p:ph type="ctrTitle" hasCustomPrompt="1"/>
          </p:nvPr>
        </p:nvSpPr>
        <p:spPr>
          <a:xfrm>
            <a:off x="1524000" y="2147698"/>
            <a:ext cx="10511790" cy="1084355"/>
          </a:xfrm>
          <a:prstGeom prst="rect">
            <a:avLst/>
          </a:prstGeom>
        </p:spPr>
        <p:txBody>
          <a:bodyPr anchor="b"/>
          <a:lstStyle>
            <a:lvl1pPr algn="l">
              <a:defRPr sz="6000" b="1" i="0">
                <a:solidFill>
                  <a:schemeClr val="bg1">
                    <a:lumMod val="85000"/>
                  </a:schemeClr>
                </a:solidFill>
                <a:latin typeface="Avenir Next" panose="020B0503020202020204" pitchFamily="34" charset="0"/>
              </a:defRPr>
            </a:lvl1pPr>
          </a:lstStyle>
          <a:p>
            <a:r>
              <a:rPr lang="nl-NL"/>
              <a:t>Onderwerp presentatie</a:t>
            </a:r>
          </a:p>
        </p:txBody>
      </p:sp>
      <p:sp>
        <p:nvSpPr>
          <p:cNvPr id="14" name="Ondertitel 2">
            <a:extLst>
              <a:ext uri="{FF2B5EF4-FFF2-40B4-BE49-F238E27FC236}">
                <a16:creationId xmlns:a16="http://schemas.microsoft.com/office/drawing/2014/main" id="{420BF999-BED9-504E-9979-64FEEB42B42E}"/>
              </a:ext>
            </a:extLst>
          </p:cNvPr>
          <p:cNvSpPr>
            <a:spLocks noGrp="1"/>
          </p:cNvSpPr>
          <p:nvPr>
            <p:ph type="subTitle" idx="1" hasCustomPrompt="1"/>
          </p:nvPr>
        </p:nvSpPr>
        <p:spPr>
          <a:xfrm>
            <a:off x="1524000" y="3532405"/>
            <a:ext cx="9144000" cy="1505238"/>
          </a:xfrm>
          <a:prstGeom prst="rect">
            <a:avLst/>
          </a:prstGeom>
        </p:spPr>
        <p:txBody>
          <a:bodyPr/>
          <a:lstStyle>
            <a:lvl1pPr marL="0" indent="0" algn="l">
              <a:buNone/>
              <a:defRPr sz="2400" b="0" i="0">
                <a:solidFill>
                  <a:schemeClr val="bg1">
                    <a:lumMod val="85000"/>
                  </a:schemeClr>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hier een ondertitel in</a:t>
            </a:r>
          </a:p>
        </p:txBody>
      </p:sp>
    </p:spTree>
    <p:extLst>
      <p:ext uri="{BB962C8B-B14F-4D97-AF65-F5344CB8AC3E}">
        <p14:creationId xmlns:p14="http://schemas.microsoft.com/office/powerpoint/2010/main" val="342176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80559-171B-D34A-A4F6-B74E569E3B27}"/>
              </a:ext>
            </a:extLst>
          </p:cNvPr>
          <p:cNvSpPr>
            <a:spLocks noGrp="1"/>
          </p:cNvSpPr>
          <p:nvPr>
            <p:ph type="title" hasCustomPrompt="1"/>
          </p:nvPr>
        </p:nvSpPr>
        <p:spPr>
          <a:xfrm>
            <a:off x="624030" y="959308"/>
            <a:ext cx="10515600" cy="1106002"/>
          </a:xfrm>
          <a:prstGeom prst="rect">
            <a:avLst/>
          </a:prstGeom>
        </p:spPr>
        <p:txBody>
          <a:bodyPr anchor="b"/>
          <a:lstStyle>
            <a:lvl1pPr>
              <a:defRPr sz="4000" b="1">
                <a:solidFill>
                  <a:srgbClr val="0075A6"/>
                </a:solidFill>
                <a:latin typeface="Avenir Next" panose="020B0503020202020204" pitchFamily="34" charset="0"/>
              </a:defRPr>
            </a:lvl1pPr>
          </a:lstStyle>
          <a:p>
            <a:r>
              <a:rPr lang="nl-NL"/>
              <a:t>Onderwerp</a:t>
            </a:r>
          </a:p>
        </p:txBody>
      </p:sp>
      <p:sp>
        <p:nvSpPr>
          <p:cNvPr id="3" name="Tijdelijke aanduiding voor tekst 2">
            <a:extLst>
              <a:ext uri="{FF2B5EF4-FFF2-40B4-BE49-F238E27FC236}">
                <a16:creationId xmlns:a16="http://schemas.microsoft.com/office/drawing/2014/main" id="{7D97CE40-C830-3740-A8C1-2B0EB214A0C1}"/>
              </a:ext>
            </a:extLst>
          </p:cNvPr>
          <p:cNvSpPr>
            <a:spLocks noGrp="1"/>
          </p:cNvSpPr>
          <p:nvPr>
            <p:ph type="body" idx="1" hasCustomPrompt="1"/>
          </p:nvPr>
        </p:nvSpPr>
        <p:spPr>
          <a:xfrm>
            <a:off x="624030" y="2175617"/>
            <a:ext cx="10515600" cy="560351"/>
          </a:xfrm>
          <a:prstGeom prst="rect">
            <a:avLst/>
          </a:prstGeom>
        </p:spPr>
        <p:txBody>
          <a:bodyPr/>
          <a:lstStyle>
            <a:lvl1pPr marL="0" indent="0">
              <a:buNone/>
              <a:defRPr sz="2400" b="0" i="0">
                <a:solidFill>
                  <a:schemeClr val="tx1"/>
                </a:solidFill>
                <a:latin typeface="Avenir Next" panose="020B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a:t>
            </a:r>
          </a:p>
        </p:txBody>
      </p:sp>
      <p:sp>
        <p:nvSpPr>
          <p:cNvPr id="5" name="Tijdelijke aanduiding voor afbeelding 3">
            <a:extLst>
              <a:ext uri="{FF2B5EF4-FFF2-40B4-BE49-F238E27FC236}">
                <a16:creationId xmlns:a16="http://schemas.microsoft.com/office/drawing/2014/main" id="{6D0E3F75-4D4E-BA42-8E5C-6FCAE4EB2A6C}"/>
              </a:ext>
            </a:extLst>
          </p:cNvPr>
          <p:cNvSpPr>
            <a:spLocks noGrp="1"/>
          </p:cNvSpPr>
          <p:nvPr>
            <p:ph type="pic" sz="quarter" idx="10" hasCustomPrompt="1"/>
          </p:nvPr>
        </p:nvSpPr>
        <p:spPr>
          <a:xfrm>
            <a:off x="0" y="3108960"/>
            <a:ext cx="12192000" cy="305847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Tree>
    <p:extLst>
      <p:ext uri="{BB962C8B-B14F-4D97-AF65-F5344CB8AC3E}">
        <p14:creationId xmlns:p14="http://schemas.microsoft.com/office/powerpoint/2010/main" val="194386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1D71F-B2A9-BD42-8876-5E8CB632EC5D}"/>
              </a:ext>
            </a:extLst>
          </p:cNvPr>
          <p:cNvSpPr>
            <a:spLocks noGrp="1"/>
          </p:cNvSpPr>
          <p:nvPr>
            <p:ph type="title" hasCustomPrompt="1"/>
          </p:nvPr>
        </p:nvSpPr>
        <p:spPr>
          <a:xfrm>
            <a:off x="568036" y="983456"/>
            <a:ext cx="10515600" cy="1325563"/>
          </a:xfrm>
          <a:prstGeom prst="rect">
            <a:avLst/>
          </a:prstGeom>
          <a:solidFill>
            <a:schemeClr val="bg1"/>
          </a:solidFill>
        </p:spPr>
        <p:txBody>
          <a:bodyPr/>
          <a:lstStyle>
            <a:lvl1pPr>
              <a:defRPr sz="4000" b="1" i="0">
                <a:solidFill>
                  <a:srgbClr val="0075A6"/>
                </a:solidFill>
                <a:latin typeface="Avenir Next" panose="020B0503020202020204" pitchFamily="34" charset="0"/>
              </a:defRPr>
            </a:lvl1pPr>
          </a:lstStyle>
          <a:p>
            <a:r>
              <a:rPr lang="nl-NL"/>
              <a:t>Onderwerp</a:t>
            </a:r>
          </a:p>
        </p:txBody>
      </p:sp>
      <p:sp>
        <p:nvSpPr>
          <p:cNvPr id="3" name="Tijdelijke aanduiding voor inhoud 2">
            <a:extLst>
              <a:ext uri="{FF2B5EF4-FFF2-40B4-BE49-F238E27FC236}">
                <a16:creationId xmlns:a16="http://schemas.microsoft.com/office/drawing/2014/main" id="{ADF49EA5-6989-BF49-9BA9-F047121DFE60}"/>
              </a:ext>
            </a:extLst>
          </p:cNvPr>
          <p:cNvSpPr>
            <a:spLocks noGrp="1"/>
          </p:cNvSpPr>
          <p:nvPr>
            <p:ph sz="half" idx="1" hasCustomPrompt="1"/>
          </p:nvPr>
        </p:nvSpPr>
        <p:spPr>
          <a:xfrm>
            <a:off x="585350" y="1825625"/>
            <a:ext cx="10498285" cy="4351338"/>
          </a:xfrm>
          <a:prstGeom prst="rect">
            <a:avLst/>
          </a:prstGeom>
        </p:spPr>
        <p:txBody>
          <a:bodyPr/>
          <a:lstStyle>
            <a:lvl1pPr>
              <a:defRPr>
                <a:latin typeface="Avenir Next" panose="020B0503020202020204" pitchFamily="34" charset="0"/>
              </a:defRPr>
            </a:lvl1pPr>
            <a:lvl2pPr>
              <a:defRPr>
                <a:latin typeface="Avenir Next" panose="020B0503020202020204" pitchFamily="34" charset="0"/>
              </a:defRPr>
            </a:lvl2pPr>
            <a:lvl3pPr>
              <a:defRPr>
                <a:latin typeface="Avenir Next" panose="020B0503020202020204" pitchFamily="34" charset="0"/>
              </a:defRPr>
            </a:lvl3pPr>
            <a:lvl4pPr>
              <a:defRPr>
                <a:latin typeface="Avenir Next" panose="020B0503020202020204" pitchFamily="34" charset="0"/>
              </a:defRPr>
            </a:lvl4pPr>
            <a:lvl5pPr>
              <a:defRPr>
                <a:latin typeface="Avenir Next" panose="020B0503020202020204" pitchFamily="34" charset="0"/>
              </a:defRPr>
            </a:lvl5pPr>
          </a:lstStyle>
          <a:p>
            <a:pPr lvl="0"/>
            <a:r>
              <a:rPr lang="nl-NL"/>
              <a:t>Uitleg 1</a:t>
            </a:r>
          </a:p>
          <a:p>
            <a:pPr lvl="1"/>
            <a:r>
              <a:rPr lang="nl-NL"/>
              <a:t>Uitleg 2</a:t>
            </a:r>
          </a:p>
          <a:p>
            <a:pPr lvl="2"/>
            <a:r>
              <a:rPr lang="nl-NL"/>
              <a:t>Uitleg 3</a:t>
            </a:r>
          </a:p>
          <a:p>
            <a:pPr lvl="3"/>
            <a:r>
              <a:rPr lang="nl-NL"/>
              <a:t>Uitleg 4</a:t>
            </a:r>
          </a:p>
          <a:p>
            <a:pPr lvl="4"/>
            <a:r>
              <a:rPr lang="nl-NL"/>
              <a:t>Uitleg 5</a:t>
            </a:r>
          </a:p>
        </p:txBody>
      </p:sp>
      <p:sp>
        <p:nvSpPr>
          <p:cNvPr id="5" name="Tijdelijke aanduiding voor datum 4">
            <a:extLst>
              <a:ext uri="{FF2B5EF4-FFF2-40B4-BE49-F238E27FC236}">
                <a16:creationId xmlns:a16="http://schemas.microsoft.com/office/drawing/2014/main" id="{F923EA44-C249-DA4B-8C5D-DAB20AC00E3D}"/>
              </a:ext>
            </a:extLst>
          </p:cNvPr>
          <p:cNvSpPr>
            <a:spLocks noGrp="1"/>
          </p:cNvSpPr>
          <p:nvPr>
            <p:ph type="dt" sz="half" idx="10"/>
          </p:nvPr>
        </p:nvSpPr>
        <p:spPr/>
        <p:txBody>
          <a:bodyPr/>
          <a:lstStyle/>
          <a:p>
            <a:fld id="{BE3FAF63-AE47-B645-860E-41F0312C2DD5}" type="datetimeFigureOut">
              <a:rPr lang="nl-NL" smtClean="0"/>
              <a:t>16-3-2026</a:t>
            </a:fld>
            <a:endParaRPr lang="nl-NL"/>
          </a:p>
        </p:txBody>
      </p:sp>
      <p:sp>
        <p:nvSpPr>
          <p:cNvPr id="6" name="Tijdelijke aanduiding voor voettekst 5">
            <a:extLst>
              <a:ext uri="{FF2B5EF4-FFF2-40B4-BE49-F238E27FC236}">
                <a16:creationId xmlns:a16="http://schemas.microsoft.com/office/drawing/2014/main" id="{0AAD8471-4270-5844-B9CA-B8CE54D970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50742E-7BBD-864A-AFAE-1A18DE2172EF}"/>
              </a:ext>
            </a:extLst>
          </p:cNvPr>
          <p:cNvSpPr>
            <a:spLocks noGrp="1"/>
          </p:cNvSpPr>
          <p:nvPr>
            <p:ph type="sldNum" sz="quarter" idx="12"/>
          </p:nvPr>
        </p:nvSpPr>
        <p:spPr/>
        <p:txBody>
          <a:bodyPr/>
          <a:lstStyle/>
          <a:p>
            <a:fld id="{B8B6C3F1-A62B-FA4F-8169-524987CA7093}" type="slidenum">
              <a:rPr lang="nl-NL" smtClean="0"/>
              <a:t>‹nr.›</a:t>
            </a:fld>
            <a:endParaRPr lang="nl-NL"/>
          </a:p>
        </p:txBody>
      </p:sp>
    </p:spTree>
    <p:extLst>
      <p:ext uri="{BB962C8B-B14F-4D97-AF65-F5344CB8AC3E}">
        <p14:creationId xmlns:p14="http://schemas.microsoft.com/office/powerpoint/2010/main" val="168459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14AA7-AF75-974D-AE36-98DEED807CB7}"/>
              </a:ext>
            </a:extLst>
          </p:cNvPr>
          <p:cNvSpPr>
            <a:spLocks noGrp="1"/>
          </p:cNvSpPr>
          <p:nvPr>
            <p:ph type="title" hasCustomPrompt="1"/>
          </p:nvPr>
        </p:nvSpPr>
        <p:spPr>
          <a:xfrm>
            <a:off x="609600" y="1248352"/>
            <a:ext cx="10515600" cy="1325563"/>
          </a:xfrm>
          <a:prstGeom prst="rect">
            <a:avLst/>
          </a:prstGeom>
        </p:spPr>
        <p:txBody>
          <a:bodyPr/>
          <a:lstStyle>
            <a:lvl1pPr>
              <a:defRPr sz="2400" i="0">
                <a:latin typeface="Avenir Next" panose="020B0503020202020204" pitchFamily="34" charset="0"/>
              </a:defRPr>
            </a:lvl1pPr>
          </a:lstStyle>
          <a:p>
            <a:r>
              <a:rPr lang="nl-NL"/>
              <a:t>Plaats hier tekst</a:t>
            </a:r>
          </a:p>
        </p:txBody>
      </p:sp>
    </p:spTree>
    <p:extLst>
      <p:ext uri="{BB962C8B-B14F-4D97-AF65-F5344CB8AC3E}">
        <p14:creationId xmlns:p14="http://schemas.microsoft.com/office/powerpoint/2010/main" val="425976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8F1F9C1-E7B3-8D40-BE33-56FF5C98CE16}"/>
              </a:ext>
            </a:extLst>
          </p:cNvPr>
          <p:cNvSpPr>
            <a:spLocks noGrp="1"/>
          </p:cNvSpPr>
          <p:nvPr>
            <p:ph type="title" hasCustomPrompt="1"/>
          </p:nvPr>
        </p:nvSpPr>
        <p:spPr>
          <a:xfrm>
            <a:off x="609600" y="1248352"/>
            <a:ext cx="4622800" cy="4573328"/>
          </a:xfrm>
          <a:prstGeom prst="rect">
            <a:avLst/>
          </a:prstGeom>
        </p:spPr>
        <p:txBody>
          <a:bodyPr/>
          <a:lstStyle>
            <a:lvl1pPr>
              <a:defRPr sz="2400" i="0">
                <a:latin typeface="Avenir Next" panose="020B0503020202020204" pitchFamily="34" charset="0"/>
              </a:defRPr>
            </a:lvl1pPr>
          </a:lstStyle>
          <a:p>
            <a:r>
              <a:rPr lang="nl-NL"/>
              <a:t>Plaats hier tekst</a:t>
            </a:r>
          </a:p>
        </p:txBody>
      </p:sp>
      <p:sp>
        <p:nvSpPr>
          <p:cNvPr id="6" name="Tijdelijke aanduiding voor afbeelding 3">
            <a:extLst>
              <a:ext uri="{FF2B5EF4-FFF2-40B4-BE49-F238E27FC236}">
                <a16:creationId xmlns:a16="http://schemas.microsoft.com/office/drawing/2014/main" id="{05D370E2-9979-3B4A-9077-484B8FF481B8}"/>
              </a:ext>
            </a:extLst>
          </p:cNvPr>
          <p:cNvSpPr>
            <a:spLocks noGrp="1"/>
          </p:cNvSpPr>
          <p:nvPr>
            <p:ph type="pic" sz="quarter" idx="10" hasCustomPrompt="1"/>
          </p:nvPr>
        </p:nvSpPr>
        <p:spPr>
          <a:xfrm>
            <a:off x="5974080" y="0"/>
            <a:ext cx="6217920" cy="616743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Tree>
    <p:extLst>
      <p:ext uri="{BB962C8B-B14F-4D97-AF65-F5344CB8AC3E}">
        <p14:creationId xmlns:p14="http://schemas.microsoft.com/office/powerpoint/2010/main" val="363486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B98651-3A0E-D24F-8236-73176399870E}"/>
              </a:ext>
            </a:extLst>
          </p:cNvPr>
          <p:cNvSpPr txBox="1"/>
          <p:nvPr userDrawn="1"/>
        </p:nvSpPr>
        <p:spPr>
          <a:xfrm>
            <a:off x="737754" y="1091045"/>
            <a:ext cx="8125691" cy="584775"/>
          </a:xfrm>
          <a:prstGeom prst="rect">
            <a:avLst/>
          </a:prstGeom>
          <a:noFill/>
        </p:spPr>
        <p:txBody>
          <a:bodyPr wrap="square" rtlCol="0">
            <a:spAutoFit/>
          </a:bodyPr>
          <a:lstStyle/>
          <a:p>
            <a:endParaRPr lang="nl-NL" sz="3200">
              <a:latin typeface="Avenir Next" panose="020B0503020202020204" pitchFamily="34" charset="0"/>
            </a:endParaRPr>
          </a:p>
        </p:txBody>
      </p:sp>
      <p:sp>
        <p:nvSpPr>
          <p:cNvPr id="4" name="Tijdelijke aanduiding voor media 3">
            <a:extLst>
              <a:ext uri="{FF2B5EF4-FFF2-40B4-BE49-F238E27FC236}">
                <a16:creationId xmlns:a16="http://schemas.microsoft.com/office/drawing/2014/main" id="{520E38E6-5927-884C-AE0A-BEEE5464ED7E}"/>
              </a:ext>
            </a:extLst>
          </p:cNvPr>
          <p:cNvSpPr>
            <a:spLocks noGrp="1"/>
          </p:cNvSpPr>
          <p:nvPr>
            <p:ph type="media" sz="quarter" idx="10" hasCustomPrompt="1"/>
          </p:nvPr>
        </p:nvSpPr>
        <p:spPr>
          <a:xfrm>
            <a:off x="0" y="1091045"/>
            <a:ext cx="12192000" cy="5070042"/>
          </a:xfrm>
          <a:prstGeom prst="rect">
            <a:avLst/>
          </a:prstGeom>
        </p:spPr>
        <p:txBody>
          <a:bodyPr/>
          <a:lstStyle>
            <a:lvl1pPr marL="457200" indent="-457200">
              <a:buFont typeface="Arial" panose="020B0604020202020204" pitchFamily="34" charset="0"/>
              <a:buChar char="•"/>
              <a:defRPr lang="nl-NL" b="0" i="0" u="none" strike="noStrike" smtClean="0">
                <a:solidFill>
                  <a:schemeClr val="bg1">
                    <a:lumMod val="75000"/>
                  </a:schemeClr>
                </a:solidFill>
                <a:effectLst/>
                <a:latin typeface="+mn-lt"/>
              </a:defRPr>
            </a:lvl1pPr>
          </a:lstStyle>
          <a:p>
            <a:r>
              <a:rPr lang="nl-NL"/>
              <a:t>Klik op het pictogram om media toe te voegen</a:t>
            </a:r>
          </a:p>
        </p:txBody>
      </p:sp>
    </p:spTree>
    <p:extLst>
      <p:ext uri="{BB962C8B-B14F-4D97-AF65-F5344CB8AC3E}">
        <p14:creationId xmlns:p14="http://schemas.microsoft.com/office/powerpoint/2010/main" val="277195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B98651-3A0E-D24F-8236-73176399870E}"/>
              </a:ext>
            </a:extLst>
          </p:cNvPr>
          <p:cNvSpPr txBox="1"/>
          <p:nvPr userDrawn="1"/>
        </p:nvSpPr>
        <p:spPr>
          <a:xfrm>
            <a:off x="737754" y="1091045"/>
            <a:ext cx="8125691" cy="584775"/>
          </a:xfrm>
          <a:prstGeom prst="rect">
            <a:avLst/>
          </a:prstGeom>
          <a:noFill/>
        </p:spPr>
        <p:txBody>
          <a:bodyPr wrap="square" rtlCol="0">
            <a:spAutoFit/>
          </a:bodyPr>
          <a:lstStyle/>
          <a:p>
            <a:endParaRPr lang="nl-NL" sz="3200">
              <a:latin typeface="Avenir Next" panose="020B0503020202020204" pitchFamily="34" charset="0"/>
            </a:endParaRPr>
          </a:p>
        </p:txBody>
      </p:sp>
    </p:spTree>
    <p:extLst>
      <p:ext uri="{BB962C8B-B14F-4D97-AF65-F5344CB8AC3E}">
        <p14:creationId xmlns:p14="http://schemas.microsoft.com/office/powerpoint/2010/main" val="369934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D4B2DF7-8162-894B-93F9-12D573BCE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FAF63-AE47-B645-860E-41F0312C2DD5}" type="datetimeFigureOut">
              <a:rPr lang="nl-NL" smtClean="0"/>
              <a:t>16-3-2026</a:t>
            </a:fld>
            <a:endParaRPr lang="nl-NL"/>
          </a:p>
        </p:txBody>
      </p:sp>
      <p:sp>
        <p:nvSpPr>
          <p:cNvPr id="5" name="Tijdelijke aanduiding voor voettekst 4">
            <a:extLst>
              <a:ext uri="{FF2B5EF4-FFF2-40B4-BE49-F238E27FC236}">
                <a16:creationId xmlns:a16="http://schemas.microsoft.com/office/drawing/2014/main" id="{291C75F7-1631-F442-A0FC-B8849F8F4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772E916-5402-2540-A29C-A3CAD06C2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C3F1-A62B-FA4F-8169-524987CA7093}" type="slidenum">
              <a:rPr lang="nl-NL" smtClean="0"/>
              <a:t>‹nr.›</a:t>
            </a:fld>
            <a:endParaRPr lang="nl-NL"/>
          </a:p>
        </p:txBody>
      </p:sp>
      <p:pic>
        <p:nvPicPr>
          <p:cNvPr id="3" name="Afbeelding 2">
            <a:extLst>
              <a:ext uri="{FF2B5EF4-FFF2-40B4-BE49-F238E27FC236}">
                <a16:creationId xmlns:a16="http://schemas.microsoft.com/office/drawing/2014/main" id="{C84F229A-15CB-BB45-815A-CBDF37269B4C}"/>
              </a:ext>
            </a:extLst>
          </p:cNvPr>
          <p:cNvPicPr>
            <a:picLocks noChangeAspect="1"/>
          </p:cNvPicPr>
          <p:nvPr userDrawn="1"/>
        </p:nvPicPr>
        <p:blipFill>
          <a:blip r:embed="rId10"/>
          <a:stretch>
            <a:fillRect/>
          </a:stretch>
        </p:blipFill>
        <p:spPr>
          <a:xfrm>
            <a:off x="265834" y="244734"/>
            <a:ext cx="5007310" cy="455210"/>
          </a:xfrm>
          <a:prstGeom prst="rect">
            <a:avLst/>
          </a:prstGeom>
        </p:spPr>
      </p:pic>
      <p:sp>
        <p:nvSpPr>
          <p:cNvPr id="8" name="Rechthoek 7">
            <a:extLst>
              <a:ext uri="{FF2B5EF4-FFF2-40B4-BE49-F238E27FC236}">
                <a16:creationId xmlns:a16="http://schemas.microsoft.com/office/drawing/2014/main" id="{213C3B5F-573A-F244-A71E-16493134351A}"/>
              </a:ext>
            </a:extLst>
          </p:cNvPr>
          <p:cNvSpPr/>
          <p:nvPr userDrawn="1"/>
        </p:nvSpPr>
        <p:spPr>
          <a:xfrm>
            <a:off x="0" y="6174893"/>
            <a:ext cx="12192000" cy="681037"/>
          </a:xfrm>
          <a:prstGeom prst="rect">
            <a:avLst/>
          </a:prstGeom>
          <a:solidFill>
            <a:srgbClr val="40A7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321F1D3E-35B9-7744-AA69-8598F777F27B}"/>
              </a:ext>
            </a:extLst>
          </p:cNvPr>
          <p:cNvPicPr>
            <a:picLocks noChangeAspect="1"/>
          </p:cNvPicPr>
          <p:nvPr userDrawn="1"/>
        </p:nvPicPr>
        <p:blipFill>
          <a:blip r:embed="rId11"/>
          <a:stretch>
            <a:fillRect/>
          </a:stretch>
        </p:blipFill>
        <p:spPr>
          <a:xfrm>
            <a:off x="11032502" y="0"/>
            <a:ext cx="820407" cy="820407"/>
          </a:xfrm>
          <a:prstGeom prst="rect">
            <a:avLst/>
          </a:prstGeom>
        </p:spPr>
      </p:pic>
    </p:spTree>
    <p:extLst>
      <p:ext uri="{BB962C8B-B14F-4D97-AF65-F5344CB8AC3E}">
        <p14:creationId xmlns:p14="http://schemas.microsoft.com/office/powerpoint/2010/main" val="8429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rijksoverheid.nl/onderwerpen/eindexamens/vmbo/exameneisen-vmbo"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mailto:mverkade02@lentiz.nl"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hyperlink" Target="mailto:lbaak@lentiz.n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7F24EBC-7230-89A8-A41E-CE1AF6A6F58B}"/>
              </a:ext>
            </a:extLst>
          </p:cNvPr>
          <p:cNvSpPr>
            <a:spLocks noGrp="1"/>
          </p:cNvSpPr>
          <p:nvPr>
            <p:ph type="ctrTitle"/>
          </p:nvPr>
        </p:nvSpPr>
        <p:spPr>
          <a:xfrm>
            <a:off x="1315278" y="3868443"/>
            <a:ext cx="10328910" cy="1192791"/>
          </a:xfrm>
        </p:spPr>
        <p:txBody>
          <a:bodyPr/>
          <a:lstStyle/>
          <a:p>
            <a:br>
              <a:rPr lang="nl-NL" dirty="0"/>
            </a:br>
            <a:r>
              <a:rPr lang="nl-NL" sz="8000" dirty="0"/>
              <a:t>Welkom </a:t>
            </a:r>
            <a:br>
              <a:rPr lang="nl-NL" dirty="0"/>
            </a:br>
            <a:br>
              <a:rPr lang="nl-NL" dirty="0"/>
            </a:br>
            <a:r>
              <a:rPr lang="nl-NL" dirty="0"/>
              <a:t>Informatieavond </a:t>
            </a:r>
            <a:br>
              <a:rPr lang="nl-NL" dirty="0"/>
            </a:br>
            <a:r>
              <a:rPr lang="nl-NL" dirty="0"/>
              <a:t>4 mavo							</a:t>
            </a:r>
            <a:r>
              <a:rPr lang="nl-NL" sz="2800" dirty="0"/>
              <a:t>04-03-2026</a:t>
            </a:r>
            <a:endParaRPr lang="nl-NL" dirty="0"/>
          </a:p>
        </p:txBody>
      </p:sp>
    </p:spTree>
    <p:extLst>
      <p:ext uri="{BB962C8B-B14F-4D97-AF65-F5344CB8AC3E}">
        <p14:creationId xmlns:p14="http://schemas.microsoft.com/office/powerpoint/2010/main" val="249804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D3950096-EEDA-4DEB-AD4D-3FE8F9560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48599613-CF71-4C0E-BA7A-0AC60B86FB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1EBC3A19-4EF0-43AB-AFBE-8D2DE230DC8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166D2575-4143-4923-94B8-2DAA2F831C7D}"/>
              </a:ext>
            </a:extLst>
          </p:cNvPr>
          <p:cNvSpPr>
            <a:spLocks noGrp="1"/>
          </p:cNvSpPr>
          <p:nvPr>
            <p:ph type="subTitle" idx="1"/>
          </p:nvPr>
        </p:nvSpPr>
        <p:spPr>
          <a:xfrm>
            <a:off x="697896" y="1065238"/>
            <a:ext cx="8544339" cy="685440"/>
          </a:xfrm>
        </p:spPr>
        <p:txBody>
          <a:bodyPr lIns="91440" tIns="45720" rIns="91440" bIns="45720" anchor="t"/>
          <a:lstStyle/>
          <a:p>
            <a:r>
              <a:rPr lang="nl-NL" sz="4400" b="1" dirty="0">
                <a:latin typeface="Avenir Next"/>
              </a:rPr>
              <a:t>Hulpmiddelen tijdens het examen</a:t>
            </a:r>
            <a:r>
              <a:rPr lang="nl-NL" sz="4400" dirty="0">
                <a:latin typeface="Avenir Next"/>
              </a:rPr>
              <a:t>  </a:t>
            </a:r>
          </a:p>
        </p:txBody>
      </p:sp>
      <p:sp>
        <p:nvSpPr>
          <p:cNvPr id="6" name="Tekstvak 5">
            <a:extLst>
              <a:ext uri="{FF2B5EF4-FFF2-40B4-BE49-F238E27FC236}">
                <a16:creationId xmlns:a16="http://schemas.microsoft.com/office/drawing/2014/main" id="{4FBDF773-D94A-460C-A119-EC427F668C1F}"/>
              </a:ext>
            </a:extLst>
          </p:cNvPr>
          <p:cNvSpPr txBox="1"/>
          <p:nvPr/>
        </p:nvSpPr>
        <p:spPr>
          <a:xfrm>
            <a:off x="957551" y="2024270"/>
            <a:ext cx="9055865" cy="5078313"/>
          </a:xfrm>
          <a:prstGeom prst="rect">
            <a:avLst/>
          </a:prstGeom>
          <a:noFill/>
        </p:spPr>
        <p:txBody>
          <a:bodyPr wrap="square" lIns="91440" tIns="45720" rIns="91440" bIns="45720" rtlCol="0" anchor="t">
            <a:spAutoFit/>
          </a:bodyPr>
          <a:lstStyle/>
          <a:p>
            <a:pPr fontAlgn="base"/>
            <a:r>
              <a:rPr lang="nl-NL" b="1" dirty="0">
                <a:solidFill>
                  <a:schemeClr val="bg1"/>
                </a:solidFill>
              </a:rPr>
              <a:t>Basispakket</a:t>
            </a:r>
            <a:r>
              <a:rPr lang="nl-NL" dirty="0">
                <a:solidFill>
                  <a:schemeClr val="bg1"/>
                </a:solidFill>
              </a:rPr>
              <a:t> hulpmiddelen </a:t>
            </a:r>
          </a:p>
          <a:p>
            <a:pPr fontAlgn="base"/>
            <a:r>
              <a:rPr lang="nl-NL" dirty="0">
                <a:solidFill>
                  <a:schemeClr val="bg1"/>
                </a:solidFill>
              </a:rPr>
              <a:t> </a:t>
            </a:r>
          </a:p>
          <a:p>
            <a:pPr fontAlgn="base"/>
            <a:r>
              <a:rPr lang="nl-NL" dirty="0">
                <a:solidFill>
                  <a:schemeClr val="bg1"/>
                </a:solidFill>
              </a:rPr>
              <a:t>Bij het centraal examen zorgt de school voor: </a:t>
            </a:r>
          </a:p>
          <a:p>
            <a:pPr marL="285750" indent="-285750" fontAlgn="base">
              <a:buFont typeface="Arial" panose="020B0604020202020204" pitchFamily="34" charset="0"/>
              <a:buChar char="•"/>
            </a:pPr>
            <a:r>
              <a:rPr lang="nl-NL" dirty="0">
                <a:solidFill>
                  <a:schemeClr val="bg1"/>
                </a:solidFill>
              </a:rPr>
              <a:t>schrijfpapier, voor klad en net  </a:t>
            </a:r>
          </a:p>
          <a:p>
            <a:pPr marL="285750" indent="-285750" fontAlgn="base">
              <a:buFont typeface="Arial" panose="020B0604020202020204" pitchFamily="34" charset="0"/>
              <a:buChar char="•"/>
            </a:pPr>
            <a:r>
              <a:rPr lang="nl-NL" dirty="0" err="1">
                <a:solidFill>
                  <a:schemeClr val="bg1"/>
                </a:solidFill>
              </a:rPr>
              <a:t>Binas</a:t>
            </a:r>
            <a:r>
              <a:rPr lang="nl-NL" dirty="0">
                <a:solidFill>
                  <a:schemeClr val="bg1"/>
                </a:solidFill>
              </a:rPr>
              <a:t> (ns1)</a:t>
            </a:r>
          </a:p>
          <a:p>
            <a:pPr fontAlgn="base"/>
            <a:r>
              <a:rPr lang="nl-NL" dirty="0">
                <a:solidFill>
                  <a:schemeClr val="bg1"/>
                </a:solidFill>
              </a:rPr>
              <a:t> </a:t>
            </a:r>
          </a:p>
          <a:p>
            <a:pPr fontAlgn="base"/>
            <a:r>
              <a:rPr lang="nl-NL" dirty="0">
                <a:solidFill>
                  <a:schemeClr val="bg1"/>
                </a:solidFill>
              </a:rPr>
              <a:t>Ook onderstaande hulpmiddelen zijn bij elk examen toegestaan en neem je zelf mee: </a:t>
            </a:r>
          </a:p>
          <a:p>
            <a:pPr marL="285750" indent="-285750" fontAlgn="base">
              <a:buFont typeface="Arial" panose="020B0604020202020204" pitchFamily="34" charset="0"/>
              <a:buChar char="•"/>
            </a:pPr>
            <a:r>
              <a:rPr lang="nl-NL" dirty="0">
                <a:solidFill>
                  <a:schemeClr val="bg1"/>
                </a:solidFill>
              </a:rPr>
              <a:t>met </a:t>
            </a:r>
            <a:r>
              <a:rPr lang="nl-NL" b="1" dirty="0">
                <a:solidFill>
                  <a:schemeClr val="bg1"/>
                </a:solidFill>
              </a:rPr>
              <a:t>zwarte</a:t>
            </a:r>
            <a:r>
              <a:rPr lang="nl-NL" dirty="0">
                <a:solidFill>
                  <a:schemeClr val="bg1"/>
                </a:solidFill>
              </a:rPr>
              <a:t> of </a:t>
            </a:r>
            <a:r>
              <a:rPr lang="nl-NL" b="1" dirty="0">
                <a:solidFill>
                  <a:schemeClr val="bg1"/>
                </a:solidFill>
              </a:rPr>
              <a:t>blauwe</a:t>
            </a:r>
            <a:r>
              <a:rPr lang="nl-NL" dirty="0">
                <a:solidFill>
                  <a:schemeClr val="bg1"/>
                </a:solidFill>
              </a:rPr>
              <a:t> inkt schrijvende pennen </a:t>
            </a:r>
          </a:p>
          <a:p>
            <a:pPr marL="285750" indent="-285750" fontAlgn="base">
              <a:buFont typeface="Arial" panose="020B0604020202020204" pitchFamily="34" charset="0"/>
              <a:buChar char="•"/>
            </a:pPr>
            <a:r>
              <a:rPr lang="nl-NL" dirty="0">
                <a:solidFill>
                  <a:schemeClr val="bg1"/>
                </a:solidFill>
              </a:rPr>
              <a:t>tekenpotlood (niet gebruiken om te schrijven) </a:t>
            </a:r>
          </a:p>
          <a:p>
            <a:pPr marL="285750" indent="-285750" fontAlgn="base">
              <a:buFont typeface="Arial" panose="020B0604020202020204" pitchFamily="34" charset="0"/>
              <a:buChar char="•"/>
            </a:pPr>
            <a:r>
              <a:rPr lang="nl-NL" dirty="0">
                <a:solidFill>
                  <a:schemeClr val="bg1"/>
                </a:solidFill>
              </a:rPr>
              <a:t>blauw en rood kleurpotlood </a:t>
            </a:r>
          </a:p>
          <a:p>
            <a:pPr marL="285750" indent="-285750" fontAlgn="base">
              <a:buFont typeface="Arial" panose="020B0604020202020204" pitchFamily="34" charset="0"/>
              <a:buChar char="•"/>
            </a:pPr>
            <a:r>
              <a:rPr lang="nl-NL" dirty="0">
                <a:solidFill>
                  <a:schemeClr val="bg1"/>
                </a:solidFill>
              </a:rPr>
              <a:t>liniaal met millimeterverdeling </a:t>
            </a:r>
          </a:p>
          <a:p>
            <a:pPr marL="285750" indent="-285750" fontAlgn="base">
              <a:buFont typeface="Arial" panose="020B0604020202020204" pitchFamily="34" charset="0"/>
              <a:buChar char="•"/>
            </a:pPr>
            <a:r>
              <a:rPr lang="nl-NL" dirty="0">
                <a:solidFill>
                  <a:schemeClr val="bg1"/>
                </a:solidFill>
              </a:rPr>
              <a:t>passer, geodriehoek, gum </a:t>
            </a:r>
          </a:p>
          <a:p>
            <a:pPr marL="285750" indent="-285750" fontAlgn="base">
              <a:buFont typeface="Arial" panose="020B0604020202020204" pitchFamily="34" charset="0"/>
              <a:buChar char="•"/>
            </a:pPr>
            <a:r>
              <a:rPr lang="nl-NL" dirty="0">
                <a:solidFill>
                  <a:schemeClr val="bg1"/>
                </a:solidFill>
              </a:rPr>
              <a:t>rekenmachine (geen grafische rekenmachine) </a:t>
            </a:r>
          </a:p>
          <a:p>
            <a:pPr marL="285750" indent="-285750" fontAlgn="base">
              <a:buFont typeface="Arial" panose="020B0604020202020204" pitchFamily="34" charset="0"/>
              <a:buChar char="•"/>
            </a:pPr>
            <a:r>
              <a:rPr lang="nl-NL" dirty="0">
                <a:solidFill>
                  <a:schemeClr val="bg1"/>
                </a:solidFill>
              </a:rPr>
              <a:t>eendelig woordenboek Nederlands </a:t>
            </a:r>
          </a:p>
          <a:p>
            <a:pPr marL="285750" indent="-285750" fontAlgn="base">
              <a:buFont typeface="Arial" panose="020B0604020202020204" pitchFamily="34" charset="0"/>
              <a:buChar char="•"/>
            </a:pPr>
            <a:r>
              <a:rPr lang="nl-NL" dirty="0">
                <a:solidFill>
                  <a:schemeClr val="bg1"/>
                </a:solidFill>
              </a:rPr>
              <a:t>puntenslijper, markeerstift </a:t>
            </a:r>
          </a:p>
          <a:p>
            <a:pPr marL="285750" indent="-285750" fontAlgn="base">
              <a:buFont typeface="Arial" panose="020B0604020202020204" pitchFamily="34" charset="0"/>
              <a:buChar char="•"/>
            </a:pPr>
            <a:r>
              <a:rPr lang="nl-NL" dirty="0">
                <a:solidFill>
                  <a:schemeClr val="bg1"/>
                </a:solidFill>
              </a:rPr>
              <a:t>koershoekmeter (wiskunde)</a:t>
            </a:r>
          </a:p>
          <a:p>
            <a:pPr marL="285750" indent="-285750" fontAlgn="base">
              <a:buFont typeface="Arial" panose="020B0604020202020204" pitchFamily="34" charset="0"/>
              <a:buChar char="•"/>
            </a:pPr>
            <a:endParaRPr lang="nl-NL" dirty="0">
              <a:solidFill>
                <a:schemeClr val="bg1"/>
              </a:solidFill>
            </a:endParaRPr>
          </a:p>
          <a:p>
            <a:pPr marL="285750" indent="-285750" fontAlgn="base">
              <a:buFont typeface="Arial" panose="020B0604020202020204" pitchFamily="34" charset="0"/>
              <a:buChar char="•"/>
            </a:pPr>
            <a:endParaRPr lang="nl-NL" dirty="0">
              <a:solidFill>
                <a:schemeClr val="bg1"/>
              </a:solidFill>
            </a:endParaRPr>
          </a:p>
        </p:txBody>
      </p:sp>
    </p:spTree>
    <p:extLst>
      <p:ext uri="{BB962C8B-B14F-4D97-AF65-F5344CB8AC3E}">
        <p14:creationId xmlns:p14="http://schemas.microsoft.com/office/powerpoint/2010/main" val="187572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D3950096-EEDA-4DEB-AD4D-3FE8F9560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48599613-CF71-4C0E-BA7A-0AC60B86FB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1EBC3A19-4EF0-43AB-AFBE-8D2DE230DC8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166D2575-4143-4923-94B8-2DAA2F831C7D}"/>
              </a:ext>
            </a:extLst>
          </p:cNvPr>
          <p:cNvSpPr>
            <a:spLocks noGrp="1"/>
          </p:cNvSpPr>
          <p:nvPr>
            <p:ph type="subTitle" idx="1"/>
          </p:nvPr>
        </p:nvSpPr>
        <p:spPr>
          <a:xfrm>
            <a:off x="778565" y="1133061"/>
            <a:ext cx="8544339" cy="685440"/>
          </a:xfrm>
        </p:spPr>
        <p:txBody>
          <a:bodyPr lIns="91440" tIns="45720" rIns="91440" bIns="45720" anchor="t"/>
          <a:lstStyle/>
          <a:p>
            <a:r>
              <a:rPr lang="nl-NL" sz="4400" b="1" dirty="0">
                <a:latin typeface="Avenir Next"/>
              </a:rPr>
              <a:t>Slaag-zakregeling vmbo tl</a:t>
            </a:r>
          </a:p>
          <a:p>
            <a:r>
              <a:rPr lang="nl-NL" sz="4400" dirty="0">
                <a:latin typeface="Avenir Next"/>
              </a:rPr>
              <a:t>  </a:t>
            </a:r>
          </a:p>
        </p:txBody>
      </p:sp>
      <p:sp>
        <p:nvSpPr>
          <p:cNvPr id="6" name="Tekstvak 5">
            <a:extLst>
              <a:ext uri="{FF2B5EF4-FFF2-40B4-BE49-F238E27FC236}">
                <a16:creationId xmlns:a16="http://schemas.microsoft.com/office/drawing/2014/main" id="{4FBDF773-D94A-460C-A119-EC427F668C1F}"/>
              </a:ext>
            </a:extLst>
          </p:cNvPr>
          <p:cNvSpPr txBox="1"/>
          <p:nvPr/>
        </p:nvSpPr>
        <p:spPr>
          <a:xfrm>
            <a:off x="820756" y="1942756"/>
            <a:ext cx="10289755" cy="707886"/>
          </a:xfrm>
          <a:prstGeom prst="rect">
            <a:avLst/>
          </a:prstGeom>
          <a:noFill/>
        </p:spPr>
        <p:txBody>
          <a:bodyPr wrap="square" rtlCol="0">
            <a:spAutoFit/>
          </a:bodyPr>
          <a:lstStyle/>
          <a:p>
            <a:r>
              <a:rPr lang="nl-NL" sz="2000">
                <a:hlinkClick r:id="rId3"/>
              </a:rPr>
              <a:t>Wanneer ben ik geslaagd voor het vmbo-eindexamen? | Eindexamens voortgezet onderwijs | Rijksoverheid.nl</a:t>
            </a:r>
            <a:endParaRPr lang="nl-NL" sz="2000">
              <a:solidFill>
                <a:schemeClr val="bg1"/>
              </a:solidFill>
              <a:latin typeface="Calibri" panose="020F0502020204030204" pitchFamily="34" charset="0"/>
            </a:endParaRPr>
          </a:p>
        </p:txBody>
      </p:sp>
      <p:pic>
        <p:nvPicPr>
          <p:cNvPr id="5" name="Afbeelding 4">
            <a:extLst>
              <a:ext uri="{FF2B5EF4-FFF2-40B4-BE49-F238E27FC236}">
                <a16:creationId xmlns:a16="http://schemas.microsoft.com/office/drawing/2014/main" id="{C34B7991-4C8E-B0AE-C04F-F7748C5FD2BD}"/>
              </a:ext>
            </a:extLst>
          </p:cNvPr>
          <p:cNvPicPr>
            <a:picLocks noChangeAspect="1"/>
          </p:cNvPicPr>
          <p:nvPr/>
        </p:nvPicPr>
        <p:blipFill>
          <a:blip r:embed="rId4"/>
          <a:stretch>
            <a:fillRect/>
          </a:stretch>
        </p:blipFill>
        <p:spPr>
          <a:xfrm>
            <a:off x="214647" y="2774897"/>
            <a:ext cx="6150793" cy="3882125"/>
          </a:xfrm>
          <a:prstGeom prst="rect">
            <a:avLst/>
          </a:prstGeom>
        </p:spPr>
      </p:pic>
      <p:pic>
        <p:nvPicPr>
          <p:cNvPr id="8" name="Afbeelding 7">
            <a:extLst>
              <a:ext uri="{FF2B5EF4-FFF2-40B4-BE49-F238E27FC236}">
                <a16:creationId xmlns:a16="http://schemas.microsoft.com/office/drawing/2014/main" id="{C68CD125-7834-AC87-F676-BABAF62FEA14}"/>
              </a:ext>
            </a:extLst>
          </p:cNvPr>
          <p:cNvPicPr>
            <a:picLocks noChangeAspect="1"/>
          </p:cNvPicPr>
          <p:nvPr/>
        </p:nvPicPr>
        <p:blipFill>
          <a:blip r:embed="rId5"/>
          <a:stretch>
            <a:fillRect/>
          </a:stretch>
        </p:blipFill>
        <p:spPr>
          <a:xfrm>
            <a:off x="6553200" y="2424222"/>
            <a:ext cx="5284556" cy="4232800"/>
          </a:xfrm>
          <a:prstGeom prst="rect">
            <a:avLst/>
          </a:prstGeom>
        </p:spPr>
      </p:pic>
    </p:spTree>
    <p:extLst>
      <p:ext uri="{BB962C8B-B14F-4D97-AF65-F5344CB8AC3E}">
        <p14:creationId xmlns:p14="http://schemas.microsoft.com/office/powerpoint/2010/main" val="323321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D3950096-EEDA-4DEB-AD4D-3FE8F9560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48599613-CF71-4C0E-BA7A-0AC60B86FB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1EBC3A19-4EF0-43AB-AFBE-8D2DE230DC8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166D2575-4143-4923-94B8-2DAA2F831C7D}"/>
              </a:ext>
            </a:extLst>
          </p:cNvPr>
          <p:cNvSpPr>
            <a:spLocks noGrp="1"/>
          </p:cNvSpPr>
          <p:nvPr>
            <p:ph type="subTitle" idx="1"/>
          </p:nvPr>
        </p:nvSpPr>
        <p:spPr>
          <a:xfrm>
            <a:off x="608444" y="1204386"/>
            <a:ext cx="8544339" cy="685440"/>
          </a:xfrm>
        </p:spPr>
        <p:txBody>
          <a:bodyPr lIns="91440" tIns="45720" rIns="91440" bIns="45720" anchor="t"/>
          <a:lstStyle/>
          <a:p>
            <a:r>
              <a:rPr lang="nl-NL" sz="4400" b="1" dirty="0">
                <a:latin typeface="Avenir Next"/>
              </a:rPr>
              <a:t>N-term</a:t>
            </a:r>
          </a:p>
          <a:p>
            <a:r>
              <a:rPr lang="nl-NL" sz="4400" dirty="0">
                <a:latin typeface="Avenir Next"/>
              </a:rPr>
              <a:t>  </a:t>
            </a:r>
          </a:p>
        </p:txBody>
      </p:sp>
      <p:sp>
        <p:nvSpPr>
          <p:cNvPr id="2" name="Rechthoek 1">
            <a:extLst>
              <a:ext uri="{FF2B5EF4-FFF2-40B4-BE49-F238E27FC236}">
                <a16:creationId xmlns:a16="http://schemas.microsoft.com/office/drawing/2014/main" id="{3B599758-F191-42A0-A753-7ED67B3F4AE6}"/>
              </a:ext>
            </a:extLst>
          </p:cNvPr>
          <p:cNvSpPr/>
          <p:nvPr/>
        </p:nvSpPr>
        <p:spPr>
          <a:xfrm>
            <a:off x="608444" y="1889826"/>
            <a:ext cx="10671313" cy="3139321"/>
          </a:xfrm>
          <a:prstGeom prst="rect">
            <a:avLst/>
          </a:prstGeom>
        </p:spPr>
        <p:txBody>
          <a:bodyPr wrap="square">
            <a:spAutoFit/>
          </a:bodyPr>
          <a:lstStyle/>
          <a:p>
            <a:pPr fontAlgn="base"/>
            <a:r>
              <a:rPr lang="nl-NL" dirty="0">
                <a:solidFill>
                  <a:srgbClr val="000000"/>
                </a:solidFill>
                <a:latin typeface="Arial" panose="020B0604020202020204" pitchFamily="34" charset="0"/>
              </a:rPr>
              <a:t> </a:t>
            </a:r>
            <a:endParaRPr lang="nl-NL" dirty="0">
              <a:solidFill>
                <a:srgbClr val="000000"/>
              </a:solidFill>
              <a:latin typeface="Segoe UI" panose="020B0502040204020203" pitchFamily="34" charset="0"/>
            </a:endParaRPr>
          </a:p>
          <a:p>
            <a:pPr fontAlgn="base"/>
            <a:r>
              <a:rPr lang="nl-NL" dirty="0">
                <a:solidFill>
                  <a:schemeClr val="bg1"/>
                </a:solidFill>
              </a:rPr>
              <a:t>De </a:t>
            </a:r>
            <a:r>
              <a:rPr lang="nl-NL" b="1" dirty="0">
                <a:solidFill>
                  <a:schemeClr val="bg1"/>
                </a:solidFill>
              </a:rPr>
              <a:t>n-term</a:t>
            </a:r>
            <a:r>
              <a:rPr lang="nl-NL" dirty="0">
                <a:solidFill>
                  <a:schemeClr val="bg1"/>
                </a:solidFill>
              </a:rPr>
              <a:t> is een correctiefactor die wordt gebruikt bij centrale examens om de moeilijkheidsgraad van een examen te compenseren.</a:t>
            </a:r>
          </a:p>
          <a:p>
            <a:pPr fontAlgn="base"/>
            <a:endParaRPr lang="nl-NL" dirty="0">
              <a:solidFill>
                <a:schemeClr val="bg1"/>
              </a:solidFill>
              <a:latin typeface="Segoe UI" panose="020B0502040204020203" pitchFamily="34" charset="0"/>
            </a:endParaRPr>
          </a:p>
          <a:p>
            <a:pPr fontAlgn="base"/>
            <a:endParaRPr lang="nl-NL" dirty="0">
              <a:solidFill>
                <a:schemeClr val="bg1"/>
              </a:solidFill>
              <a:latin typeface="Segoe UI" panose="020B0502040204020203" pitchFamily="34" charset="0"/>
            </a:endParaRPr>
          </a:p>
          <a:p>
            <a:pPr fontAlgn="base"/>
            <a:endParaRPr lang="nl-NL" dirty="0">
              <a:solidFill>
                <a:schemeClr val="bg1"/>
              </a:solidFill>
              <a:latin typeface="Segoe UI" panose="020B0502040204020203" pitchFamily="34" charset="0"/>
            </a:endParaRPr>
          </a:p>
          <a:p>
            <a:pPr fontAlgn="base"/>
            <a:r>
              <a:rPr lang="nl-NL" dirty="0">
                <a:solidFill>
                  <a:schemeClr val="bg1"/>
                </a:solidFill>
                <a:latin typeface="Segoe UI" panose="020B0502040204020203" pitchFamily="34" charset="0"/>
              </a:rPr>
              <a:t>Wat doet dit met je cijfer?</a:t>
            </a:r>
          </a:p>
          <a:p>
            <a:pPr fontAlgn="base"/>
            <a:endParaRPr lang="nl-NL" dirty="0">
              <a:solidFill>
                <a:schemeClr val="bg1"/>
              </a:solidFill>
              <a:latin typeface="Segoe UI" panose="020B0502040204020203" pitchFamily="34" charset="0"/>
            </a:endParaRPr>
          </a:p>
          <a:p>
            <a:pPr fontAlgn="base"/>
            <a:r>
              <a:rPr lang="nl-NL" dirty="0">
                <a:solidFill>
                  <a:schemeClr val="bg1"/>
                </a:solidFill>
                <a:latin typeface="Segoe UI" panose="020B0502040204020203" pitchFamily="34" charset="0"/>
              </a:rPr>
              <a:t>N-term van 1.0 = het cijfer blijft gelijk</a:t>
            </a:r>
          </a:p>
          <a:p>
            <a:pPr fontAlgn="base"/>
            <a:r>
              <a:rPr lang="nl-NL" dirty="0">
                <a:solidFill>
                  <a:schemeClr val="bg1"/>
                </a:solidFill>
                <a:latin typeface="Segoe UI" panose="020B0502040204020203" pitchFamily="34" charset="0"/>
              </a:rPr>
              <a:t>N-term lager dan 1.0 (bijvoorbeeld 0.8) = Het cijfer daalt (ongeveer met 0.2)</a:t>
            </a:r>
          </a:p>
          <a:p>
            <a:pPr fontAlgn="base"/>
            <a:r>
              <a:rPr lang="nl-NL" dirty="0">
                <a:solidFill>
                  <a:schemeClr val="bg1"/>
                </a:solidFill>
                <a:latin typeface="Segoe UI" panose="020B0502040204020203" pitchFamily="34" charset="0"/>
              </a:rPr>
              <a:t>N-term hoger dan 1.0 (bijvoorbeeld 1.1) =  Het cijfer stijgt (ongeveer met 0.1)</a:t>
            </a:r>
          </a:p>
        </p:txBody>
      </p:sp>
    </p:spTree>
    <p:extLst>
      <p:ext uri="{BB962C8B-B14F-4D97-AF65-F5344CB8AC3E}">
        <p14:creationId xmlns:p14="http://schemas.microsoft.com/office/powerpoint/2010/main" val="298272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BB684-90D3-866B-A803-0118DAAF2E8B}"/>
            </a:ext>
          </a:extLst>
        </p:cNvPr>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E3E18B06-6ECA-0D8F-00C0-D0E8DEA154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736E7E76-9A2C-2C6B-360B-E2595DEE24C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0DC3263D-AC68-A388-1353-E4AE6D75C17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CCB12C30-9C39-0E6D-324C-4FC070BE53DE}"/>
              </a:ext>
            </a:extLst>
          </p:cNvPr>
          <p:cNvSpPr>
            <a:spLocks noGrp="1"/>
          </p:cNvSpPr>
          <p:nvPr>
            <p:ph type="subTitle" idx="1"/>
          </p:nvPr>
        </p:nvSpPr>
        <p:spPr>
          <a:xfrm>
            <a:off x="778565" y="1133061"/>
            <a:ext cx="8544339" cy="685440"/>
          </a:xfrm>
        </p:spPr>
        <p:txBody>
          <a:bodyPr lIns="91440" tIns="45720" rIns="91440" bIns="45720" anchor="t"/>
          <a:lstStyle/>
          <a:p>
            <a:r>
              <a:rPr lang="nl-NL" sz="4400" b="1" dirty="0">
                <a:latin typeface="Avenir Next"/>
              </a:rPr>
              <a:t>Slaag-zakregeling vmbo tl</a:t>
            </a:r>
          </a:p>
          <a:p>
            <a:r>
              <a:rPr lang="nl-NL" sz="4400" dirty="0">
                <a:latin typeface="Avenir Next"/>
              </a:rPr>
              <a:t>  </a:t>
            </a:r>
          </a:p>
        </p:txBody>
      </p:sp>
      <p:pic>
        <p:nvPicPr>
          <p:cNvPr id="3" name="Afbeelding 2">
            <a:extLst>
              <a:ext uri="{FF2B5EF4-FFF2-40B4-BE49-F238E27FC236}">
                <a16:creationId xmlns:a16="http://schemas.microsoft.com/office/drawing/2014/main" id="{053CC89C-E636-912D-1DD4-01EB08667FD4}"/>
              </a:ext>
            </a:extLst>
          </p:cNvPr>
          <p:cNvPicPr>
            <a:picLocks noChangeAspect="1"/>
          </p:cNvPicPr>
          <p:nvPr/>
        </p:nvPicPr>
        <p:blipFill>
          <a:blip r:embed="rId3"/>
          <a:stretch>
            <a:fillRect/>
          </a:stretch>
        </p:blipFill>
        <p:spPr>
          <a:xfrm>
            <a:off x="778565" y="2101795"/>
            <a:ext cx="10878586" cy="4830633"/>
          </a:xfrm>
          <a:prstGeom prst="rect">
            <a:avLst/>
          </a:prstGeom>
        </p:spPr>
      </p:pic>
    </p:spTree>
    <p:extLst>
      <p:ext uri="{BB962C8B-B14F-4D97-AF65-F5344CB8AC3E}">
        <p14:creationId xmlns:p14="http://schemas.microsoft.com/office/powerpoint/2010/main" val="43091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B57C5-6D14-F6E8-5D3D-FC43E1E44750}"/>
            </a:ext>
          </a:extLst>
        </p:cNvPr>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C32AFF93-9FD2-2B41-7949-D7A06C785BF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9ED2873D-2A25-605B-28FE-0F260A991DD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4183E1B0-1C48-BBEA-9DCF-7E20D5BED57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CE0C138D-1534-0AC8-35DC-7B5F828A3E28}"/>
              </a:ext>
            </a:extLst>
          </p:cNvPr>
          <p:cNvSpPr>
            <a:spLocks noGrp="1"/>
          </p:cNvSpPr>
          <p:nvPr>
            <p:ph type="subTitle" idx="1"/>
          </p:nvPr>
        </p:nvSpPr>
        <p:spPr>
          <a:xfrm>
            <a:off x="778565" y="1133061"/>
            <a:ext cx="8544339" cy="685440"/>
          </a:xfrm>
        </p:spPr>
        <p:txBody>
          <a:bodyPr lIns="91440" tIns="45720" rIns="91440" bIns="45720" anchor="t"/>
          <a:lstStyle/>
          <a:p>
            <a:r>
              <a:rPr lang="nl-NL" sz="4400" b="1" dirty="0">
                <a:latin typeface="Avenir Next"/>
              </a:rPr>
              <a:t>Slaag-zakregeling vmbo tl</a:t>
            </a:r>
          </a:p>
          <a:p>
            <a:r>
              <a:rPr lang="nl-NL" sz="4400" dirty="0">
                <a:latin typeface="Avenir Next"/>
              </a:rPr>
              <a:t>  </a:t>
            </a:r>
          </a:p>
        </p:txBody>
      </p:sp>
      <p:pic>
        <p:nvPicPr>
          <p:cNvPr id="4" name="Afbeelding 3">
            <a:extLst>
              <a:ext uri="{FF2B5EF4-FFF2-40B4-BE49-F238E27FC236}">
                <a16:creationId xmlns:a16="http://schemas.microsoft.com/office/drawing/2014/main" id="{287F648A-C1D6-6005-7D5B-C4B15C63CBFA}"/>
              </a:ext>
            </a:extLst>
          </p:cNvPr>
          <p:cNvPicPr>
            <a:picLocks noChangeAspect="1"/>
          </p:cNvPicPr>
          <p:nvPr/>
        </p:nvPicPr>
        <p:blipFill>
          <a:blip r:embed="rId3"/>
          <a:stretch>
            <a:fillRect/>
          </a:stretch>
        </p:blipFill>
        <p:spPr>
          <a:xfrm>
            <a:off x="580472" y="2099887"/>
            <a:ext cx="11031055" cy="4758113"/>
          </a:xfrm>
          <a:prstGeom prst="rect">
            <a:avLst/>
          </a:prstGeom>
        </p:spPr>
      </p:pic>
    </p:spTree>
    <p:extLst>
      <p:ext uri="{BB962C8B-B14F-4D97-AF65-F5344CB8AC3E}">
        <p14:creationId xmlns:p14="http://schemas.microsoft.com/office/powerpoint/2010/main" val="3296819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D0B1D-7A34-D214-222A-08418A6977AB}"/>
            </a:ext>
          </a:extLst>
        </p:cNvPr>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390F00C6-5271-F2A2-0AD3-44C7340164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2BB2687F-9BE3-938D-3A4E-7DE719ACF0E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B46A6090-A423-BCD9-1CFD-1ED8678794B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5F154D9B-AD6A-E3F5-AF0C-CBFE31DD49C7}"/>
              </a:ext>
            </a:extLst>
          </p:cNvPr>
          <p:cNvSpPr>
            <a:spLocks noGrp="1"/>
          </p:cNvSpPr>
          <p:nvPr>
            <p:ph type="subTitle" idx="1"/>
          </p:nvPr>
        </p:nvSpPr>
        <p:spPr>
          <a:xfrm>
            <a:off x="778565" y="1133061"/>
            <a:ext cx="8544339" cy="685440"/>
          </a:xfrm>
        </p:spPr>
        <p:txBody>
          <a:bodyPr lIns="91440" tIns="45720" rIns="91440" bIns="45720" anchor="t"/>
          <a:lstStyle/>
          <a:p>
            <a:r>
              <a:rPr lang="nl-NL" sz="4400" b="1" dirty="0">
                <a:latin typeface="Avenir Next"/>
              </a:rPr>
              <a:t>Slaag-zakregeling vmbo tl</a:t>
            </a:r>
          </a:p>
          <a:p>
            <a:r>
              <a:rPr lang="nl-NL" sz="4400" dirty="0">
                <a:latin typeface="Avenir Next"/>
              </a:rPr>
              <a:t>  </a:t>
            </a:r>
          </a:p>
        </p:txBody>
      </p:sp>
      <p:pic>
        <p:nvPicPr>
          <p:cNvPr id="3" name="Afbeelding 2">
            <a:extLst>
              <a:ext uri="{FF2B5EF4-FFF2-40B4-BE49-F238E27FC236}">
                <a16:creationId xmlns:a16="http://schemas.microsoft.com/office/drawing/2014/main" id="{4CD6F30B-5F73-6F64-5070-7C029F79A685}"/>
              </a:ext>
            </a:extLst>
          </p:cNvPr>
          <p:cNvPicPr>
            <a:picLocks noChangeAspect="1"/>
          </p:cNvPicPr>
          <p:nvPr/>
        </p:nvPicPr>
        <p:blipFill>
          <a:blip r:embed="rId3"/>
          <a:stretch>
            <a:fillRect/>
          </a:stretch>
        </p:blipFill>
        <p:spPr>
          <a:xfrm>
            <a:off x="809645" y="1977656"/>
            <a:ext cx="10668659" cy="4880344"/>
          </a:xfrm>
          <a:prstGeom prst="rect">
            <a:avLst/>
          </a:prstGeom>
        </p:spPr>
      </p:pic>
    </p:spTree>
    <p:extLst>
      <p:ext uri="{BB962C8B-B14F-4D97-AF65-F5344CB8AC3E}">
        <p14:creationId xmlns:p14="http://schemas.microsoft.com/office/powerpoint/2010/main" val="931729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D3950096-EEDA-4DEB-AD4D-3FE8F9560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48599613-CF71-4C0E-BA7A-0AC60B86FB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1EBC3A19-4EF0-43AB-AFBE-8D2DE230DC8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166D2575-4143-4923-94B8-2DAA2F831C7D}"/>
              </a:ext>
            </a:extLst>
          </p:cNvPr>
          <p:cNvSpPr>
            <a:spLocks noGrp="1"/>
          </p:cNvSpPr>
          <p:nvPr>
            <p:ph type="subTitle" idx="1"/>
          </p:nvPr>
        </p:nvSpPr>
        <p:spPr>
          <a:xfrm>
            <a:off x="966252" y="1643243"/>
            <a:ext cx="8544339" cy="685440"/>
          </a:xfrm>
        </p:spPr>
        <p:txBody>
          <a:bodyPr lIns="91440" tIns="45720" rIns="91440" bIns="45720" anchor="t"/>
          <a:lstStyle/>
          <a:p>
            <a:pPr fontAlgn="base"/>
            <a:r>
              <a:rPr lang="nl-NL" sz="4400" b="1" dirty="0">
                <a:latin typeface="Avenir Next" panose="020B0503020202020204"/>
              </a:rPr>
              <a:t>HERPROFILEREN: ja! </a:t>
            </a:r>
          </a:p>
          <a:p>
            <a:pPr fontAlgn="base"/>
            <a:r>
              <a:rPr lang="nl-NL" sz="3000" dirty="0">
                <a:latin typeface="+mn-lt"/>
              </a:rPr>
              <a:t> </a:t>
            </a:r>
          </a:p>
          <a:p>
            <a:pPr fontAlgn="base"/>
            <a:r>
              <a:rPr lang="nl-NL" sz="2800" dirty="0">
                <a:latin typeface="+mn-lt"/>
              </a:rPr>
              <a:t>Geslaagd op 11 juni 2026! </a:t>
            </a:r>
            <a:r>
              <a:rPr lang="nl-NL" sz="2800" dirty="0" err="1">
                <a:latin typeface="+mn-lt"/>
              </a:rPr>
              <a:t>Herprofileren</a:t>
            </a:r>
            <a:r>
              <a:rPr lang="nl-NL" sz="2800" dirty="0">
                <a:latin typeface="+mn-lt"/>
              </a:rPr>
              <a:t>? Dat mag altijd!</a:t>
            </a:r>
            <a:r>
              <a:rPr lang="nl-NL" sz="2000" dirty="0">
                <a:latin typeface="+mn-lt"/>
              </a:rPr>
              <a:t> </a:t>
            </a:r>
          </a:p>
          <a:p>
            <a:r>
              <a:rPr lang="nl-NL" sz="4400" dirty="0">
                <a:latin typeface="Avenir Next"/>
              </a:rPr>
              <a:t>  </a:t>
            </a:r>
          </a:p>
        </p:txBody>
      </p:sp>
      <p:sp>
        <p:nvSpPr>
          <p:cNvPr id="2" name="AutoShape 2" descr="data:image/png;base64,iVBORw0KGgoAAAANSUhEUgAAAiUAAAL9CAYAAAD0ABapAAAQAElEQVR4Aex9BYAkxdX/r7rH1+12z91dcNcQQkKUBAtxQhziX0LyxY04MUggf6IfRAhBAwES3DnO4Dh32ZP18fn/Xs/07uzszMrd7q3cm+03VV316tWrX9X0e/2qZ9ZKpVIJl+Zc8elE5bv/N+H70aMJ7y+eV1IMdA2M1DXwzh8nvG/6+tCk7z+i626krjsdl67tzBoIfOuexLxz35R4+qmn2n0Q8UUsAAaApBaMsWKVY61YzUQrNkpJMdA1MGLXQHGNFQtWDk2qnqDXH73+jrA1oNfSLtfSmgmWr7jMsvnX7oPQF7F40vkwBnCIVUYJigHXg66DEbcO4H7Oh2qqa27ErTm9luq1NHcNONchtL+SyaQTIWkv0IwioAgoAoqAItBbBJRPEegvBKLRKH5x/c/UKekvQFWOIqAIKAKKgCKgCBwaAk8+8SQSyYQ6JYcGn7ZSBBSBkYuAjkwRUASONALbt29HaWmpOiVHGnjtTxFQBBQBRUARUAQ6IzBp0kSsX79enZLOsOiZIjByEdCRKQKKgCIwVBFYuGgRFi1arE7JUJ0g1UsRUAQUAUVAEThaEAiFQjj73HPUKTlaJnzkjlNHpggoAoqAIjASECgrK1OnZCRMpI5BEVAEFAFFQBEYCQhYI2EQI3EMOiZFQBFQBBQBReBoQ0CdkqNtxnW8ioAioAgoAorAEEXgCDslQxQFVUsRUAQUAUVAEVAEBh0BdUoGfQpUAUVAEVAEFAFFoB8RGMai1CkZxpOnqisCioAioAgoAiMJAXVKRtJs6lgUAUVAERi5COjIjgIE1Ck5CiZZh6gIKAKKgCKgCAwHBNQpGQ6zpDoqAorAyEVAR6YIKALtCKhT0g6FZhQBRUARUAQUAUVgMBFQp2Qw0de+FYGRi4COTBFQBBSBPiOgTkmfIdMGioAioAgoAoqAIjAQCKhTMhCoqsyRi4COTBFQBBQBRWDAEFCnZMCgVcGKgCKgCCgCioAi0BcE1CnpC1ojl1dHpggoAoqAIqAIDDoC6pQM+hSoAoqAIqAIKAKKgCIgCIxsp0RGqKQIKAKKgCKgCCgCwwIBdUqGxTSpkoqAIqAIKAKKwNBEoD+1UqekP9FUWYqAIqAIKAKKgCJwyAioU3LI0GlDRUARUAQUgZGLgI5sMBBQp2QwUNc+FQFFQBFQBBQBRaALAuqUdIFECxQBRUARGLkI6MgUgaGMgDolQ3l2VDdFQBFQBBQBReAoQkCdkqNosnWoisDIRUBHpggoAiMBAXVKRsIs6hgUAUVAEVAEFIERgIA6JSNgEnUIIxcBHZkioAgoAkcTAuqUHE2zrWNVBBQBRUARUASGMALqlAzhyRm5qunIFAFFQBFQBBSBrgioU9IVEy1RBBQBRUARUAQUgUFAQJ2SfgRdRSkCioAioAgoAorAoSOgTsmhY6ctFQFFQBFQBBQBRaAfEeiFU9KPvakoRUARUAQUAUVAEVAECiCgTkkBYLRYEVAEFAFFQBE4YghoRw4C6pQ4MOibIqAIKAKKgCKgCAw2AuqUDPYMaP+KgCKgCIxcBHRkikCfEFCnpE9wKbMioAgoAoqAIqAIDBQC6pQMFLIqVxFQBEYuAjoyRUARGBAE1CkZEFhVqCKgCCgCioAioAj0FQF1SvqKmPIrAiMXAR2ZIqAIKAKDioA6JYMKv3auCCgCioAioAgoAi4C6pS4SGg6chHQkSkCioAioAgMCwTUKRkW06RKKgKKgCKgCCgCIx8BdUqG7xyr5oqAIqAIKAKKwIhCQJ2SETWdOhhFQBFQBBQBRWD4IjD0nJLhi6VqrggoAoqAIqAIKAKHgYA6JYcBnjZVBBQBRUARUASGIwJDVWd1SobqzKheioAioAgoAorAUYaAOiVH2YTrcBUBRUARGLkI6MiGOwLqlAz3GVT9FQFFQBFQBBSBEYKAOiUjZCJ1GIqAIjByEdCRKQJHCwLqlBwtM63jVAQUAUVAEVAEhjgC6pQM8QlS9RSBkYuAjkwRUAQUgc4IqFPSGQ89UwQUAUVAEVAEFIFBQkCdkkECXrsduQjoyBQBRUARUAQODQF1Sg4NN22lCCgCioAioAgoAv2MgDol/QzoyBWnI1MEFAFFQBFQBAYWAXVKBhZfla4IKAKKgCKgCCgCvUTgqHdKeomTsikCioAioAgoAorAACOgTskAA6ziFQFFQBFQBBSBoxyBXg9fnZJeQ6WMioAioAgoAoqAIjCQCKhTMpDoqmxFQBFQBBSBkYuAjqzfEVCnpN8hVYGKgCKgCCgCioAicCgIqFNyKKhpG0VAEWhHwGtbCPk87eeaGfYI6AAUgUFDQJ2SQYNeO1YEhj8CHstgXGUR5o6tgI/OyfAfkY5AEVAEBhMBdUoGE33tWxEY5giUBLyYP64SSyZVo7zIN7RHo9opAorAkEdAnZIhP0WqoCIw9BCQLZuqYj+K6ZSE/B5MHlWKVAqoLQ3C7xlalxXbAJVeg9EBA78FlHGnaWwmP/SQVY0UgaMbAX5Ej24AdPSKwDBH4IiqT/vuPD8yb1wFLjtxOs5fOBENrVFs39+ME6bX4qqz5jBqUoOyoA/CiwF6uY6GOBcTggaj/AY+K39n4oS8dYwHn5/ux5SQhbNrvPjq7ACmFRVokF/MoJZ6COZojnEMnanxHO84kjhZtSwbVMUOs3N3XDImmcuJHFdg+EzLYY5em+dDQKc/HypapggoAnkRkKjIKTPrcNFxU+Hz2FizYz/8Xhshvxe7G9qwu7ENr10wHhefMM0pzyvkMAtpnzGVDsWVk334+pwAfrwgiE9O82NmccflTHLCJ13tjwGb2lKwWNCSSGFjWxKRZApiEKVeiFV5nSiRI/VuKvlCvFJXiKRNtoxsPimX+uwyN++WiwPyFTpSX54VwI2LQ/j5wiD+Z4bfIeEVPpEj+WySciG3TCJFRTYgTp1bJu2Me5JJ5Vwoc9rrRNoI9bZBlRf41twAfrko5MzlTUtCmF0iGuWXILKlVtL8HN2XSjuh7rnStcInfaXP9P1IIaCYHymktZ++IaDcQxIBj21BaOW2/djfEsFbj52KE6fX4ex543DslFGYVFOCf63cSifFhpGrOvr/VU5D9rEpPrTSwfjUyjZc8kwr/ro9ilgS4C4NxNBJ9GQcowrFdvf9W6wWHjcCIXkWQe7WJTIxKWQg0YjJTEVUSWbrR+7shdcdovQ72mecviVfRj7RQwIZ4gSI/ImUMYo8bkRHHASJ8ExgudSH2AEPZ3tpDBsKb61ftAGaYin8dUcMn18VxtP74/j3njiuWRHG/XvjED1krFMop5ryZUzSSuSJMyNYiD7ihJ1aZeOS8V7MoAMnesp4RC+JUIiebv8iT3SSMtFX5NZRp1rKF92kXPpwSXCQMre/Uo5f9KhiJ4JjNVPpQ/pz20i6OwrsDCdxz+4YPrUyjG+vjWBXOAXhr/EBDGw5+TIqJvJFhyl0SKUfmSOKJebpORLdpK8KFoq+EnmRcUs/oovoJGUyNpEljlkNxyMyBWvBSTATfpkbkTW9yKCcY5HxSbnSwCNgDXwX2oMioAgMNwTkImzRq5A0W3fZqtm6rxnjK4tx7NRRTrREvnVT39SGyXRIivwevGnZFDy/aR/aoonspk5eZFq5Qp2a3r+dXu1BiuzPH0xgXxRg4ANPH0xibXMSx1fa+MLMACSq8B3egX+EzotrmNiky1FNQ/u+ST58jVEI2dK5hhEXMXZv5nbPDxcEcMUEH+4/qQj/y3pxhj7FeuH5KSMV757og5SJ0HFBC78/NoTPzAhAjPl7WfdZ5peU23gXZYg+X58ddKICoj+75TaSh/368RVGP75LXa8Y74MYxk9zm+k/pxZD+v/s9ICIx8E4cB8dEeck80Y/Bf+mU/IJ6vTd+QGn7/+3JAhxpGiXHd0/x2jKd+cFIJGkGTTm753kx7vYz0cm+7G03MIniI9EmyRacSpxFefrKtZ9abYf36ROl9GBOa7CxvULA/jbcSH8cnEQf+I4hSejhpNU0rhfTrnfZOTqixzPFzkHVV447f55QpETzbr3xCLOjT/vNps4PuIorGlKOHMreH9/XhAn04n6GmVeTD3eONqLL8/y44cc6/WMjp1X68FCeis/pW5/p24/XxTErdTtl0yv45hvOybkbNMJ1jInVzGy5swD5X2QeXGSfr8siD+T73q2eYDz/B7OlcURnTfKg+s5x1+aFcQVnMtcZ4osegwQAoL/AIlWsXkQ0CJFYMgjYNNrqCsPYdboMtSWBeGVW8osrdfuPIi9dELO4zbNO0+ZgSvPnos30hG5iumbmfo8Fh5fuyurBSAyy0M+zB5TjonVJc55J4Y+nMjWTTON9P6ouCYdDccwMnLOKC82tibxrufb8MtNUUY5LJxDA9PB1ZETwy0Rg5OrPPjo8jZ8h3fpYvhqaGC/MDOIT69ow1dejkAM5T93xrCEt8zifHzv1Qg+wwjNa2q9qBJrSpHS5927YmikpyBwMWiD+/fEMImOQB31umFjFO98rhWv0nE6u8aD8+o8OLbSxn/rE7ji+Tb8aVsMy2j8awMWntifwJrGBD7A8k8yekDxeQ+JfJxIGefXenD5M234wIttWM+xi7O0oNTCWTU2fro+gg+z/IRKD0Ie4JH6OP6wLYpvrg3T+BukDPCLDVFc8Vwb7tsdx4VjvM7W1ufY7wN0gkZTnzAjUo9Qz7tZ/7anW/GrjRHH+ZMohigmRmQaIwqvoR4ffakN3yOOJ9KZCBKIv++IY3lDApdy7G96qgWXjvM50Sxpl02ncA4+PpUOmuP8GXzv1TAIJfvx4NF9ccchu4v4fpp6vZ2RsQ0c5+wSG6uI07N0TsVhezt1u2VrFKLvVRzzl18OO88azeJ20FziIfwf4zz/dEMEb+M4D3D93L0rjgfp2F3Mth+j7u+iA8Llj8voBP2I2H3gxVZcvz6KRq63bH01P3AIyHoaOOkqWRFQBIYdAsdPq8UXLlyMP334bPzmfafjDUsmOQ+uugMJx5N4blM9fvvfV/DLf6/CN//xHL7292fx03+twC2PrsU9y7cimkiC9s5pIt/GOY5RlR9ddiLu/vRr8ePLT8JZc8Y4dYf65uWVS4xHdvvp3JIQQ72hJQlxV2Qb4AAt21hGMbL53HwJmcV4SzuJJlw9zYd1NHYBGwiRYrTY0o+PHYWTKZxAB0B4v8IowidoQFvjKcRY7sq7j1sQsrUwk/sptOM4GEs52yTN5NvGLQqJG21hWCeeSuF4OiC094zuSCmwJ5JCPWkCLb3oTnsJDgNJV3ielOrjdIYj/kNHIy0F3NpJQJy2k2jkR3MP4vOM1kh0QPpsIxP9RWJDZ4TyXmlOQHj+l+N5/yQvxLEYT6zeRIMtUaNz6czJOMjKNoAMlUPhuIAmZkSW1BV5ABnzTOL/bUYhPjXdh21tKUZEjFTDlbG+OeU8x5Mudara356iI/brTRE8zLGI7M1s/yTLjqnwONhsbE2xh2iXUgAAEABJREFUTzCSZOHisV7ML7XBZei0J5zON7/iPGuKAS0JOM8PcXjYSyCr6GQuIP9cOicyzx9ktEicGplbNnHGJTivb0m163z7zjh+sTCIb9BJkjnlchBWpSOAAD/a/dCLilAEFIERg8DMujKcOWcs5o6v5PaMheriAKbVlqA06MVoRlAmVhVj894m3LdiK17ecRDhaBzhWByrth/Af1/eCfkmzqgSP2Yy0uK1LW7rlGLOmAoakRTGV5XglJmjcfz0ukPGaz2tdTXDHHU0uq4QcSL8dB7EeLjGRsrkArefxt7ly05TNLViqF/knfaHXwoz0hDGRbxj3kqD+IN1EfyaWxVfo8HeF03iX7sTEMfk2QNxRknCuGo5eXnHLsbTlbmyKeUYuDfTaG6n87GRDo4YcnFqqK7DVkxPQoy0OEs2t8ekTirEESJUqGdfct5bSnIMRZTp8tdwr2JnOEVd4ThYX1wThozttU+0YlVT0olSmAzzQRrwj68I42uMBl1Q58Nb6IywOe5i9ODjxONyRk++9koEgnemSd5EnIIoB/oy5X+E7T7wYhjvIDZb6YhlNxBnK/s8O99MUPZwK+73W2MQZ5LBJVR44TiH4uxI9EqiF5dN8GId5/9pzkNMOs4Wki/PTnk4jsoTBxIOFu9jFOWSZ9vAKcrXwin7AyNX5z7eDB8X1Dfm+CG4OhX6NuAIyGd2wDvRDhQBRWD4IFBTGmRkxI84DcXepjDW7WlEY1sMCydU4StvWYYHPv963Pi+03D1eQtw9WsX4L2nz8HHXrMAl588A7d97Bw8/dW3YO11l+DmD5yBJZOqnO2fR9buxMGWiHNHG/J7MIbODQ7xJeH2CG9t30rjf2y5jQW8A34rDapNaxunzJO5VTGD2wkS2SihN/Ag777lQif1ZIHkxY438o56dVMC83gX/UFGCpaVWbh0nBfFvPOXZxU+znD+97hV84EXwqCdxx3cwrmgzgu334vGeuA+U8JuneMBbgWMpmVvZCShnkb2if1xyHMiostiyp9ZbLCFzsodvBOnHXe2lqaFDJZxHCLgqX0J2MwIMely0I9BkPpJKv6Lq9OcEoPJQYOLuD3yR25h3EldJTpwObchJCpzMcclD9WGOWbZzjiVkZSzq23I8yLbaJ2fb4hjB523lXQsFlOXd0/y4bQqG6eQajke0UewE4UkzT6XiMQr3Jaqoydx9VQfBMeLOB/lHgNxEIVf2vG0PXom5y7JNs94ho0WcYvlfRO9OK/Whjwn8yqdj8+tCjvPjcizJYKRzPs+Rj9KKYxBJeeBZJlXV5bgYmU6lEQcPYlYvcJ5PoFRlyvGe3B8ucVoi8fRxY32SPtsOe+j82OT405uGe0lLlxuwjLodDQoYB0Ng9QxKgKKQO8QKPJ5EPTycswruo9X7IUTq3DarNF407LJ+Phr5qMi5Me63Q1YOrmG9+gpvMhtnD2NrXjfjQ/j2tuewV+e3oCb//syGtqieGr9Hnzv4hNw/qIJeN2iiTiZERIxGuCr2O91+mG2zwftJ65d04bH98Xxbhqxj9AQioF/hnfPv9wYgWxLfIzbK8YY/GR9xHnOw7CX3TQuM7jF4ONVTxyGMTSEyxuSkOcg5HmDyyf4IAZMoieynXL3icX410nFWHVWCa6d6cMmbiHIsypzS2y8k0brII2jOAYU3X78e08MP1oXxcs07lL40N4Efrsl5jg+l4334YE9CfyRd+FixH+9OYoGbvGIAd7P9Dtrwwh4AHE6VtBjOpHbRSLDJaoNdk1TCVR4Der8wPLGJN71XCs+NMWPq6f58fHlrXiJZeJgXP5sC8R4X0FduZuGCJ3Mv+6IQqI4Y+jAiDOxtNx22q1mm3t3x3Hzlij+QKdmLh2982q9Tl/gu0UAJYozie3kW09r6TDINhEyr9Ucrzhx8syNPBgq20US/RBHaDc9iVE+YBodslt3xDCXg3AdgGovnOdsGujEyTM18q0ZZsEunW2fXYy2yDMjldyCkW8ayTyLU7iZjt3zDQlMpGdCFmeLRxxRmZNN1G16keU8WyLzKNs3TzJK8tlVbVhGx+StdNCk3AZQREXop6HEA4wing/TqZxCJ7GJWP3PzABk++g7ayPO1hrZ9TgCCMg6PwLdaBeKgCIwVBE4fuoovGHxROf3RcZWFuGxV3dhxdb9iNGSzRxdjk9fsAjzuJXznX++iG//8wXsPNiKHQdasL85gimjSp1tmQnVxdzCSaApHEMbt3MOtkbxu0fX4oM3/ZdbQDa+/rZjkXZkgL2Nbc6zJ9UlAZy3YBzetHQSt4vGQLZ6eovRXkYhxLhfszKMj3ML4v+2xyBl27j18v/oBHyad9hi9LfwnDfJEIP2LRqXh+oTeIoG6qsvhyFGWAyanMsdudD9e+I0TgYSTTj24Sac+kgzXvNYM+/efaD9ctr+z+owRP6DlNUqFi1L6X3cEnl4XxzbJbTCcqkWg/h1boN8ke1ED3nmQbYU1jG68PONUUfWH7htIY7Sfo7r7zvi+CZ1Fb0oov1IMifj+eLqCGQsOyOAGPDH9iecr9N+lmN+7mAS9G/ICazmdpJsvwhGf2fkRJy5XWzzo/VR/GxDFM9w2+pXm9L930r8xFDLeO6hcyJfPf4KMRLZ4kD9gnw3E1fp/5F9CUgESRwipyO+0e+A9C3YfIZz8k9uAck4ZXwydpkb0UfqnqUzQZvPVoDgdePmKL7P7bIfUa8fkP5NR+6HPJcHa7cRx5vpvP2Ofcv5dxi5kq8N/4y4PUC+FXSmbqBuN9GZWteScub5h3REpVwcTuF9mPMkuvxnX8LZeruW+ElevtEk8mSrrjEOPLY/CXFcRM7fOAdXr2xzHn7eSh0Ee0dhfRtwBNQpGXCItQNFYGgjsKuhFeJ8zB1XgdcunIA9dBr+vXo7HY9WMByCJjoY4miIkyJOR4qFFUV+ROMJ3PniZvz2Py/jjuc20UEpwXnzxzvbOMLfFotDtn/kK8MHWsLON26a22JOm+c27cXbj5+KOWMqIQ/Wbt/fgkSy95d+MepifCWqISR5KRNiAANSJlEMORf0xXiL4ZRUDKI4I5KXOjnnDobzjIGUcWcAcqf9em7VnMZtjs/O9OOmTRGIvHZeehvCK+2zSfqTckndcmkj/UkfUueWy2hFJ9E1W3/JC7+0c3ndVNpInZDbh/CJDJFPtVxW5yFZ4ZM6kSkV0kb6FJJ2krr1Uic8oqPIkrbCI33K2IUkL/XSTuqE3yWpkzbS1u1P+KRMZLv12e2kXOQKn0uufEmder7JnMq58Ig8SeVcxivthUS+lEmdlAtJXspER+lXdBOSMoqF1Atl14sc0V9wkb6ET+qVjgwC6pQcGZy1F0VgyCKwlQ7Bb+hY3PjQy9hc30RnI4mHVm3HN+943iFxPMZWFHELZgLkPwLL84VBrwfHTBmFE6bXoaYsiHedOgunzx6Le1/agrte3AJxdEqDPrxm/jjIg60PrNiOH9z9Eq79y9O49Yn1jgMiWzy//s8afP+e5Vi/p9F5SHSwQRKDJNs0lz/bCjFi8rDs9bzz/hMjCWKo+qKf8ioCikDfEbD63kRbKAKKwEhCIMGN+v0tEeebNRLhSPJcohjXvnEJ3nvabEyuKYU86HrqrDG49o1LnaiKfPPmx/etwIot+1BG52Pltv1YuW0fFk+shjgwx3FL6H9evxhXnjkX27nVU1bkwyUnTsPn3rAE175pKSKxJJrDccfJqW8KI84+hwqm4nysaErin7tiuItbGWu5LSDbGkNFP9VDERjJCFgjeXA6NkVAEeg9Assm16C+Oez8YNoS5gOMhvzt2Q34+u3P4Ut/eQaf/tMTeOzVXZhQVYzTZo/BW46Z4kRVnt9Uj+KAF8s378MLpLKQDyGfB82RGD56y6P43K1P47q7luN7d70Ir2WwiI7LcdNG4W5GVC46dioslvVeyyPDKVESeRBUnkWQ/JHpVXtRBBQBdUp0DSgCioCDwKSaEmcL5pITZ2DW6HI8t3Evpo4qxU+vOAUfP28+LGPwj+c24VmnvAzzxlVCflZengk5b8F4xBNJNLRFnEjJ9oOtkO2gnUzfc+pM3PDe05xnTf7yzAanzYfOnovXLBiHGaPLHbmOAvqmCCgCRz0C6pQc9UtAARAElIDbnl4P+b82U0aVoLzIj92NbXjklV1MW/FmRkXEMRlTHsLuhlYcbI3gmY17sJN5ibC8celkfP7CJWgOx7B210G0Mkoi+U/QmfnAmXOQSqVwx/ObIN/akcjInLEVkK8FS/REHqBV/BUBRUAREATUKREUlBQBRQCGf1XFftSUBOH3WKhmfuW2ffjJfSvw4uZ6yFd55bdHHlq9A+t3N0L+O/A7T54B2a559JWdmF5bhgUTqiBf7b3t6Q3O75nIV4slgvKVvz2LO1/YjEnVJU5kRLaA5Bs8YJ/QlyKgCCgCGQTUKckAMTITHZUi0HsExJk4c+5YJBjV+M6dL0LosbW7EYklHEdD/pHeBYsnOr9F8qW/PI17l29xHBJ5fiRMnoDPRgsjJd9l24fpuFxy4nTMHlsOeZDW57Wdn6GXh2Ov+f3jWLerEe8/Yw7rks7XjnuvpXIqAorASEZAnZKRPLs6NkWgDwiE/B5GSGz85an1uOHB1Xhq3R7It3Je2rIf8s/3ZMvmtFljEKTzIT+wdt3dL+HTf3oSj63dhVgige/RGfn+PS/h36u2O9s3J0yvxewxFfja7c/h6fV70BZNQCInf35yHb5w29OoKws6sozpg5LKqggoAiMagWHplIzoGdHBKQKDhIDHthgRMTh9zhicM388akoDkNeOgy2496Wt+M3DLzvPnTS2RZ3/gzN5VAnC0TjSXwc+APkV19HlIaeuJOjD357ZiF/9ezX+8dxG53dIRJaX20KnzhqNixlFkZ0bv8eWYiVFQBFQBBwE1ClxYNA3RUAR2NfUhifX7caug60I0HkQJ0VQkWdM3nbcFHzy/IW46qy5+MKFS3HdpSfiO+84Hl9841K885SZeNtxU/HZCxbj2yy77pIT8M2LjsOVZ87BVefMxafOXwT5SXmRZeiJFPm9zjd1/vb0RsgPqHG3SKqUFAFFYGghMCjaqFMyKLBrp4rA0ENgy74W/O7RV/Hg6u0oCXghX/N907JJOHlmHc6ZNw4XLp3s5OXrwtXFAcjPxxtjnG/WyLdr6G8w0mKhLOR3vkosv0Ui/4jvLcdOweIJVXjDkol4+/FTnK8Mv7RlH75394vYuLcJqaEHhWqkCCgCg4SAOiWDBLx2qwgMNQRauRWzrzmCeeOr8A5ur3z03PlOJOSsuWOxYU8TbvrPy/jirU/jI//vUVz9+8ed50k+++cnkU3yA2uf/MPjzo+mCY9s3zy6dpfzz/i+9KZl+AyjKRefOI0OziRnS6exLTbUYFB9RjoCOr4hjYA6JUN6elQ5ReDIIiAPse5paHMeTH2KWzmb6IxI5GNyTQnkH/DJA65/e3Yj7omh/lkAABAASURBVF6+Bfev3OY81Prg6h2Mruxw8g+s3I57XtqK25/bhHvII9szo8tCmDKqFPJP90SmPBgr/+um2O85soPT3hQBRWDII6BOyZCfIlVQEThyCDS2RfGXp9dDvtYrXwn+xh3POxGSv9MRkW/V7DzY2mtlmiNxPPLyTtxKebc+tR5f/8dzEJnfvXM5vn/3csjXiHstTBl7QkDrFYERgYA6JSNiGnUQikD/INAaTWBTfTPW7mpw6PlN9U4E5I9PrMM/X9iM7Qf64JSEY/gXoynydeL7VmzDMxv2OjLX7W7Amh0HIX31j9YqRRFQBEYKAuqUjJSZ1HEoAiMRAR2TIqAIHFUIqFNyVE23DlYRUAQUAUVAERi6CKhTMnTnRjUbuQjoyBQBRUARUATyIKBOSR5QtEgRUAQUAUVAEVAEjjwC6pQcecxHbo86MkVAEVAEFAFF4DAQUKfkMMDTpoqAIqAIKAKKgCLQfwioU9IzlsqhCCgCioAioAgoAkcAAXVKjgDI2oUioAgoAoqAIqAIdIdAuk6dkjQO+q4IKAKKgCKgCCgCg4yAOiWDPAHavSIwKAjUjAJGjx2a5NH/iTMoa0I7HRAEVGjfEFCnpG94KbciMDIQWLgEOPGUoUmB4MjAWEehCCgCfUZAnZI+Q6YNFAFFQBE42hHQ8SsCA4OAOiUDg6tKVQQUAUVAEVAEFIE+IqBOSR8BU3ZFQBEYuQjoyBQBRWBwEVCnZHDx194VAUVAEVAEFAFFIIOAOiUZIDRRBEYuAjoyRUARUASGBwLqlAyPeVItFQFFQBFQBBSBEY+AOiUjfopH7gB1ZIqAIqAIKAIjCwF1SkbWfOpoFAFFQBFQBBSBYYuAOiVDbupUIUVAEVAEFAFF4OhEQJ2So3PeddSKgCKgCCgCisCQQ+CIOSVDbuSqkCKgCCgCioAioAgMKQTUKRlS06HKKAKKgCKgCCgCh4zAsG+oTsmwn0IdgCKgCCgCioAiMDIQUKdkZMyjjkIRUAQUgZGLgI7sqEFAnZKjZqp1oIqAIqAIKAKKwNBGQJ2SoT0/qp0ioAiMXAR0ZIqAIpCDgDolOYDoqSKgCCgCioAioAgMDgLqlAwO7tqrIjByEdCRKQKKgCJwiAioU3KIwGkzRUARUAQUAUVAEehfBNQp6V88VdrIRUBHpggoAoqAIjDACKhTMsAAq3hFQBFQBBQBRUAR6B0C6pT0DqeRy6UjUwQUAUVAEVAEhggC6pQMkYlQNRQBRUARUAQUgaMdgZHqlBzt86rjVwQUAUVAEVAEhh0C6pQMuylThRUBRUARUAQUgaGAQP/roE5J/2OqEhUBRUARUAQUAUXgEBBQp+QQQNMmioAioAgoAiMXAR3Z4CGgTsngYa89KwKKgCKgCCgCikAWAuqUZIGhWUVAEVAERi4COjJFYOgjoE7J0J8j1VARUAQUAUVAETgqEFCn5KiYZh2kIjByEdCRKQKKwMhBQJ2SkTOXOhJFQBFQBBQBRWBYI6BOybCePlV+5CKgI1MEFAFF4OhDQJ2So2/OdcSKgCKgCCgCisCQRECdkiE5LSNXKR2ZIqAIKAKKgCJQCAF1Sgoho+WKgCKgCCgCioAicEQRUKekX+BWIYqAIqAIKAKKgCJwuAioU3K4CGp7RUARUAQUAUVAEegXBLp1SvqlBxWiCCgCioAioAgoAopALxBQp6QXICmLIqAIKAKKgCIwQAio2CwE1CnJAkOzioAioAgoAoqAIjB4CKhTMnjYa8+KgCKgCIxcBHRkisAhIKBOySGAlttEQcxFRM8VAUVAEVAEFIG+IzAs7anlMZhabGF2iYU5OSRls1k3kzQ1ZDA+YFDlAfym7+DkaxFg36ODFmaVWlhSbuO4ShunVTFlfkmZhZlFBqN9AI98zbuUhbwGk4q6jiN3XNnn0zmuyj7OnLGJGbESfFxZk6iknaOR8E2kPtl848kXyOFzTz0UUEs8svknE/Nil6GHVKalgu1dnXJTkTuLczmDOk0KGtT5DDgM9GX4fs7ZOLZ3Zcv6kDF5RTcqUMLFIf249Yeazi42qKBiPERyj1TMsUzm2Nz+ZnPt1FGpntoHuGamEwS3XXY6k2sj2GPPhRl8xGoCscqHxwzK5nIv3DhT4+EAakKF17TIls/nNMqTz2clP588Mq2HfKIKKgKKwAAiwMvHAEofINGBch++vSCI3y7NQ0uC+A3phoVB/GheAP87w4cPjPfibFrxObwIVvPqx+t+nzUTwza5xMY5Y334zOwAfn1MEe45qRj/PbUY/z65CI+Q7jkuhBvmB/DpSV6cTgdlAo15T33NqvXhC/PzjCPf2KSMY7uOY3pNUd+G4Cvy4huL2Q/bu7h9YbSFMjoV2ZICZV58dm4QN0tfQksC+FidjYnELZvPzVeUeHDZjEAn/i9P9mB+AX63nZuKETxnGvWSvvIR9f019f7ZggC+M9uPT0324q2jbCyjUzjBD3BKQb/CFZc3nVDhwYfndPRx80I/PjHWRi25PT4Lx44P4Nf5+u5j2c0LfDiDDlnvnAKDxXU+fInr1J2Pm+b7cUWNhRD1KnSIQz671o+fEBe3nZvezLJfzvFiwWF8qieP8uGz8zqwcmVL+ovZPlxYbuAtpFymvCxg4a0z8ssQHYVuWBjAj7nu/3e6D+8b68FJnM/JfoBHRoomioAicDQicBiXr8GDy6YhWVDuwbIKL47JoWMrvTihyotTR3lxwVg/3jM1iG8uDOGvxxfhj4sC+Pg4tuMdKX2GHo2ZjNDQ4pXzTv70cT58Z0kIf1ocwCcm+ngRtTGKd7o+MhjLgtdrYVSRB6eO9uPqOezvuCC+QeN8LPviUbCvEl7AZ5d5uowjd1wd5x4s5F1yXS+NPjIvm7ev8zth5gFtPHjTneFIJxbHMavU7tCHEaDpNLS88U0z5Lz7KHdCiSdrLjyYw7v/MuKWw5r31CLfqGJPR3955vOkajqVdT5cNDGATxLb3xxfjDuPDeL7dM4uoLNJn7PbyFSI62VqaVYfMibOqRhAQwUqg3aW/l3XVAf2PdSVcw3YAI+8Y80trODcz8mee3qIkxi16W5qiziWJbXEIwentI4eHM+615Tk9tSLc2HhWl7KUMip9NzT8rLH68FpNR6cyA/OKOHthrweg3FcE11leCGfz+P4GT11lA/nj/HhPXRIv7O4CHedGMJPZnhxZqkBYSz4eemmW61SBBSBEYDAsHRK+ow7L7Z+n42FtT78DyMsNyzwQ+5IR9N6dAcA7RVGFdt4By+cN/JO/W28YBdRVrr/FFKpHEpXAOQpZmTi0tkh/Ip3rueVGBQb6KufEDDGoKbEi7fS4byJ0Yyv0flbyvACfad+6mHoiqmkU3IcrTZ347ooKUvMY9k4vcagO8emS8NMgSfgwQI6lOLwiqxMcSYxsPwWpjBaSF8QfXm5n5N4MgWXkvLZoZAUST4vRUEPLpgawu+X+PGOCoPeOrXSXEkRUARGDgLd2eThM0pe4JojSWxtTWBjSwKbW5lvS2I3yw7GU4jyYkgWjsfAsm3MY/j7i3MC+PgYCzxQ6FVNh+SymUF8Z6oH48UKUIhcYOOJFA5GUtgdTmJzSxJrm5m2pbA3mkLY6YvOCoUaY2Hu2CC+N8uLk4oMAizr6UixfSP13sJxyFi6EMe2LZxCQ7InScO3PpVMYifnchMx2MTxbiHtINb1xLeV+LgGDXROiuj8yRx9axqjY0XIDf/3CAKnFC3RJKSvXKyl792x9Fw6gsgs87+PuuXyyvmm1hSaOC88HPb+fjP0kquLbCzjOMVpEF2SxKONlDbugM1P9AJGlsYcQufVjILMYgSpnLgCKSQoVz47CY5bxBljYXKRhZnFALuRol5TJJbE6gMJPEt6viGB1fzMbOVndD/xFfkyFrDfynI/vs5tIgZOevV56bUCyqgIKALDAoG+XluG5qBSSdy+qhln/bsJ0+9vwoKHmnDaY824/MU2fH9zDE/SUhygIxHnxTV98TaoKfPiiil+vLfWAiPGXcYVCvCOc0IAnx5rs97wGp02TmEasDV7o/juilZc/EQzlrHPWQ804ZhHW3DlmjDupbfA6246iiJSeaGdNDqAz423MdOPHi/myWgct6xuwckcx/R/cTx56LRnwri5QYSPTEo0R3GJ4Mqxz3ygEcf+pwmve7oVn3w5gr/UJ7A5CkRoMB1DRggsj41TubXz8fEeLKHn15dFHQ8ncPcrrZjNvnLxnsd19MGtSSTYh3skEjF8lfrMzMM/4+Ew/tCSQrPL3M+pz2dBno+ZQeeECxIpYnCgOYb7G1N0IaQzAzHsxRU2zvAxi769FnL7aBzDTTbFiMD6hjidhwR2Ox8aymL5aO7jTaezHuJprw/quftABFf8txknkI57uBnz+Zk58YlWfHFTDGvpmIgjx48nRP+qah/eW2OBu0XQlyKgCBxdCPTl+j2kkZHrphgP+h5o5B31Rjoi9++I4esvteINT7XiWl78VkeAbMdkVLkXbxjnxTm8whp0vAwv+jMrPPjARA9qmXcMAKtbacDuX9+KC59qw7e2xvFwQwr75GrKunre1d++IYI3P9aKb+xKgLYTYjRFL2NZOHmSD68rtVCV3RHb5Tvk4izjcMZDhi4py0QukxF7yPhk3FG+7WZk6MV9dNbWh3HF481480sR3EXnr5HYC8YCgvFYOGeCD2+otlHXC4ylTTZRlON8sLtOKe1pNpuTl7JcPvfcYRigt0qfwdIKC0EZHwGKx5N4hQ7yr/cmQbvu9CpVHq8H51QDffpw07FbzD0T7nDCUJK4OS/vi+HePQlsoBPI7lhq4A/amMYtnmkWTw/z2E6n55crW/Hudcn050U8IZFpLJxYY6PKA0cX6EsRUASOGgT64dIy9LFqoMPwC0YxvrYhhuV0TNoNGR2OOXQ+zq21UZE1jFLeDR4/xodTaQSkWJyEGMPPL2wP46OvJLBRLJhU5KFULIEfvhjGLTSaTXIlFyKf7ffizbUWxjNawlM9DhUB4vnitjCupGPyj4NJCMYyP4CBN+jB+aNsLCmSM4ysFyNu1QEbxzKsJx9awoBWbk0+Sadh5f4EtqdBAGGARd5TiANhQG9foVIP5tHhqGZbxwmnw7OmKYGH9iexmVuT4oiJLMP9IdnCmR2Ss/6hp7dE8TS98Hi7OINKbiNVWAY29KUIKAJHEwJyfRsq4x1QPVK8yP6DF78/74pjL6/oPNif4Z2fhbnlNpb6eJo5xodsvIbhY6/cMsrdGy/4uxkm/+WrcWzJ8HSXpGJxXLeevLzDTEp7YaaseYxHT/cbBOVc6bAQ2Lc/iu9sjuMFbpd0YGwwq9LG/BILJYclfeg1trgYa7m9spCpOA3gmmxiGOnx/Sk0MeLwDNeau6ZBx6KumltZFsCjV4OZxc+AfPOHy9MRH6Uj/3JrCk8xHLWRaVvWOh7HSMksOkeeXknumSkVTmJHDOjw9VMwdEi4k9Rr/Xsc6rj/AAAQAElEQVTuRTkUAUVgOCDQ22vWcBhLjzrG2rjlUh/HEzRkvKY7/MZYGEcnZE7GihmvhTG8a1zqXJ3JkuKWD6MkG/bGcEeY5708du+O4YHWJJrZngdbGfiKPVjEK2254akeh43Amu0x/JtGcw+tmYuxV+aSka7x1mGLH1ICyrke51fYcLf/UowsHGhM4Ek6I22Mzj1+kBsuaRAgy8sb8uLcUqB3kQYLy7h1U8consmMejOjJJvoLDS2JrCOtD0L41JGVOS5kjEZ3sNOOFdFVNTtW+TFuB/VwA+pbIvJuZIioAj0FwJDWw4vB0Nbwf7W7pWmJF6mp9ARKgYquE0jv9IqfYWYH8877dqsK2QL7+JWHEigSRh6S/E4nm4E6Jd0tODd39SQQQkvwB2FmjtUBFLE+Bk6JTs5P+0yiPG4oEFNVuSrvW4YZ6r9NpaVW+2RgzZu3bxyII5dHJN84+sJbuHQP+FZ5qCzfSYXMZdzpqBwYtEjWFRkodrO8KT4GeHnZHsbkEoksb6ZWzhZDrlEbSYyWjLHn+E/zKS4ilEdj4EnS85GOkUcEtQpyQJFs4rAUYDAUeeUtIZT2MY98n2Zu0q5rQzyaliWMWIlDI+P5362ne2UcOvn5T55JOmVs4YXdt5kpk/4bthZbQDgjSbP8h/GY+GUcT58bUEA1+ehH87y4pJK026ccJS/XqXB3Me76o7ptFDBuWRQasQgY2wLdXQclnDfz8ioONjmaBLPcOtGjHaCUZPt++JYy3KpdoiM8tXg8Ux5OEWF3sYxAjOTEbxirk/hSUQSWEXHfVvG2VtPz3ojPzMMlkg1uLcC2eKU6GJPstHDS9b7NTN8mGSDa9o43KlEAv/ek8D+TP9Oob4pAj0goNUjA4GjzilJ8Q6zhcSbwPYZtHh3LSQFAear6JikL49SkkKcd477O92GSnnPtDeS/lZEu60wBsVyR9gN6mKA5lf7cOkkP96Xh9491ovTuJ/Pa3jPChwFHPI7NNxlcJ94cEYcsA18lpMdEW9BOgxTym1M5vqRAclXgQ+GE3jKdZS5wFqaE3iylRlhcBavgb/cg9P9gFfKCpLB0jIbtQypcOmTK4VGynqlLYl6nsmxl47f+pYkDma8EhE/ihG/mQz5ZXY9ha1PJP9v6NRxftx0YhE+yT0pBrcAEcwtm207I/gjt6P2Z/qDvhQBReCoQcA6akaaGSj9CzDwgY7tG7kSZiqZ0GdAwIZzfUTmxQg2WuSWNHPe24Rb/qD/g3aLya48vPJ3B7oxBjZ5/DSsXQnws050hL4cBBgwAAMFTt55I8a0a052pLyN8ltYzGhG2rmgk8wFvKshgRezjHaE0YXHaMjTy5QgcPDG48FZ1Qb0sXmW/zA+bguVcbsrLRzyAO06RvjkB/rcz0icXp/8ONxWF2iK9/FDMoXbnLPs/HI7lXLNjqsO4oHXlmJXhtadVYLbFwXwjgoLJZQHrnvDD0pjQxTXro1jVQRZn9FO0o6yEx2uInB0IdCdfRyRSBheRP0kRvgz40tBHBWhTAEvjW4unfKa6jgq6bPev9OvkGttpwbyM9tZtqRTnZ70HYEQQRajK3bNac1gQYwAO86gUzDM32is64I2nK85yyA5vhZuV608kED2j7SJc/YUt3BaWC8jFlZjjPN7H6XdfMpLGSVZELAgD19LG3mGZFVDEjvoFMB9JZPYwC2cTdz6TIsnJz8U44sszCtymQqnxhjYnKcq9lObIXG0KjhxAcoxhvL4AXx1ZxhXvhDG7Y0puOOAvhQBReCoQqCby9XIxMF4gCJSKGt4Ud4Bym8+SJEYM0bGOzkmEt0oZRup7wuV86LLA+A1F/LiLXwjDYoYTTnNR/KLrn9f14qLH2vCeV2oGa9/rg0/2MVtoXyNj8Kyci9yntFJoYmT2Ore5g9zTLyMkoyj4zDHA2cZ0YXGwWgCzxxIZX2FFpCfm9+7L4GV7T8oAkiD6ioPltEJJ0zI95Jv9Izl1o1HmLnq420JrOA20M50yKW9ySZu36yjp0BonTJDfnGW5tDjKSTbYSzw1rk4hS1b23DpS1Hc0ZACD2rSmUPPFAFF4OhA4KhzSop5kR8TsCB3hsi8xIjVR9L3gGFe1OX/cfBmO1NrGCUxmBTKnPYhmcR994ABL99Iv+iU7OIdKK/76fM87/K8wA7u6T9Zn8BDeei/B5J4JfuBmDwyjqaiKSELFdzPIszpYRPjvZzLhhHilFRxAc2jU1Iq0QQZIRdmjGPzFNs4rTqLqmwcE0qBwQbhIgkixvlBuTPKAPodLMs5jI1jyy3nm0qu+IZoCsVBC0uzZTO/iHr4+dloTn9MIIta+KaW2pggXaHwS9Z0c1scd26N4g/yW0HbY1jvejeZZrVVXiy2U+D0ZUo0UQQUgaMRgaPOKZnEkPNUGjKPO9u8CtZHktjKu0MpEgdlW1sSvP7KqUMhj4VZvCNsb+OU9vTGC3uZhZDdwZdMJPEq7zabcu5COzjSOUbLIeH4vESjQJuUZjzK343HxoISgxpvBxAJhqHkF0h3DwpIHXr0T86gLmBDfv6dux9pkZbBhAofvrw4hJuWdKZfzA/gzECazX03loVT6VRw2btF7am3xMZSOs4VvAq4fkVZmQ9XzQ7ixhzZN1L2O2rs9PMfjgQDy2NhAgXPy+kTuS9+xg42x/CTVW34bIb+dzujfVzLrCK3gT/owUenejCJHzKLJXooAorA0YnAUfX5N15ehCtsLCwCTOYqnOTWzVaGple3wnm18U5xW3Oy0z8h83stzKz2YFEf0Cqq8OJcGswStjGO5BRa6Y28yLv4g7wYO0VH+C2tR/92KjjmypXhCfVvT12ljeGcnMCIQU0Wxk2MMsk3R/YcCQW6qnTYJaK2kAgy3Psbw/HN8wEuxsYYyHocX2RjSg7Jz79XtHsvSL/IP5NOyWQ6x7T36bLM+5RKymDkMNAhHV46GrItkytbIlI11IdBqUxrwBgD+Qd980uYR/cv+Y/De9tS2B7mVg0/b3etj+CfPE9yo0bGa+hszRgTwAdqDMRJ6l6a1ioCisBIRcAaqQPrOi6DJaO8OH+UBxN4gXYu8rxNa2rhPvyBBF7JRC+SsRR20Hl4gc6DXCwBA4sX+rFlXlxeZ0D7gB5floW3TvJivt/Ay/YOP/t6YS/D1rwoR5yCI/tmvEAxB80j3TEH10aHjGqlz7t5765KvnrLm3l3lE74Pc4tBgafumt22HUe3llfNs6DJUUyJ+lRyTbBS5zLNdxjyPqtr8Pua2AEGG4LAvQJMuK5dcHwXITkfvu8lNuMM8ptjKHBzjAdQmIQKvXixAD76tTa4Fha/1ovcMjiDVBJHWdxC6eik+yeTw42xfC9DXHUcx3SL2EDAy8X0zum+nA8deXBMj0UAUXgaEPAOioGzKvuotFeXEVH4QxaZp/h1ZQDT3GfZNXBOB7cl0T7NxlopbfRUXmwPgn6JeSCY3Dlp7VfN8WPd1UYdAsa+zpzqh8frbXAaDfSXaUQaYnh73u4TUSLI9dhHMGX6DCdxq0yPexMzykcoC4ZXyxT1tfEQJ7PGR8wMJmmKRrVNnolTXRMMkX9ngSDNt47zY9LCXCdB5DxgZatlVsED9QnsGroeySwiNl4GnQOAe4rQieRSw/ub4bJrwwvKDWgb0uWFJLc/tvKSbv+1TCuW5uffrgujLuaUkRDEGEzHobbXKdz8gkbz9KHRU/yWIbxuCzgzB3X/Z6DUfzfxjC+X0D2da9GcHt9HHs4x2kpgI9e1UQ6JbM5D25Zb1JZJy9sieDmAylEqa18JowxGMWtqQ+NsyHz2hs5yqMIKAIjCwFrZA2n82i8jDXPqPTgqpkBfGOmHxdWWqik05C+CDOUTIfknp1xPJFjxBpaE3hsVxSPMaohF0vwYmmx3XheMD8xJ4AvMdQyi3eYnXqj0PFlHnxkbhDfmuzFPFoSDwz/aBzo/Dy8NYYHaSzkmwWd2g3wiaH8UeU+XMMLfZB5RyGmKeq0ip5Y7DCch7pyD85m5GmRHxmxKSQpcB/D8tsc4NCvr4qghXMm+PHd+QFczfHMEIw5N9JJMp7Av3fEcP+BJNp/rVcqhiAZRt5OYIjijEob1Rn9aZexj17wzrYkHEfRtjCmyMKCkMlgC4SjSTy3M4ofrIvgx9z+yEc/Wh/Fz3Yl4DxHmpkDYwyWcaurmp92Hg4iNZw7ieQVs84poFOyfHcMN22I4EcFZP+Y/d6yI4HVDPWlRRvAop4hG4uKHSl9eotE4rjh1ShWU9kk+wdHanHcp3CO31hmkP0wOvSlCCgCRwUC7jVqmA/WYOFoP66h8/H12QF8e24AP14YxG+XBPErGrBPSYSkzEIVnRTnGswL4D6Gj2/fEsWtjIjkPuMhP9v9Mu8If72F2y28YAo4xhh4aUymV3lx5YwgfrE0hN8sCOCbs/349vwgfn9MCDctDOCaCV4soSGRaAybiEeCV3ZE8IsdcfD6mzY4IrAAyS+6HjfGh89wHDKWruTH5+n0nFXICBigusyLz1GvL9IR+9aCIH41z4cLig0v+XCISqHpYAyPtKZA/wG9fdXS6bpssh9fmuXHNznmH8/143Le6tfQYXNk0FLV06iuakhgv1NwaG/G58F7OZdfFQzoBF7HOfzVkhBuWRzCd2b4cUmtB9PokPgJsGEXEkF4clsUN9NgrqDBdIw6y4fOYXD8GC8+Qd2/NCuAH3FOvjGVWyrcevLKAKioOInrGV5aQ0eRMCLgN5hcYmOqh5VysLAhksDz++LYSGdZftwsH20h/k/vSWAz+aWZQ+yjms75IjrS9B+dooV0iEazc1e8OHXPH0xiNR3nfHLTZUm80JjAmpYUXF+WolHDqM+8MguubKeDXr5t2hvF9TuTaKFAfiwBzmlxkQfvmegBlzC3P6EvRUARGM4I9FH3keGU8EI2o9qLd0z04QOTfXgv0yvG+/CW0V6cVmFjCsPkQRpOQ3Dk4r/5AO8IeTf4q50JrHdj5azLPppoAB7cygvm1jg20zGRa7wxBh7eydUW2zi1jv1N8OH9NNLS39todM7ihX6Sjzzk4wHp68XtEXyLnfyHxoY+QHYXefPGY2EeHZ9LOQ4ZS1fy47IxHiwL5m0Ow3GWFXtw8SQ/PiS6Ucfzq2xUsNwYQQAQA/TPzTGs4th55BeUp7SsyMbZY334IOW+j3JfLw9Qcrz01cidQiyWwIs0mvczJN8XuWzc6bB8Ni7gHL5PMJjkw7vZ1yXjvDh/lNyRW6ikc2k7Y0khyrvt+zeHcd3GGB6mQaW97CRrSJxQ15mc03dwTq7imN7JsZxYaqHcNjCiIK1xfWMcjxK75dxSk6JRQQtzuC1SkuZAijz76HA83yi13RAXalNDDE/ScUlJ+MVhNfByu+aUUoMQP/HGtnECwxAMliAtPoWW5gRWUn5PUabdrUnI/xsi1HBeHECIWzhTqOtk5p2yPryluNV3O6M7D9I7jlJfqg9Zw7PqHd+HRAAAEABJREFUfHR4LTAQ1wdpyqoIKALDHQFeoob7EKi/MQh4LVTx4lhDqiaV8S7Qn2WIU9wHr2+O485NEXz95TAjF7zj6+6umlfH+pY4/o/h7K+vi+JJXozpm7AzwBgDixRin9JXNfvy8dwYAwO+aEBa2+L45/o2fJnhkX8wFMObUFb0fBhDw5GRK2PpSgbVPgNG9gsKsy2DSr8FeSZBdPNSJnjBF0rScXiAY/rxLm5z8O60oJA8FRbllvos1NLJq6EOQZ6nRdM54NbCs9zyumVbHK5hzSOiV0VilCqovzv2SvZZTANusTMelJFCnONYuSeKH3Euv7EuhvsbUugtxhRwxI8AHakqRj/qiF058zInslYcZ6M5htu5vfeXvUns57oDBzk2aGF+ieE6A18pJLgttouOQ2+wjRObB7nmJGIk4igAxrJwYpXl/IfqYKk4tRboF0F0oMeDTYxubeb2Uc5OpjTtRG3yk/PUY0uiXTIsOtJj6LAyONmJt7cn++lEXb81Ae46iSpsRieK0bIL6ZiewqhjoaAgGfVQBAYLAe13gBAYGU5JFjhykY8lkmiikdzdmsBqRkXu2RbBj19pw2dXtuGrdDBu5cV/I+9I5aKd1bRLNkmjvaspjls3RvCllWF8a1MUjzN8vY/eiXtJTjeSsxRkG2FrYwx38c798yvC+BojJPfRWDZQTppvEN7pIAkmbZEkXqQR/+HqNnyFUYUX6JAd7k95OHKJ85p9Mfx2XRjfpHNwL8eb+XZ1PwyWmNKZDNMgH6Ax3MK5eGJ3FH/YEMYXOZefXRPB9YxkPcHwSLNMQT/0eGREyLjoFLbG8R9G0q57JYKfbo9jTRSO62jTCZvArZvZPmScBqA5msJaOg670fNL5uWRvQk4mLi4GIOpVdz2soF5mYieLy0d4rC/RI+Oy8Ppv9se+NnaTAf9FUY2OkQb1NKJWsRIzCFdULhGH98cwV+pQwvzjlzqO7rCi3eNYaST+0KHJLfbgWilIqAIDEUEhuVnPXwwii+taMNVL7Tiyhz64IssJ33kpTZ8gjyfWRXGV3jR/+GGKP7IW7FnacAa++Ik8ArZSIP44I4ofvZqxDGGn6Dsa18O44fcArqRkZdfMf3eK2F8luXX0Hn5KqMjN+2I47k2tH+Dp9Dkr6Ul+O6qti7jyB1Xx3kbPvVKFHcUCOOLgalviOLH1Oe6V8P47towvryqFR+lbp+nEf/RljieoNdQyCGJ0Kn6wZo2fNDF9cUwfr47ATbDnoY4btsUxvco87t08r5CvT8pGFPuD7gdJNEK7twUGmrecvmJ/4c2FBo/9eBcfmh5m6O/YPuFl7kdRnx/RYXu3Z8EAwwoNBa3w210TG94uaOPD66I4GfcutvrMhRIY/EUlm8L40PtWLThKoYqHmKHfVlCoKF9ZmcUv1wXcb418y2unc/TqbqGjuuXOJc3URcum/Zv3cj/n1nOdfEljtuZd2LwsdUR/LY+1c5TQGWnmN1h864IPs52H3zR/Yy04ZPr49hA3Xfvj+IbnLurMnUfZD8/35ME/SKnfU9vG/bHcD3bd6wROvxro7ibXhA/LmjgNtDtr2bhTfn/w763diO4jZHFG4jLR0XnDN4yT7fsS4L+Vc/OUjeytaoPCCirIjDICAxLpyTGCMj/bY3iBkYu8tFvtsRwC63Vn+kY3MUr2lP0QrbwLpTb7IcMN2/YsbslgYd2x52fyr6ejsgP6KR8d20E36Ox+SHp5zTMf6EBf5oXZx69upDuZOTljm2Fx5JvfL/juJ6lw5N3MLQKB5vi+A31+yF1+iEjQz/dEMNN2+IQI86kW73kf5/cuT2GG11sOaZ/MfpB24AD3P66i7jLtzOEfkJHT7C+sz4B+kBg8CWvSt0V8sYbq3YXHv+Nm6O4mXP5B+r0111xPLQ/gVWtKfCmuv1hy+7kS90+3tk/sL2jjxu5Pu47kEQBv06aOCS6baYBbseCmPyaztCqnkJsTuvstxRW7mU0idtmP+C8/Ij0c0arfs95fIRrcw8dBU5be4MknaGX98VxM/tz51/m/JlCc97esiMTYxTmd8TObS/pjdsTjlOy+UAcf+YHQsoc2hzH48S0uaN5tzlxOv67M9bp83czPZpHKEDG0RZL4Rlu5TmyZQxcQ3/czchQt1KBV4jR/8vR+Y+Mau7MwacHMVqtCCgCwxiBYemUDDbecicq/yNEfo5+XUsS63lB540wmAy2ak7/4kAdYLh/B72wXUwP0oiKsXAqD+NNxi3/UHAX5e6kB3KAcunrHYbEo6dplFg5X/kldgyCoJmhFh5HDwCDO1LtXRFQBIYJAuqUDJOJUjUVAUVAEVAEFIGRjoA6JSN9hnV8IxcBHZkioAgoAiMMAXVKRtiE6nAUAUVAEVAEFIHhioA6JcN15kau3joyRUARUAQUgaMUAXVKjtKJ12ErAoqAIqAIKAJDDQF1So7UjGg/ioAioAgoAoqAItAtAuqUdAuPVioCioAioAgoAorAkULgcJ2SI6Wn9qMIKAKKgCKgCCgCIxwBdUpG+ATr8BQBRUARUASGOwJHj/7qlBw9c60jVQQUAUVAEVAEhjQCw9IpsbwG88ssLCu3cUwvaUmJwShPx1wYy2B0UbYMC/OKDCpzEPHwfGxx/n6WlVuYG0Dmf62i64t9TC+1sLRdRwtjqYM3h7PYbzCrNH8fMj7pZzHHO6/EwrSQQS0FBEyOkB5Oq4sKy5c+upKFmRwbu3MkVwWJT1lnGfOJV7XtVBd889oG44nfsiwMFnEco4hrwUZuBdvO4rg72nb0v6zUYBT75uFyF0yDXC9TSuy862UZ5U/jOHtSR+AuD2WvF7vT2pvuAzi1XXQoDXCN5ODWFetsWRZycfVxkOOpf752S6m/zFOXjt2CLhhaqKM8Hi4HbAuo5BqcIX1U2ji12oOzajw4m3RGlY3juM5nBA3YVeG13i5NM4pA7xFQTkUgFwFejnKLhv55oNyHr8wL4peLg/hVL+mnM7w4jYbMHZ0naOO8iQH83G2/KIgvT/HiWJ/LkU5LaVTeMD1/P79cGMQ3J9ooS7N2ebeCHnx4ThDXu30s9ONNNMi5/NNrfPjk3AJ9sO0v2M9P5wfxPXpA107346oJXryhxoY4WmPooHi69Ny5gHYJJ08J9gmvXxGPT462MYnyRdr0ai+unhPAL6iPgznrvz/Th9eVG4SEIR/Rko8r8+AqYuC0YVsZy1emeDDXk69B57LiMi++zHlu75Pt2+XM9+P1ZQZZU9q5cdbZ2HIP3j87mHet/GJ+AJ8Ya6M6iz9f1kMQz5wazI8hsfhYjQF9jy5N54724VqOwdW7x5Syvsp1eHKwQ1QVHcq3F1iDv1gQwBfGWQXXoB304rNcO+3rnGvwPDoY7pyVcH0fX+PFFVP8+F/Rc0kIfz42hH8cX4Q7jg/hL8zfxPX3lWk+vJ1e4Cw6cDw6lNOcIqAIKAL9iIDVj7KOmCjbK3efHiymsekd2VjEu8Aa3jG7Slo0MnW82He0tzGLkRPeKLosTip3+qN5p9/B19HvkgreUY714sQCBtawj2nsdxENs9OeVmsMeb2O5I63Yr+F6YyUODw5Y1rC82WVXpxU48V5NHDvnBLAl+aH8NtjQriZBvVj4z04vth0ifB0SAcMnYNqGSv7z9dH/jIb0wMGDA5AXmsak6hPWpgo46FOiytsnEWP6C21Hsz3CUdXKvLbOJ46v4vOjYxjEfuXu/rmxgSe68V/8pszyosziPFSFz/pN0NLq704i7futJNdO84pKSW+M4iv6JA71qVVHpzMyMAxBcbgigowXPHm0R5GvTrmv10WsaBPCR9xdvndtDRgYzb7bufN6N/d+ZxiCwxQuCLg8xiMLbGRr82ySg/OGu3FMk87e+cM284spc4uhsRMIiUu+8yxfnyfjtD3ZvpxcR352M9o4lXEdkGGCSup/xyuv3dMDeC7C4L4Er3UZXSYeoCrsw5H3ZkOWBFQBA4VgWHplBzqYPu7ndggX8iDt/A2Ozsc3t/95MozxiBII7lgFCMsjELcuMCPy2ss0GbmsvbbeUNDDP/YHcMzrSnEUynKNbA8Nk7gntj57JtBC2S/LG5dzaBDcRG9sDrmwTaJRBLrDsTwq20JNGYz58sbC2fSMjOgBQjQ6PwyrF/EbYVaP5CnGtkv8UV9BVa6MQZ1IRvHlwMFWMCuUEXDfAojDNlys/NBGvEjuQbcvo0xKCny4PWV6BEH5HkFqLef82NRTro6xalyKV3ivLO+jI7tmyb7cBUd4WmuV+NU6psioAgoAv2DQKHrcP9IP1JSaPD2tyawpiGBFwvQS82804+JMe1HpQxg2xbOHusBo/f9JjiVTKG+LYFVHMty0gpGFtY0JbCxNYm90RTCrHdGQkPh8dqYWePHF+YFcE2tBfoHvdIjRQdhA+W+RPmFMFsfTqEt2SHuqV0x3L03gW1x0HCxnP1X8S78bEZLTuF+QPZiKqcBO22MD2cXGRpLMXLAvuYE7tgUwyMxtu3h8NLZO7UECBiwPfvjmJsTKSQ41+mxA5PKbUxmeII37ij8MvBaJiuKIbpkSBpRfgW3MBYz4kC7LiVdyMf2x3GMYyzqIf23UwdrwDYgG3p6ydzuaklgZTe4r2lJYn+iJ0mZeuof9Fo4nVGOqkxRXxIOBZF4CvvCSWzi/LzMNbEio9sqnm+NJNFK7IUPnAm/n5GlGg/O5h4k4YC+FAFFQBHoTwRGxnUllcTdL7fgwv82YdmD+agZJz0bwW37HXN2GPiljZlcxOkbUI6BMQZ13Eo4xw/0F5jJaBx/eaUV5z/UhGWkk//bjAueasH7VoTxg81RPMytlN10sNIRC8DQGlYXe/FO7o1cWWlAVdDTK9Eaxccea8LxefGSflvwgY0JrMraZkmEE7ibjsnDDUmE01YKhk7ZIm5/vK7WRp2V7tXm3fciGvmLWMCdJceBicToMO6O4jd7iGGardv30TR88ynHA0O+FGKtMfzrYDLLWBv4i20sodPTkyMmkRKvRTGZI0Yj20pDTB+HJXRafBYm0MFZ5uVpnkOiUq+ttuBBev3EOPmNTtZ5g7yCdEpsyfRAyUgMv17ZinM4r3nX6kPNePNLUdzeXEhQCkliL2uQS4BMBrZlYSzn4IxD2FNppTPyBOfl56+04UPPteDCx1pwyn+acczDzTj7iVZ85tUYHm+mI5wZu0xHHff0ZpZYhZ8lgr4UAUVAETg0BLIu1YcmYKi0EvMgN5eFSG74hedw9Y3Rkq2vj2EtU5ElJtPj9+CttQaHYBNERF4SXaUL2k400vpsaEriwR1RfHtlGy57phVf2hzDy5EUOhwToJpG+p3TfDjWk1dkl0LaNhTCS8oFs9xGG+rjuGtPHKsY7aBtZ7VBkFGN07iNc14paLiB0YyenDvWh2PEG2AnEh3Y3BDH7zbHsYUtej4MTq2xUWoBRgCmjF37Yvh/uxPYTizS/QKWbUO+lVTbA6b8C7sAABAASURBVPDikDCgAve1nxGn1QcT2EW5ANiHwShu4ZxUwTw6vwwdvooKL06TrRtOSopttuyM4UkqIRi53EEPYBuAB3p6UQwdCxTEXnAXnkJywjFug+2PY70sEDIJRkUBD94wyoCQoS+vF7aEcfVLYXx5Qwz37E9iLaNj9HkZkQJ2M6Lz5/UR3LwzjnXtgzUQp7PEY6EE+lIEFAFFoH8R6Os1rH97H4bSxMA2NcVwV1PKiQCIFRLDddoYD8YRzd4YpcMdtmyD3LI2jM+ti2Gdu5VCRSzeMY8u9+DddcZxDg63n7ztue3z711x/Ks+gUYaaDGexhhMr/TidaO9mEvjfmyNF2+ppg4EQ+qbuLX2yLYo/t6SV2LXQo+NsyoM/BY4qvSWyXM0wi/RIaLtRKT9rt1gDiMcY/3sCwVe1M1Hx0IcE4eDCsW4JbGOWxQvhClbCqlnBTtbyuhOmZxnkd8GltLhkrllUyTpjPxrRwxUJ4sLCNAjIWunsoE6SdEZqecafIARDE4BBCQ/o0qncAtnDPr5xQ6a6RlzNzEjmOueXpM4w/RLM2WaKAKKgCLQPwjwst8/go4mKW3xJO7alUAbL9gQi0AqrfLh9SHAiyPzitCwPsrIyY93JOFupVANhGh9T6zzYPwAqnGwIYa7dsfxeCsgWwlgxx6fDflq6aemefHmsR5MoZEWry1BrFbvj+LX25MgO3rzKqaDc5LjaNBboAOSoownDgIHGN14oS0JBo1YKpIMykttzA0YFHoeRLhor5EdKYnTsVjfnMDT3IaivSWLgddnYUKFjWM8PM06Ql4b52Zv3YTjuJPbgE2MHIiT4rI62zeirlswkCk7Psj5v3+PO/cGhg5pZZUX5wf7r2NDUfIQ7QJiPNFd2Ow7zGjVbkZUGlivhyKgCCgC/YmA1Z/CjhZZMRqktYwWPMuU12iaZMB4PHgTIxS0jzhSrwZuQzzOu/anJFridGpgbIuG2oMTetjScNgP4+1pOiXimNAnEt8DMAajuc3xjkl+XFRqwaLbINjsaorjH9xqepo6opevZZnnUyyTbhChjCdpBFsTCTxLS8idIFC8U2nTGVpcYqHONZpOaec3+mngbkN7oTwsu5PYLT+QwG7HsQTVN6gJ2ji5HO0vQwXKy704Q35BjoORrZude2J4hPPe2Skx8JFXIM+o3C5joDLiGLxCXZYzakHVIP0G6EC9kWvQ7odOuYxQU+LBldN9eFedjVEcn0y0YLCeg1/OPR6NlPQD0CpCEVAEOiFgdTob8ieFFbRoFMX4+DiiLsQrdn9cqNt7pyFraYnhjoMMZbsWgX0cM8aH6ey/X/tq7zRPhnrUt8bxZCP1yFRTDfgJxOyiTEE3iccyzhZJF7wsOJEFkVWoeZwRg3t3x3DfgRTiGQ9BjLiHERIvG1I1RMjzzK4o/t++dh+ikLiOcmPjbEYmGChxDK0YwrX74thKR0CM4AsH4qjnnTptcbqNsbCg3MLoANL8yHlxjDJOX3st9eWchcMJbKV383wkoxt1LucWznHVNoozIvyMmizk1s0k4sEmiHPb5CE6Y80cHAMtGa50Ysgrj52QNV3QzTshQl7M2VgiOnY3bdurGO3Z3xLHvVlrULA/hltoU9uZ+p4hDPBxAk+bEMANxwTx5YkeTOW54Zh54CAdxHvpkP+rqe+ytYUioAgoAj0hwMtgTyzDoJ4OyTHj/PjqvCB+vjAPzffj4ioL1f04lEgiiTt3JNAkV2rH4Bn4GSl4cykcg96PXXUrqpFbGy83J0Gb3c7nIR6jewjjW7S4H5wbwE/y4cWy66bItgickaHASx56vZuOyQp6Cw4MLp+ckNbSgfjd5gR2ueW9SD3FHpxdbGBnepZneJ7cxy2bzAD3cgtnLZ2S1owjJGwTub0wlQ5FPj+MPgsdAAP6DHBf8jxElPK2cSvoyYPETjwOCkpv4XhwjJ3mLGbkIXvrJhqJ4669rOPYWtneacZTOQw9DenfkpNuyFDmaxhN+jYxzrdWfzTLizdVGEaa0OOrMZbE/bsTECcJ1B+c9yKuwbeW4JBfo7l19tUlRfgdPzNvKKODRi9FoiP0gVDfGMONr4bx020J7D/kHrShIqAIDHkEBlHBnq6hg6haX7o2kJ9Bf9sEH94zsSu9a4IHJ5UY0F/oi9BueZO8Vd/BKMB/srclaAFfP9qGRPu7bdyPlVFaxoPZOlA2gwMoyhhWnuY9xDieN86HK/Lg9Z6JXlzGLZTxPoA2CQVfdMwkcnDH3q7Pi8gd9YPbY7grXLB13ooJjEzMZafuwpSvRz/eCNB/cPiT9AZeaEmhgU6BU8A3T7GNhQR9tNuIZe0HZXmF2gsAqo0o528/hS7fn+AWTqaSRr0qZOM02cIhiKWlHpwungarxTnaty+GhzL95kZKxIugCpKQu/BhuC+ypMaLS/Li7sM7R9MpKjI9ygFf8XgKW7iF80TW/PtsGxeOsWCzvq/HjDF+/HRBAB/jGubR3lyeC3pyaxgffr4NX9maxHauufZKzSgCioAi0I8I5LuM96P4IySKxsQYA2MKUEYNk0n7Kwnzzvlve1OgfXPu240xmMnw+TJaBG9/ddKDHLmDjVCBdjshgySxqNuWxpjCeLEu3dikk27eG1oSzo/WbRFFsvi404Eo33rSI6sJLPZ7bq3tbCnBeaXQSI/rGRrfDt8miecbks63X9Jjpo4WnZIyy9nCcZplv3GFe0jZ80FxjlOSpEe3jVs4z0XaJaGc+yoncPuokp7M/FFeTKFOMrkxejKPcuvmoCM7BfpGmX0fpwASKQkZA3aF7l7GmG5wR7oOvXxR7QZukd21P70GKRqWZTBH1mAvRbhsgVIfPjHZC/np/gALjTGO97ZmdwSffqYFFy2P4K8NHDfr9FAEhikCqvYwQKCna+gwGMLgqSjf4rif0YDdNA5iuAADL7cfLqwEgrym4wi8aDtR4gF7RvpFXSSKE87c0acLB+59UqUHZzC6MS1nJVVSqTPG+XCmv/d92z4PXuNuXQh+HMsL9Qkc4FiynZsV3MLZTYdCnAuRLqwzudUwPmA6bdM4dTTSXhIhklOHuOMFceTEq9jBaMnjsoUjNRTk9VqYWOXDmQELZ1UZCL5UA2Hu99y9R5jS1MzohOgkdVJibDgRshwYpGpAqYVbWQ/tjIG+MfvhAPgeKPHibVyDfdFlbpWN+QyvMaAIYwySsThuf7UN730hjJ/tSYI7lY7zTfF6KAKKgCIwYAj05bo1YEoctuBkAve83IK3PdqEk/7TlU5+rA3f3ZnAtsPuqLOAFC3SvvoY7mtjJu2V8IJu4bVjPJB/7Jc2EZ3b9PeZjwa30mdgsgTLt0vqI1kFebLxliiufqIJp+fB66T/NOO8FVE8zm0SMbx5mjtF3oCNc+s8OJ+OhCdbAxo1Q73mVHhw+TgbFQ53D28cQFm1B/LPDWVR8hSpZByP7uPdeY4STdy7WcP9l6YM5iBzSYmNuUELo3K6oSqgn+E4F+kqedA15URK5PxAOInl+xLY5fRBQdS7io7lG8d6cHqxoegU9UjiwP4Y/h2TFmlqZRRIZj19Bsh4xREV3dHNKxGO4TerWvC6Arif9WwbrqcTQJ+nGykdVUnqsXtfHA+H09oYVlmWhQuJexHzcs6kx6Pab5wtP2OkRQrbuK7/siuOZ9oA+j0u0j3KUYZBQEC7VARGEAI9XUOHzVD3MZ6+nHfQT/O2Opee4Z3wZhppHv0+nhjvKG/bnYTYK8cs8KI+lmH/k30Ab9z7vb9cgSUeg5kh02nbQH5GfWNPPwrCcMo64vVMHrwEv+eagEZGKFDwZXBsrRdvyPxPGA67E6ecB4M2judWwttzf5GsE2f6xKYtlH/uVykN6QpIaYLbKhHKOLHaxtk1HXRmmUGCujF4IWwkA8tnYSFv88cSd2S/uMJZBa9bxkmSSAl9GqckwYxs4TzLvqSAaqCCzs0bJvswiw6KWGPp58k9CdQLQ4Za6Aw4fkzmXJySEPuS9pmi/Ak92Z0tSbxQAPdnG+kQZP20f34hnUubuI34j71JOI4MFTDGYHytD6d50GlddG7V+ewgFzD9s/bCMMcnY3RktpdqRhFQBBSBgUWAl9GB7eBISaetAa+jkJB+Pso2IP2pE207nuAWzkZ2QHtD0QaegAcXVFkoGWh0aXwqabQXO3f07JqHPJDZ0pbAio6HMFia/5DHQPJhJWW0+WKP8zdkaVW5B+fXeXESHSKbeqRSSaxriOORvQnQrpLDwBiDCaUevHWCF7MMi7o5PLaNc6oNbOETAmAHvPjkohB+u6wIv8umpUG8h44KD3KlD2MszCm1MD4IGHS8LOrgYYEnUyRzJOPj7k+mBNjFLZzH6LjKmKWxtCnmvo20k3UlWzf3c3/Eqc+0aqW15pRnzpiwj5ANWIb5Hg7RoT/XKn0SPLUzjs2OQmkFvEEP3lINMIjWgzbp6tWMtqwhDi2iHItG0TGrY+M+7L6xVb8eKkwRUASOQgQG2mweFZA2HojhzuYUEjTjYsSMMTiN2xqjadXsAUSgiPsFCxiVWUqLmzZFKee3NLbvj+MlUWSA+jYeC2fTITm/2kIJx2o47pbmOO7fFMY3N0Xxr+ak8/wBq+D12lhQ48V76gw8hfSh8oFSL05naIlZ8QscTkMLX+m3UBuwUJdDZfRePNKBw8k3NhxdamMajWkZT91Dtm78lJO90OVZoJjLwFR+HfXFrC0cYwyMIXFcKXqdBxhG+HeOk9csXgXbuocxxtn+yO7HrRvoNEXvch91/Be322TaDTsU7M4Z6wX9PMg5i7o9mhujuP6VMP5nFWllG67dGMMLralete1WsFYqAoqAItAHBAbjGtoH9YYHazKewG27kumHJ1PUmQaqutoDMbIMJLCg/w/LYzCnyof3jrFQzP6kB7nJbeR2xP27Eij4T2aF8TBpNp2MC+h0zeKeCO09UgluR/BO+x+8W3+kPo6/b49jq2O0DUS1iiIPzpngw9kFbrvpX2BWjQdTJXPIuhl4GTWaW2RhrN0hRJwS2b4RPaSUAR0nmpa9QxKPpbDtYBzuFo7wOcS5jDIi8vzeOHY4BR1vLQy3OIGJ9iIDBid6jpS08/dvppV7TP/YnXDGBiOyDWrpsJ7N7SwGfaSgWxJcVtbHcAudyl+SbtmZwPI2YCC2PLtVRCsVAUXgqEZAnZJ+mH7aLqzYEcMK3rEmIWcG8k2S87iFw5t39PfLQ4dkaa0fn5nmw7ESXXCMUAryexKb66P480E4WvR3vyIvSAfjgtEenFFq4BdLT09oD7dt7t8Vw+OMJrREEnhibwy3H6A+DhQGNp2Nadzuedd4G1Xo+vLaFk5n1IWBn0xlCrGWGH6xNoyvr2nD1wrQLdwq2kmHQrqRhoZy5pYYZwtHzoV89Jp8luQyRH1jdJgyj5CkC1m2h1tejxxIInuLRuS2xhJ4kFs32ZEVaSS/U8Jmkm2nEPvh0X5+JDPya7NTq03dAAAQAElEQVQv7YpjJdcg0l4JZA2+scbiPKFXr8piDy6fHsAvl4Rwwzw/3j3KwlhPr5oqkyKgCCgC/YLAYF1D+0X5oSSktTGGOxs6vqlgjMGxtTYm8jbV20+KBuiMyFbINbOD+OFsL15DxyDIfkS8hPB3cwvlNwy7r+t8Cy/V/UPs62Ru25xXbaOWxl62bRI02k/siePO+hSaxIqTtjUkcM92hv/pMEjHbIZQwMbxY3x4ezkyJhPtLz9DDGeUmU7lW/dGcP3GCH66IYrrC9CPt8Wxjt6F6xyIhKn0AifTUXODMoQfXurqdia8DHIgO1IidQfbkvjHujZ84qVWXJ2ha15qw+dXR3BnnoeGIxTiDI/jlfZCIRrwrK6k6IiRjKuBa/CexrRDatizMQYnjvE4kaOePug25+A9U/346CQvLqgljfPjczP9uIiOdSVl6aEIKAKKwJFAoKdr1ZHQoR/6MFg2NoBr5wbxo/n56QczvDiNhq8fOssvIpnE7Qx5N9AhEAMhFrY0aKGUCPPI36ZAqfHYOHGsH1/JjOX6hUH8dlkIfzkuhN8uCODjE7w4pthCCS2gGB9xSPY2xXHLqxHcSqPEHYcCkjuKjc+D99O5+X6mj664BfAZbg1NYfjfbTWm0ut822ZJ0IDBD6Q40PX747hndxyrs0IJsVgSz3Mr4LY9SbQ4RttwW8OgrsTG26n77CxALOZrKz1Y4kHHi3sJT+9JYEtbCnuihWn1/gTWhlNocVsSjJJiG7OKLNQxL8Veyvcxz0NOHYvtfPsmfdb+nmD0ZNOBOH6/JYr/59LWKP6PW2H5fsFU+Lm70RGRogPA3SOOs11k3ozM7TkT/fhaN7h/ZYoXZ8j3efNKKFwYIe53UF8HcxkwqVzWIFMehRuyZmyFByeW25hMsEK2QZHXYEKZjePLLEzwkEEPRUARUASOAAK8ZB+BXga6CxqEKVVevHGcF5fT6OWjy7jlMJvGtE+q9JF5HbcwnuXtc9wxVQbGGBpvSdGnl6FRmFnhxVsyY7l0PPOjvTin2oNFNOxjaDh8lC0WNpFIYtOBKH7ycgS/2J1EPZ2i3nRmeW2cNdaLSzN9dMXMhwsqLYzKGCTLZ+O1xPCsCjpa7FuiJOHWOB7aHcP9Dakuzx7sa0ngoR1RPNyactCAAXx0tubWePHuWoOMWCeKIf8Er4IyXb2T0QQe5vYP/RG3KG8aZh8rW5PYT4cizWAg45pDh21CJlRC24rc7Rt50DU3UgK+xFk5SOfqQBYx6NNpS4dszpGi59fJKWFpyAZ6+kAZj4WF1V5c1A3ubxllY06AAvt4JLh18wrX4HOM4kAAJxljerUGS30GpVx3NvnhvAzkYdlSRufo4zkl+qYIKAKKwEAj0NM1dKD77x/5xsDPi6f8RHglLVA+qqB18lv9010hKdGWGP5JY8odhbQhLsTYQ7kxBrJV446nnLf7xRyfTyIjRhqnkGRkZg+jI7etD+PTKyO4aXcCW2kopbY3JAanxGehgpQPr0oaqTLbwHUeFtV6cAE9lMlegOpBojMv1cdxLyMa8h98kfOSH/V6mVGUW3fEsZvGEjCQdmXc4zg/66FXP52jM+j8sCuIkyXU2hDHoxGgx+EkEljOPaM9dCKcgAwlGGMwg+GpSXRAZbp9xIxTD8M65yAj/cYuTpRT14e3VAJgICerhUGQg2B3WWVds8aQj3Ppzm1X7A3KqDB3oLo27kVJS3MM/+AaFN+UQ+1FizTLPkacGujc8UgX8F3mcA8X8wGOlad6KAKKgCIwIAhkC5Xrdva55g8HAW5n3LczDtppOHb4cGQ5bVOQLZIYoyGNkSR2MDLw4r4Y/rY5gm+sasNVL4bxtQ0x3L0/Ce4cOS0G4q2kxIs3MVJzfLGB+3DrgcY4/sVtm8daCzsPTeEEHued+x0HOz/0OrHCi/ePt1FtAaXlHpzEqIDjNIgVJa2ms7ONVpVHj8NZxVDGNhpOcTQcZgoaxS2c6SGDChbQn3OiMczyEDwB7nI4P3bHgkM+EoxGdIqUsF9xSuhzHLLM/mgY51q5l2uQfon4d70WWc/w0B1cuC9zncW5juUbZav2MgpGj2SLOiW9xlEZFQFF4PAQoFk4PAGD0bqN2xVXv9CKS55uwTt6SZeuiOCeAx1mLsath9vXt+FSt/0zbfj0q1E8Gu48InkA8taXWzP9tOLy59vwzV1J53c4OnOmz7bujuAjz1G3Z/Lo9mwYf25M4kCatf19ze4ovrrc7SO7XSsufqYVlz7biiueb8X7X2zDJ1aG8ZW13KrZHMM/6xNYzdt1MY7twvJkaKfw4KtpWb3F6x1Pt+Izm+PgrhAikQTu3BjGRzmuiwUv6vSeFWHcwr0iHnl6zBTRwdjK/ZAfrWzFJRk8ZDzveSmMG9iQOzs40BDDZynX0Yty30H6DD2SZrbNSOk22Udj+l3Kvywj/x3U+wpGjv5Oq0x/CZvpxP2Y9ReL3qy7lH3fuCd5+E5JWwzXck4uzer3C9uT2JsT3lm+PYzPvNiaWT8tvUhb8eE1UdzZ1DHsvc0J3LLaldGKdy0P48d7869B+hNYvyOC91Cvi0kOrs7YM31zDf6DwLc/h5PpJsY5/uemMD65vA0ff6kNH2P66VeiuI9bcwP59fJM9yMrkUkoREleg5SAowKDfprr7LU0sj4peUczLJ2SeFsCd++M4f+2955u5fbG2izrneSd7hrZXsiSce++JHLvCuVbFit5x+j2dRvvQh/mVbqQzUzwTvNe6nZrlly37f9xK+Mlbkvk+D2op9F5kBGFdr6ctrex3e274rh7Txz/2Z/AS7TY7KLXhlV03UDjXEh+ofL7GOGg34NoNImnaG3/kqXXP+hUrONYRHbelZUpFPzW7IsjG49bOR6RTduIltYEbs+SK7r8hxaztzfn8jPxT1K327Jk3Mqwkfzwl0y3OJWP7e5YJ7fuSuDZllRBpzKjds9JPIkHd8Q6jUsMeAuvQ9mNdzUmcB8nS8bVW7qDoL9CbF05rdEUXshag3/hWniCGBXCPsoI1R1ZeHTqd0cCa7jdle+Zmt1chw9QV3nQ97fb4niA88/giauGpoUQcI2Ga2hTXAQuuWVu6pYP1zTfOLLLsvMyxkLnUp5bL2UuZddJmZwLSV4oO++eZ5dJ3iWpH27k6i6pq3unPD/97rortC6HafmwdEqGKdaqtiIw5BGQ61wLoz3iXPXWMRzyg+pvBQUkIddYMPUlIiiLN2N07CCmResxP7oTSyLbcUxkK2kLjo24tLU9fxzLhI5n2pk2I/v8hIicb4akJ5BX0hOZnsTynuhk8uTSKZFNOCWaIcm7xLJThSIb4aTMnybE+tNcim7EadGNOJ08Lp3B8zNiG+Gkkhdi/RmRDSzbgDN5fibzZ7HsrOgGuHQ2yyV/NsvOZr2TRtfjbKFIR3oO80LnMj03ug7nsl7oNU66Dq9h2WsiTEnnkV7L89dKGnkVrxWKvorzWeYQz1+XofMzqZxf4OTX4nWRDrqAeaHXR9fCocgreD3L3uDQK3gDz98QeZmpEM/DTEkXsswhyZPemEVvCq9BNr0lvBpvJl3I8rOpwxLO6+jYfngSUUaTEhmKZ9IkU5LjnLBOUlmH2dTfa30Q5KlTMgiga5eKgCIwzBDIXPjtRBzV8SbMiu7BKfFteEtyA95rrcMHvZtxZWA73h/aifeEduOdoXpcRrqkaB8uDe3DJUX7HbqU6aVFByB0CdN2Kj6AS4RYny7r4Jdy4b+U9ZcJFR3EZcUHcalLlOPmL2GZw19yAJeWkKekwUkvK2Wb0gZcRrqUdFlJI8ulrsEpu6y0EVLmpGVNLGvE5U7KPNPLy5vS55Iva8Zl5c24PEPpfAvLWnB5RQ6Vp88vY3oZ+S910hZcRr7LsvM8v7yyleWtlNHqpJeVp9NLK9LpZVnp5ZIn/+UVbeQVIg/5hfcSppew/lLWOfnMuZR1IvZ/SYYulpRtLiavS28va8E7WP4Op0zyrc7521n2dpZJ3dvLWuHmhc8hlr2DbYXPSZm/iJiJvItYd5Fz3oqLWPY24nkRsb24spnjbsa7yw/ifUV78G7PVpyT3I6Z8X0oibfSGXEdEzelc5IkiWPippk1CkmH2ccrW111SrLR0LwioAgcpQgUGLZc4HnRHxM/CIkwXBRdg4tT6/FWbMKbra14vbUDr7N347X+/Tgr0IRTQ2EcXxLHkpIUFpYazC+1MK/MxjxJXSqTMgvzWS6UrhceG3PLPCTmmc4jpc89mEPeOTzvTF7ySl06nc36NHkxu8yLOeVM28mH2eUZKvNhlpQznc2yWUxn8XyWm3fO/XDKK4TXh5nlfsyUfAVT8s0kzZAykqRCM5nvTAHMqBBiGycNUEYgUxbEdJY5VB5gWZDnHTSjgvnKLOL5tMoQhKZnUslPq2JZVRHLSZLyfGqmfmplEbpQVTGmZNFk5tupMlNXXYKppCnVcl6CyVUZYtlkIadNCSZVlWKScy5pGfOSusRz1k+sLsUEtp/I/ASmEyStLoNTznR8dQXzlWxbiZmUtbTKj3MqUnhrWSvEKXx36X68O7ATb8QWLIntQlWiBYaOsUnG6agwWpJ0KeOgiJMiazabMLxe1vBSV7VVBBQBReAIIOBc1JMYm2iAhPnfEluHNyQ24rXYhpOteiwOtGJ6ETCmNITK8jKUl5ejvCJD5RWoYN4h1lWQKnkuJGWVFRUQknwuVTp8We0z55VsUyF9UFZ5Bftrp3L2K+flTp+VDj/z5BV+6TudSlkZnHPyOGVMy0VeFpUx71BZKdJpWSbleRnz2eWSJ5VnURnz2ZSuy7TLqkuXl7br4+jBeqecOsi5oyvzknacl6OMZS6VM19eXopypmVMy8rS4yzPpNLWwZj1khe+nsjlczFKn4vcNJUTW1dGOw+xrKgsh1A5U6GKygrnvFJS1ldyDitZJ2mF5CsqUVVZhYqKKpRzzZSVVXBsbMO62upKzKkpxqnVNi6sjOASRlMuYeTtYs92nJnchtHxRliJWMZByXJM6EDDcUzESUkBzjpmegQ+Mv3VhTol/YWkylEEhiACqtIhIMALeTAVw3GxHbgwuhavT2zA8aYeE7xxlBaFUEGjVFNVjZqaURg1qgZVVTQqNCTlLC+j4S4pLUFJSVcqLS2FUHd1ufXuuaT5qFj6oVwnlXweKi4uhkvSt+SzU8mXFHfWtzSPnBLKKRE+Jy1GCVPpV+QdKknfblvJFyIZu9QJr6Sl1EOohKlDnfQthfCIbiXERvKSOued+DqP2eFjvduHe+6mhcqdesGClK1LcQkxKqEu1MHR31kXPGcf7hoRHofY1pEv4yGfrKMyOlKypqorKzG5uhzHVPvx+ooo3hGqx1s923BmYhuquJVoxDlh5KRz9EScEiE6JFzPjnNyCB+FwWhiDUan2qcioAgoAkMRAYt3maMTTTgv8ioujK7HCdiDcp+F4qIiVFdXoa6uDrW1tcxXo5wOc5oaggAAEABJREFUSCgUgt/vh8fjgW3bMMbAsqwuZIyBvIwxDo8xphOPMYXLs+UZ08FnTFqGMR2pMZ3rjUmfgy9jDN/h9A++jDFO3hjDM0De24ll7XkgXccy8GWMgTEZyj1nOYt6fcjvMOVjlnKh3Dpj2C8LjWGaQ5YR3FluZYj1ZG0/jGE5SfA0xkDSQmRMut6YdOryGdP5XMqNyZQZy8HF0YN5SY1J92m4JtLEc9FPyt3UgO0Ai+eyhrxeL7w+LwKBANddMcoY9SlnJKWSEZcq0gxuA51bGsNFgXpcaLZjQXw3/PEwIM6Js7WTiZxwLcP5nmGWYyIOCob2yxra6ql2ikA+BLRMEeh/BGxexCclDuKC6Dq8Lr4Rk6xmhIIhZ6ultq4WtXRIJOweDAYhhsM1SMYYRxnXiLqpU9gPbyJPSEQZk+5L8i4ZY2jUeiaXX1Jj0vySFzLGSOLIcTJ53lwd8lTxRjzVTul6GkKkKbud5F0SPjefncqvVcu5W5+dSv5oIGOMMxeyxmStyZqTiEw5o3GVjJxUV1VickUI5xc3483WDpwR347KWDNkSweOYxKnP5LIkERMMiTgDXHHxBIdlRQBRUAROJoR8KYSmJHYh9cxOnJKcgeKfDbKKkpRO2oUJDIizojP53MMxeHg5Brbw5FhTNpgGdORijxjOs6NMVLk6GuMKZiK0csmYwzk3Jh06uaN6XpuTGe52bzGWDAmXZ9IJLBt2w5s2LgJ+/fvh7xYJUk7GZPmNaZrKkzGGEn6TMaYdj2MSef7LGQINDDGOI6wRE9kK6iishwVXJ/VjNYtLgXe6N2Js5LbUR1rgh2Pwohj4lC2Y0InkY63M5wh7JhYjoL6NiQQUCUUAUXgyCPgS8UxJ7EXF8TW4ZgUQ+EBH8p4N1o7ehyqa2ogWzTGmE6KZTsXxph2w+cyZde7Zb1JpZ1Qb3iFR3iFJN8TGZPWU/ikjZDk85Exxik2xkCcDSFjjDNOyeeSbDvkllmWzZv2BJ5+5ln89e9/x99vvwP3/esBbNq0CfKyLMvZ8rK57SV5l9xzY0ynvqXemLQOxnROMYxfxuQfizHp8uyhGWMgW4VFRSGUl5fTMalCaUUFakv9OMdbj1NTdEziTbAyjgmSCZgkoyZ0uuE8BDv0HRMre8CaVwQUAUXgaELAT4dkQXwPHZL1WJjax318H6qrqzGmbgzkoUVjTL/DIc6AS/0lXOQdiixpJ5TbNl+Zy9NdnTHGcVyMMbSBKWzctBm//8Of8MC/H8SKVatx97334e6778WBAw2OuGxHQwqMMZK0y3BO9K0LAiZluFZDKKFjIts55eWVqCoJ4BzfAZyW2oWKeEvaMYnHAEaqDJ0TpBKAREokSiKpSJW8pEOIjoBTMoRGq6ooAoqAIpBBIB0hqcfr4+sxGw3w+wOoqaxB3ahaFAX8MLxwG2PgGmE3zTTvMekrf7bAfG2lLJuy+SXfXZ3Ud0fSNl+9lAvl1uUry+WJxeJ4/oUXsW37dkZEPBDjKe2ef/FFbN26DfLsSG4bPe89AsZY8Pi8zje6quiUlJeWoboogLO8B7AouRfBeBucb+ZwGweuYyLOSW7EBEPrZQ0tdVQbRUARUAQGHgF5hmRq4iBeG9+EqWiCfINGIiTVo2ogDxamMg9piibGpB0TY9J38VImJAY2O5V8X0lkCOVrV6jc5e2uvrs6t/3hpj31IXDFYjEUhUIYP24skrxrty0LkUgE0ViUzt7hanB0tpdVKA4JuEaNSXE7x0aZfH24ohJFRcUo8XtwqlWPCclGyM/Vd3FM6Gyj3TGR7RzSEIJSnZIhNBmqiiKgCAw8AhYvynXJZpyV2Ip5OAivx4MKhsFramogD7PKJToFXvp5J2qMgTFpQp6Xa5jdNJdFyoVyy3PPe8OT26a/z7vTobu6QnrYtoXZs2ZCviki+O5gxKS5qRHjx47FmNGjYVmmUFMt7w4BrkcuSh4GYsCNsWBzDUskqryi3HkGalIgiSVmP8oSrUg7JTEYebaEzoiRaIls2wjRscEQe8mYhphKqo4ioAgoAgOHQHEqiiWJPTgOe7mtYEO+aikOiURIcnsVYyyUW57vvLd8+dpKWb722WXG9N2IZ7cv1IeU94ZElksuv3vuplLu5m3bxry5c3HmGWcwKpLE6NF1mD17Ft7whgtQV1frYC/8LhmTd3xutaY9ICDr1/khv/JSBAMhLPM0YVKqCd5EFOAWjpEtHKagU25IkkIcE5d6kH+kqtUpOVJIaz+KgCIw6AjIxXhMsgWnpHYjYKUQCAYgDols3wykcmKoD1W+tHWpLzKkTV/4hVfaCOXm5fxQSH5f48ILX48PvP/9eO973oMPf+hDOPnkkyEG9FDkaZvuEQgEuJ6rqxktKUKlz2ApoyVVSUZLJEpCh8QwNUzhREuSgOOcpJhmqHvxR6TWOiK9aCeKgCKgCAwBBEKpGKagARPsCCTkXVZe7PwEe0+quYb6cPg6yehJUC/rRaZQd+xuvZt2x+vW9YXXbWNMOtJhjIExGeIWjWyJTZkyCUuXLsbEiRNgWV3NjjHGFaPpYSBgjIH8pH5FZRk8fh/meFowJtXCaEkss32TgOOQ0Ckx3MqBREncX309jH77s2nX1dGf0lWWIqAIKAJDBQFegEchjGVmPzweC6GiYlSUVbUb0J7U7K2h7i1fT/3l1ncnt7s6kdNTvfD0RMYYBytxKowxjnMh+UJkjEGhlzGF6wq10fLeISDzIdG/Eq7vYq7zaaYZpcmI45QY2cIRh8SJkCQBJ81ESfj5gFDvuhkwLnVKBgxaFawIHHUIDOkBe3hHOAZtmGO30KAalJSUwu8P8DqcQm+/nirGXaingRbiKVTuypN6Ife8L6m0cylfO6nLV95dmTHGcUSMMZ3YjOl8LpWHIl/aKfUvAimkINs4leUV8DFaMoPrvYrr3tAZgRAdEwgxUmJI/ABQATombMfMoB/qlAz6FKgCioAiMOAI8A6wNBXBVDQh5DUIBP0oKyvh9TjVbnSPlFF1+3FT5HkVqpPybMrTtGCRGKsUHbMUjY9QNqMxph0HYwydNsshYwz0NfwQkFkb5TxbEkKdHcfoVBsCiRijJYlOBCdSIhGTFKMmQ2Oc6pQMjXlQLYYyAqrbiECgEjHIXaPt8SAUKoJtezguXoz53tdDHIOe2nTH49a5aT5Z3dXl4++pzMDQ8AiBOabyTqfDGMnDeRljYIxx8rlvxpj2ukK6FSrPlSXnxhhJlPoZARdViZYUlxTD5/NiWqoBFck2QCIlzi+7JuA4JIyUGBLotLOABz8PTr6fleqDOHVK+gCWsioCisDwRMAwOlBtRTHdG4aHzkhRqNgxsMa4l/C+j6s3Blh4hLqT3lO929aY3ulqTJrPGNNljMYYxONxtDS3oqmxCa0tbTxPpG0SOxJd3CiKk6eBOtSU4iiXRo6ZXBks6vGQNtlMuefZdZrvQEAQTxnAovNdUVaBgNePSaYF5akw5Ntn4oQ4ROdEzjlJaCd+TjDIL3VKBnkCBrF77VoROGoQKEpGMQGtqA74EAgE4Q+knyXpDwCOpLE0xrQ7Gsbkz+cbkzHkhYVoJIaVK1bhd7f8Hj/9yc/wl1v/inVr1zu/skr/wzFJMh6X0gWgzaKrIgz5hOeUuW0llSo3lXxvKbeNe+6mvZVztPKJY8JNGZQUl0C2KkvsFGT70sstHNAZcUgiJELcwjEkTrJMdJoGEThrEPvWrhUBRUARGHgEaEwreJc4GU3weG3YluWQMSZv32L4XMrLkFUofFmn/Zo1pqt+0l8+ko5zy3PL5GHep598Gr/+5W9w35334KnHnsCtf/4//PLnv8SK5SuRiEvERJwP2iXHG2FK7JI0WK7sRCLhODBtbW1obW3tFQlvLvXUVvjD4TAkjUajEN1FBxmTUm8RSCFI59vv98ISpyQZhj8ZA5J0WcQZEeLctjskmTnvrfSB4rMGSvCgydWOFQFFQBHIQaDcxDDRDsPr8XKP3edEG8TIuZTD3n7q1kvaXpgn01N9niadiqS9UKfCrBOpE8oqcrJSlktOBd9cQ+7W7z+wH/fffz927twJsUeGtskyFjZv2kSn5CXs338Aee0S+USGyNu+fTv+/ve/47rrrsO3vvWtXtE3v/lNHCr94Ac/wL333ov6+nreyFMRjkuP7hEQV9YC37mHY9MJlx+w83m9KEMMgVQsvYWTcUbaHRI6nwSY859KC5fzdO6Iv1tHvEftUBFQBBSBI4xAyDao9jNCYtvw+ny8/mYuvhk9xOi6lCnqkkh9l8Ksgp7qs1h7lRV5LkkDyUuaj7LrsvMdvCk0NzWhqbmZDkmSGzlSY2igjBMh2b1rDxobGlloSDxSJB5OwiJjDCRi8fTTT+MXv/iF4yj8+9//Rj564IEHkE3Ck30ujpGcSyrk5iUVEn4hqfvnP/+J3/zmN1i5cqWjN1VyjvxjdKr0jQiIwwkw6sV58zNa4rFslDJSIk4J6JC0kxs1cZwQZ7bZ2k2Z7eYYqCp1SgYKWZWrCCgCQwYBixdnr8cD27ZgMTpwpBUTIyrUU7/CI1SIT+pcKsRTqDwYCqIoFILtjN/wXtqkWZmESoIIBPwgTOBpurz9PV3i5d325MmTsWjRIudXcIuKitpTybtUXFzslBdK5X8NSZ2kQpLPJleO1JWWlmL+/PkYPXo0jEnrIeMX1dxU8krZCMhj3cjgZRgZ9MPj8aIsGUUgGRdfhUTHQxwRx0GRfJIOqqRCGNSXNai9a+eKgCKgCBwpBGjTLItOCelIdZnbz2Aa0pqqaixbuhTlleVyD+2oxntp1I2uw8KFC1BTW80yGiW+5ztsRpkWLlzobMX87ne/QyH6/e9/n7fuD3/4A7JJ+OT8j3/8I/KR1N9666249tprMXPmzIyRzadZf5aNJFkpx9GwLTHzBj5u39hIcIApxylxtm6QTJ9zRUCcFEmFnDyrBuGwBqFP7VIRUAQUgSOKgDgDQuKU2PahX/ZEhlAh5aVOqFB9b8vzyTCGXlWWgHw8bnXXOrZl+3Nf+xq845J3YMHiBagbV4d5C+fh8isux7HHHQuJhEi7bGITOgMgsT3gpAFuB8h/oxWqrKxEdXV1J5Ly3DI5F16XXB5JXZI6yQuvm0qkRPQyxjh9i27IeuWeZ1Ud3VnTMXxDpyTFiEiCjgbdEVakHGdFfA/Z5pG4iqT0VJw6vg3qYQ1q74fbObWfUmwwyQt6gV2FBbwG00IGoz2Anaku9RnMLLWwtKwzLSoxGEc5wlZMnnmZ+iVM57OPOsqQut6Qj+3nUx6TdvaakIX5lJXb74IioNxVrp07nanwG8zNtFlSajDFjy7j9NvAlMx4ljCdEwJcVQ3F1Banx7mI5TxtP4xtMIv8S8oMJrIBD6euPGhhLsuXZvqdSEzYrVMnb9UBA8FmZtCAKkkRgsR5Skm6H7edm84rMqiiIrymoIxtF1Ou4FnmtAQvNICro9OGQqW6fPcAABAASURBVEeRH1mviZQt7SZTFx5OTa6ei6jztADABDnNHX55Ez0nU5bTD/XITudxjqstIOAxmMM6B8sgwCJp2k5+TqqsiaXEbTSxN+016UxpwMI8KuHI5ljGeQBX5zRH+r2IcqZn6TKTfZE9XZl591L+mCILS6iPyJvLtVyeqfNYwJjM3EpdNi2hbmNYn2HFVOoj+C2lnMUcJw+3CobjnUY9FpNHPidUt70uN1PJ9ShzL3JkPU70A1QxzWaAco5d+plNPd3l5susM5Ev6yzNfKTfU+xQiMlResjoU/wQyvMFp552Kq7+1NX436/9Lz79uU/j2OOPgZ9bN32BxhgDY3pHIteYzrxSJmSMkaSTLKdA3/oPATojiWQSPBy/w/DcyYhXItR+zi6dhcJ0EI+sS9cganGIXXuKfPjfJSF8us6CXFBzxUyt8+Mb8wK4nNYmbQQNlo314wfHFuO+kzvT7YsD+OAoC8ZrkSeA35+Yrv/XScV48NQSPHtmMR5a6selFJT+GOX21nE+YWwQf1jmRy0v2ulSCxfS6vzx+LTM7L5vnevHydlWIt0AsC2cMymA32b0uO+kIvxkphfHelwGppbBnNoAbjqxKD2eE4rw6+le1LFKjgDHcvG8ItxLGf+Ymd0Q8JT78HPicA/bXlNtUGlJC+D0KezT1ZN9/nSKB/P86ToYC6+bGqRORfjxVOoSSJfPqPbiy0u6jk10vnm+H+fRQnl9Fo6fHMLdlPmHRX6cmOkvQOt6CXV0MCHW951chK/Vmg7ny/Lg6iVFuJ16/k+thVEZK3gqsbnpuI4+7z+5GI+fUYIVZxbhX0sD+Ah5x3ceMqZVefGlAnreQj3Pp54VQRtX0FMU3W+jnAvdsXOoXs7JR5exT47hb3O9GMMyQ+o4LLx9ThC3Em9nPBzLN8dZmJLHK1k0xo/rjqEs6n0fx/17roMLuLY6ZAFTKny4dqnLU4Sb5vtwZkYf0fN9oqe0zybKuvv4EN5dAohuxu/FVznPd7Hc0emEAC6hw1yK9MvHdfDtxUW451g/Lqmw4Do9yH15bJw7Wea+OL3WOB/XcQ3Ms9KMtt/Gyay/64QQfsZ1OsPp3GBsuQ8/Yd//ODaEa6rSvIP2zotvKkPGiIIDp4n0U0i61LlUiEfKe8MjfIVI2ss3ZjrXp+D1eVBaVoLqmiqUlBbBw89gIThEhpArwxgDY4xzaoxpzzsF/fAmfQnlE9XX8nwyju4y8TgyCEiWn4X0lg3LnDxT53Aq6bdI6hQc0bfMJeWI9tlvnfEzgRLepfOGseOOLUu6h0a7lPUhpu5Avcybthh+t6YVZz/SjDMzdMHzYfx8j+yvAXKH2toWxy+ea8ZJ/23CWY+34OOvxrE95MUX5wfwtmBWJ3myNvuoYL+2KJipD/CONH4wgk8+14KzMn1K329eGcUjTV0n31BGkddCNY15lRAv+nNLPFhKa2JcmX4LM6o8WMbU4fEZSHSlKFMvfCHKqGJ5ZY6BFvnlUk4qtgF257Ty2wbl1D0tz8JJNTZm8M7X69QaBKSebcooj2xOqeBcwrJKjtFKplAf6aADsRTChFWg8LFe5Ao2PqclYAAEHR0tiJ5Sf8FYG/QjnTpWo4gdVVI+b+jb9RRZoj/tKMLxFA6SQN3qijw4dawPX2Fo6Ed00E4JioQ0iZ7FIot62Dl67s/ouZfK3rk9jkZiPrXMiw9PtlEOwLKAKeMC+GiVhUpPCv9cH8XLCYBDY236sOjQnMKw13hGFGSMlZRxYpWNOg7WpFna30PUQcZURZ4qjm0O2y3gAItdDtvCxFIbJzDq4fJIyiKHQ/CU9VHJ8Uibdsyjgn0Sra5iZJS5kbZC1SEPXkcntNzjiIHhxMtnSOQEOUYe6Yqcd9Ff1kaFo6+FqoCFBWU2juV6dFjJIFER6UPWRkY8LMov4/gqSQz6OKz999Y3Sc6nzHnrW7tD5S5kRLPlCY9Qdllf8tLWpULtpF6Mj5G7YmHiXBnOi0OGJ/ykiU2SqkLkyChUWaBc2ggVqD7kYpHpkivEPXdTt1zTDgRkjgWfrBJm+YGQCuaGylHoGjRU9BsQPRI0Jrt51V7dmMTKDK1uTmFnrKO7OI3W3rYk1rJ8ZUMCd22L4Pvr4thLo/d6XtQPBbg4DefG5iRWZfqUvl9uTaHBNSAd3QPsgPYGXl5IGmNJ7KdutbyqL6DxKsnw1dAZOY4hDou67qSuSQPYdDBCmfrDSQ7SODcTpxJamOPY71jq05O8ZDiOe9e34XWPNeMcITpzV6yI4N5wTy1p3LnnuacthQgvkKNqfDiHhtzbczMkmqL4+vJWnEtH7/j/tOAty8O4oyEFK2DjvEl+vHesB/NdC5mRJ3o+sLGznpeviOKuNiBOrFfvieFGOqi2h4Z3rB/vLgNCjDh8fJoHY6wUNm0L44f1QGtGnpvUVXowl5Pmo9P7wMEk9sYNxhK/6ZynYpfJSQ1o20FfDE3RJBroEHnp0MwqsTGD8ycsRfQQptPoT+QFo4Fz0ZIy4nOBbMh+pRIpbN/VhtcL3hl67ZNh3NQMrpwsTuK7k3LixPeEUR6M96J9my+LqxfZFJqI0cGYwVjeDSzJWo+9aHzkWYhfJyDMkVfhcHsUQ+LSYcmi/XGeHeBa6pAjgAhxvQhWHRX9lnN1l7TfhKqgQ0CAC8BpJamQc5J+k7kXSp8N6rs1qL0PYucyJbS5zp1uknoISRmz7YfMkZTR5iNMw7GnJYk9/ECX84LeztTHjMjM7TefCGOMY7TEKdlM72A5PReLxm0qDdU8my14p1NXZOP4ohTq2xJ4mIaYqsFmOQMbZDi842BDHMvp6Bykl3M8wxHcLelZIMFqIU5b6Vy4tDMKtLC8p8aCy576KB6n82X5PXjTKINA+lrZfVNO3L5IElvY54amBO7fFsW1L0fwt/1JpIjXmTTAJ5TnCKI+LYwouDpKupPRHVfPA60J/HNjFI9Rl4qQjffN9OPtU3y4qMggQYfj22vj2MxJpJhOuh1bbaPGCxxojOO2vQlsZ3sv52gx27GqE6+P88RgCQ5S5zWknZzvGYyUzCsGhHEcnRJ5PqORc/DC/gQaWchAUBenhMUQZ1fG0E5hOrq5ytEyP7on4ThKZZVenM5FwiCMNO8jpbCFjrU41IaO32w6JQtznL4+Cjwi7DbXscfjQSwWR5KLrZCBLFSeq2Rf+HrDKzxCuf305Vzau+S2M6bz2u+yLFzGXqS5srtrIrzd1bt1wpdNbrmbSp2bz5cWqi9Unk/GyCyTmU4Tl7sEyno5TGnTS9YBYjtqnZK+4mnRIlQydj6RF/dXud1CW9hXEX3iN5wZLw2Xl/0doDO0+kACW3iBmUAjt4x37kEa3CkVvLPmittyII4naIhkOYmeoT71lJ85Ho3jMTpC22hYZzMCMDNkoT/k5u+NpVQ+wi2zv+1PgQEGnDTai/HEgAcre39EGI16tT6Of9Un8Crv5msZfRjFSE/vJQBJeqEbD8bw820JtFkWpo/idtBEG6WMNjy0PoLbWhhRyRFoaPBOofNTwkjKCjoRz7D/DXR8omy/hNa/lpGfjiYGnD4wqIJINIGXGDl7JWwwnvtoc0osFNsWJpbYWBRKYUdLAk/S4ZRgk835565Jh5g+5VLYvTeGpxktiXhsnFVjocrbJwHtzM102l4+GMcGesGTqeexHJ/VXjs0M4afJYtzkb46c7ENTTWPgFYydqFD7+pIG3zpT6iQxt3VFWpzNJWn3VIDw/VvTE8j75GhJwGHXT/UryW9GuBohsjPrfPgzWM60+m8WNZIVCFHipfWYF6ljbeS/20O2TiDBoU35+2c8pzDQt5lv43h/0sm+PCpWQF8Y5KFHdsjuGl/O1ufMgFalNNrPUj3KamNZbT0xfmkcGa4e+CE2KM0XK800ni1GYyic7CId6dTKOsYbt3EGSV4bl8Cu3jnzsg8IyVAsD/WFa9bYli5GwOvGJ4SgwmefIp2lBmfjVPH+/HrJUH8lnTzQj8+N47RA4el57cktyLu2hHHfu5DlVd78JoiwH8IY0kkkljP7TnuuMHmXHtI2b2Lnifl6PmF8TZGZTG1EdfHtkTwV26DeDgR9JGwf38U39qSxEFik8XqZEPlHhwbMAglE3jmQBK76CiupAPQSMM9k/M1ngNp90s4Jh9JIiUxjnkl53Ylow9eRkdm0fFdyG2RGWUWJsWT2HAwgRfo3ETYi802DE4w13GIsa3ldtcNxFsw/+3iIH4104PxHSztuXgkjnsPpEAfCEtqPJhOJQLttb3PJKnXWkZ3nqNzJutxKddhde+bDxon4ZOPSI/9i5FzqTtml0fS7vikTniEJH84JDJc6k6O8HSpzwCQ4o1O3no2kPJsYlHeQ3jyVmQKjZHOMidZibTLJrfKLXPPe0qFP5tHzoXylUl5NmXzjPw85yFzvXKmhKfdjznD3D3TgNbS9A2o/CMg3GAm72TfNyWAa6Z2pitG2ZCvtOYq4eeV/aQ6Hz4y1Y+PCk3x4yI6IHJn7vKW8Fb2xDF+vH+SHx+Y5MW76JycyDC8PGtyqFGSUJEHb6GD4/Tp9OvD2aUWKvMsFGOMcyft5RoRw7WWWzjPM3JhU69pFV6cReN1bDGwj+H9R/cnwRtqqm7olNAw9tOs7uPd8HPst95YOJZRmSlBdHtRN7Syk8q9eOMYHx1EUp0Xp9C4FqH3rx27Y3iERjjFyMMFoyz0McjR3lEbjT39ChBGUmeARc+JZVl60uM4tZx9tbeGc0N9gNtiDx1MIsHmDEihQSIEjBxlsbVnF3B/Rr7+m+REPN0GNESTeIERtf1xoIRO3Tw6LB3zzLnlHBEuxBiV2U2nRLZwdvFOZhp5X8t1u7DMRiudmhWcg72U4TglbMOlC6rT3q+cFBdljWWsF2+gLmUdHB05DuK/u+PYyjEESz04rdiggjI7GHqb4xYOo3fPEZuorEfqutTf27aDwyeYCcnEOmkBNYzprrZAo0EqFkM7SF073Q5E/yIzm5yOst7cOimSvKRK+RCQdSzEOiaGjqisfZ4N+eOQLklDa1QprNgRwXfWtOGzqzrTj3ck8Gq0q7ZhGpt7tkbx+VVhfE5odQQ/3x7HOok2ZNgPkufuDWFcu5o8K8P4yPIwvs5wfuUoP74wyUZphq8vSVNTHL98NZLuU/pdFcFfeFe9l45HrhybMyPPHVis444E6mkE1vCueSsvmlMqvXgrLeAsGpltjXE8SYtFewnaNzBKjZAnV9qhnSdjCTxOw7OFGE6mUzKPHkI5F3ghaSka4md3RvDl1W34otArEfxmFyMfhRp0KU8hEY7jr/UpxGhtl4z2YBYt96HsMgQJBO0luONCIohZfYmez+/K0vPlCG5khGZfFg+7RxmdyAsqDGwAFuWNqvLhbfkm3lg4hdEC+onYzAjJBk5YhBeB5Q0J7I2lYBhBWlxqQB+NkngYQObWS54YPdwwnY81DF+8LFs4pR68juM+jltgZe2BAAAQAElEQVQ32+ngPM+wTJQTG0kBNuc+QD0MRbQfrNu3P4L/FbxJX+B6/erGGHa2M3TO7N0Xx+OtKbTYNs6stkB/XobamakXZy2MRMl6fJke20RuO51AnLhke9FykFiIH+FGinM1EBqIgRTqSXZPPFIv1JOc3tZ3J0vqXCokz62XNB+PlLuUr763ZcYYGGN6y16Qrze6CE9BASOu4vAxPdKQDOnrSG/B2MeL93MHEniMe/nZ9GJLKu83W+TBwC0MPz9B/scztEJ4szqM8k57M+9gn6LcJ8nz8J4Y/kxH5u8tBidxy2fBIcx1jEZ7FR0Lt8/H6ZCso0PBG+usntNZL2fGR5IfuhHD1ca3jdR5ObdwaoIWlsgtLkMB8vzCLl5wxXDF2JQ2K+/DkKzq+5FK4SVuDck3hFL0dI5hVIdBo4JyUgzrrzsQwx+I0y2k322L4V/cLuAOSME2XStSeIgOIv0/FJV68RpuG3G4Xdm6K6HhmRCyMJp373FiLrhns6e4vbMhR0/Z1sjWs4SOxPmTfDgrBDQR9xV0zEpCNj441YtpOXNv03k5iVG0EC+qNdV+XLc4hL8eF8L1k72YyS0SQ33mM5og+jhNOa8ytzZP6LM40ZJXGZFawS0cf9DGLPJOFB25/l7i+ojTWQ5zjmVuA9IoazCcIjQ2x/FH4u1gzvRPu5M4kMWTnU1G47iPkbX9dCZmcAtnLj23vkSyXFmC4Xo62U83AWXEZUGlB+M5Hrd+qKWEDynODzgXML1XVAyYUG/H0xte4XGpkNye6gu1yy4XGXKem0pZLrk8ueV9ORcZQn1tI/zSTkjy2SRl2ZRdJ3m3TvLZ5JZLml2ene+uLptveOdl5TtxEg6DeR7MDOmDl8d8+mlZLgK8IXW2SpbTefHzQl43wMjRlvFumlpwEcmWkRivLXS+nmXkIkXrRDuAvYzmPEmjzxtzJOhEycOQFkyvIiW8UYY8TyCXZ/o7TpSFvXU5GmmQn21KYlfKYDGjJfILuVYXro6CKA3oQXpHDnHbgXYWDAZ0MPQit7c+hgfbUoh7bLy21oJEIETPXjR1WGrLbZxEXad4UthO3Xc0E0SnJvPG0+70tGn4p43y4gPs20vGv6wL47v0klosCzPq/PhEnYE3I0qSSVWM6HjTZaV03k6r8eL8Wi/O5pYQqzgjQB0djRkBC6VsYDh/PpKHedm+oS+HfQRqDbfndrFMHI8Wbsut5rlE0eL0POh/MlIC+G0gF3/5pUYHbxd3zkF3mD/DLZz13CLzFntxKiM41aII+80+POxEcA+Y7NLO+Z2M3snNQCOZp5D5mGDn+qF0lkgmEIvHYXFNGdPNoPpB6SNh7KQPl3qjsvD2xNcbnp5kHEr9QPcr8oWydXPP3TS7bmTm6ZjwujccxsZLz3BQc2jo6OeeygzeEcvDpdu7uerzBh9WgjofxiLw0mj55OJJGeKQ8EYdDTRUj+6M4pZtUdzGO+K/7ozjad5Jg0ar3SlhG+6ysPP8h1yOLRrdc2psVNLAGXpbuylDHJt8LVK8TX+S0Z2N9HjG0LDOofCKfIz9WJaKxfH3vUm0JQ1mjaLB7+UWTjGdxWPrfPjENB/ewO2EQCSBR+qJURNB7IN+1Yx8XDzRi7l2Chv3RvEzbu38a3MEtzMq4KFX8JapPpzpR8Y5MDixmljSsIcbo/jiS6247NkWXJqhz22JYy0nz8cIyAKunTrBnJ86+jBgEzCQA/oHkIjOc+zrd5zX27ZH8Uf2KV/zlmUk/7OCOzyOUxKQ9n0YSz7WgwfjeJSYNHKtnMptpzqfcRwnl7eI43/3jCBuWBLAp8famOF1azqnYXpKa7k2VkYNxtJLlq9ec2idmYbIGT8iSCLlPHMlozUDrFdvjZ3wCRVSp7s6t01veHrLK7KEXP7sVMpdyi7PzfeGJ7eNey5t3XxfUmkn1F0bqRfqjueI1w1Yh3LNyyZw9adpwLrsJ8FD9RrST8PLL0buhGu5JzCf2xELMjSvmBfWrIuvh05BddBAnJBZJRaO593vu6b4cFlpCk/siGGNzHe2eF7l6nhbOa3cg4u4Vx9jVEN+DyGbxUPjOqXYgtunpPL/TGjrs9mcvJczIyQOh9xJ8yYYCYY0XtoTxXWvhPH1V6O4eWcCO6iHXHDlB+HoN4BqF96+MRbeOz+I3ywJ4toxNmQH6ABvseXrxAwAOf3me3t1fwKreFcc8VuooQHjjko+NhifhdMm+B35/499CP1gphfnHsId9NM0yq8y+uMrskFVIUY8X6cWDeiHZwXx26VB3LQoiO/N9kMecK5l+OABOm9/2BXHOkZsstsanw359s1NGR1Fzx/N8uK8ECBftT5+rA8XlRvIs0d/3BiHbN3s51bFzzfGsC0JjKqk4zPBhvxPH4tOymnkDXH+19dHcTvXxl+o+18z9DvO0avce0nYnPcyC2MCAKcBhJFOSQricDoOISdx7YE4fvNqBF97JYJfcAtrOZ0Z8CX1aafEICATzDL3MDyvrfE733iScQjdvDiAK0rQydFA1ksczfu5Lbc3xjXPbS5C3IlXnM/XjPbiTWN8eOMoOiV0wLKad2Tp0G7ittOTjUkEubbH8jPFZdtRn5Xzsf7UqUGIfi7dPM+LecSNRxbnQGVTzhjNkelsoAZRUK4Y22wqyNjLCldWIXapL1R3uOUDKTufbtKfUL664V/GBc8j7Y44mSE/pELXkCGv+OEoGORd6+sm+vGdeUF8N0PfmuHDm3nXmJZrID+a9eYZIXyfRvx7cwP4wlQvzikGVmyN4PsMkxxMM7a/W0EvrqGs6+b4cRoS+N3mOBrEk2jnAEpKffjQjEB7n9+dF8A3pniwSCxaFp9kxWjRxoO3d5AQf1QKSU28rV7LLYkVpI0S4WCZHOK4iFMiF10OT4q6krFw/BgvLh7rxSIfsHl/FD9eF8PzbOjK79oIaKHheZaGhzsYzp2mnY+JZcZjQb4ZJF+hvmyCD5eNp2Gr9WAm+2J1n44GOksPNAMRfo68HBSTvO0tOgWncKvlHXQkLmD0ZwqjG6/sjeEndNy+S4fiiRbKyGkp376ZWkEcREehjJ5z6FROoFN5BaMDNTS4z++I4s8H6TiwfYLnLzFKdfM+3m9bFk6Z6MNFpUBthQdL5eu+qSSeZh2DEEiR3z32NcTxCj0K+WrwVG5xTCRvkI6EzK2HTPQzIXPHLNrooWziNs4KYr2e21fNjqCUUx9myITNIJGSTvgTmNJiDy6WcWTo0nFeHENHglUiNi+t2hvHakY66JfAJr7ZTG104lroEMY55kbqRH80u7pTvr41iRfptO5mqZcKFurTw7pp1T4460L0HO/DxaNtjOEVqFAbiuzHw6SdkkOUeChGqy9thFcon3pS7pJbbwzHQ3LP+5LmyuqurfAWqu+mzmki9ULOSR/fpF02uc2zy7Lz+erdstxU2kmZm0peSM6zScqGLxmqLsSEhywVORPiaTdHzxzdNO6XKl4S+kXOoAhJ8Or5y5fD+O2+FPbyop2rxLZ9Ufx0XRR3HkyC9o3VKaxmiPxHayP4waYY/sa72r9n6B97EnixNYUUL8ZrGI34+uoIrt8aw5280/7nzhj+yrvuGzdE8VM6G0/TiFNYpyNF67KSFumRXVF8n/Jv5PYD7UuGJ4mHN0Xwvyy/iTI7+o3jjvokttHRyDC2J/WNcfx+bRs+vCqC34ms9po8GRqP7Qei+MryNlxD/tua0jzRRBL3vNqGq1j+8U0EiPvqf1kbxldWke+lNnxmTQS/3pMEVWg3pM9ui+BLK9rwJY6T6qbLGXX4D8d/Ldtc9UIrPvhiG76zNY6VGU9mMx2IX65hPyy/ivQhl5aH8UVGdB5qA2I0bi9tD+PDrPv8K1Esdwwu4Or4Ier47V0punNp3eVu/vcvt+Fj5Hf7/LXzgGa6/vntEXyZejr9se2HM3TNyjC+xEjDz6nfEwz/pA17us1W6nlDAT2/8GoM/+b8H2CE69ZXw/joijC+xa2XLYyMpFuDkZM4buZ6kz4/yfCLjL+1JY7rVrZB+r+R65BLzWV30gS9iT+uC+Nq6vfZDTE82wrEuK30D3qUVxOfnzGSsoFT4zAXeNvVHMdN1PvDHNtPdyUhvm4THZ2/cX2ILkLtmBOvj7wUxp+54EV12Qr7OfX7CPu6jVs2roPR1BTDT9dwnOT/IOf0QxzM3Y0pyNLZQ2/6Rq6Tqynnu8SR3fJzkWSEMIIvchzfJS4rRQnqG40m8Djn4pMZObLWvrkpjs0yv4z+7GU/32Yb0VGoXU+WfXRNDKuppLBS1IAecqk1MOk+5AqdzvXpXQxWnxoMInN/6tqfsgYRkk5d92ZMveHpJHREnByJT2P3QA1rpyRJR+A+hrkfouXh9bbLSPfxDv/u3XEaghTCmdqtjQn8Y0sUv9rUmX69LQ7nH+PRwG+jQ/CHrPobNsfwW9bfWZ8A7WnaUGfkuUkqlsBtG6OQEP//0cHhdbvdwArPSt69/35z5z5Fh5t2JbCeEQ/hySb5efGH6QzdyH7/y8HlYelg5zra35rAX6jzTeR/hIZPKuUO/AU6SU4/e8lEzR/k2H9G5+qXHNPt9EZoEyUYI+wOrd8fx5/I8yep4x2zU8i3bbzjv32rq38MtzMqQHvFGjhfV/4XnRbpJ5f+wA5o7yA/jLaZsm+kjr/fkcAmUYetXR0F47810ClkmXus2RPDze2YxfAADS39DKd6A2X9mXq6/d1Avpvp8N1GJ/KRhiS4e9IJf2kkd/X3b3fH0Dn9PRvQbmMP18yfKUucx4cYZcmoKc2JHrB5Xwwyhl/Rqf0Pna0Gbuv8gXrcQCdOnu/pMk80zM/vieN3HPeN2xNYya2cCNftUxzbTZRxH70YZ2qcHvK/yf++eZh630DA72TkRnyYNu7pPLUz2mUd/4r93MC5fdRd8HRM76V+N9JReJz6tutH5/sRrq+bye+0oeznGZ0hC6KMoDy6K4bfUM597I8+MWQbUbaX/kSdZd1sESVEXQK0vYlrn5iJnF+xzV/ZYK/UkRrplP0904dTn5W/cVsC29ieBzmP4ME5OaTe2EgMlRCzvTqEV6hXzAPA1F3fUudST10LXz4eKXcpX72UufVuKmVHgtz+3DRfn26dpPnqpUzqhCSvNPAIDGunZODh6VsPbbxQ87ret0ZHmJs3tqBf5txtH+GutbthhgCXcyeHdZipn0fdtPuTfs9T3Yeivhqp3vILn1AhVaQumwrxSbnw5UulLJdc3tzyvpyLDJf60q43vK7c3NRtW6jcrZfU5ZF8b0nauLzZebdM0/5HQJ2S/sdUJSoCwwmBo0pXJxZ3GJGSwwFrMIya26ebdqd/TzxSL5RPhpS7lK8+u0z4ss+PdL5Q/1LuUiGdpL5QnZb3DwLqlPQPjipFEVAEhjoCxrhPlchuVJa2EjsRkl2qdMocD7owPBUfhkkWfzor5ZKTNE3C30EUwGpp6RJPe3kMlPHrkOvqbFFtzgAAEABJREFUJGmHUlIvJCWSuiTnLqXHytF1aionQmkuaSc5t0RSISlLUxonSnFOpc4lp6CnN2Emj/QjxCznNC1TzoWkrDvqjkfqhKS9pEKSF5J8NklZehwZpZyN3nRpp3epFupUmDmRcpcyRT0mGX5JXN60Xmlt3LLhlqpTMtxmTPXtHQLKpQhkISAXbiG4bokBX84bU17EU0kaNSfLtzQnM+2HlDhEi9x+4WdBKtUho505k0k59ZTNc2b5zkMyGUrL6WpIpZyc1EfqJJf+4Su3XEok3zMJp9uWelAhaSOlPGMiijDJc3Tw5ansVCQmRMjFQXTuIA4ibaLZt+TdpnIKbg6m+6EeUsBEmCVx+bpNsxjTcjq45bwQCZfUZaeSz0cuX746tyzlrJ3MmDNjcobDtcFSDslV1MXIbdk5TbGRkJRK6raScyGnLMPj5KUwQymua8O+kdVbpmrYJbKahp3SqrAioAgoAoeOgIExhs1pMlK8jJPk1OfzIRgMIRQqctJgKIQiUqgoxLJ8FGS5UE6dyHCoiPWkIElkusS6YCjIPjooJP2QgsG0PElFl4401IU/XRdEIBBor5O8kNSFnD6kLkA9gg6P9CN1aQqxrUvpeil320sq1LUsyHZBR57UCwlPMBhgeVcKUj/h6UpB8gv5mfoRDAgFEPSzzB9gWTckfQkVlB2A3+93KLdfKZcySXsi4RMSPlkfknZLvnSffjfN6NDRpkOvjrJ0G7ef3HL3vHM9sSFG/nbywaLDYtEpkZXNxT1sD2vYap6juNcGKn0Go7yAP8+sWBxpKetKmPLIad3zqd9jMD5kQX5MbZwP8BRoUuSlDlSg3AJ4dOEqoQ6lNsDD+c2JKupcS/5CVE3+oAEvokCRF3D5RrFdBZUIsA4FXnKhrcorGyilck5TvpV70+cs6iIpyD6qWM+hOz/K1ht9Q5QpgrwUWEMFJ7NgLDELSGEhYptK8pQwzcfitQ1EDw6nvVp0qyYOLiZuWkN92a3DJzw1bOTWuanIcnlEzwq2oZpOmx7fqGP3usLRVeSTtbM4FpTIGuFYZQ5kHXRmAESfco5L5j6fTh4LkDnLrvNxnkZljVPaFlm5kjufl3HMhXRwOUUXWUMT2dlEDkh+kp6qO9WyvoopQ/pyy5yKofpG7CHUST96JLyQg5/WZDIBixcK27bhkmVbTt5j23DI44HHIeGROottDHkkzRDbWLYNy7ZhW2myrEydZVju5tOpbadTizw220iaJvIKfzt18BkjdR3nwm+MgW27ZQbGdCW0vyzmrAwPmKL9ZYzJm5e7c6kwJkX+FLMkJ0ogUaa0gwd0tEXm5baTNJlMQkjytKEMnqR4nkKK2KcpiRRlJoUyvEmmKTJLeqiUSCSQS66s3PLc83g8DiEplzSXEokk6xOdKRFnfzEk4gmHnDaJGOJCGXlOGfOxWAyxeJribCfl0leCdZLPJilPnwt/lO2iiMei7COGcCQKwsaVbPLMQmYyhkFiDQMde6Xi3FE+vHuyDx+d4MECWnFfTqvSkA35lcqzyiyU5tR1dxryWTi21ov3UvbV0/z4xFTSFB/eOdrGXH9uS4Pj6bF8ZKoP76+zUGWj8+LgBeP0sV6cW2acurm0nldMoTyRWYDeVefBPPYTClg4cbQPH3P5pjFPPa6c6MVFdTaWFhmE0PlVFPLgnXnl+3A2mQUjy2fjjZRxbgmQ6xAUB22cz/G8tcbCeBrSmbTkl07uXt/3jvFgCWXXldh480Q/RN9rBDfqejkxm+3rrKN7Jv+I7nLynBFEZ8yQfo2t9OLdYz2Y6QV4OIWC37u6jM+HD5Jvrsih9V5S48MHXMzaUx+uoC5zRRAv+OPLPbiIbRYX0M3pLOvN8tu4jLrKP+sTEVlVTnY0PZzLKG8O5y23vqTIg9cR049xjVxYaWG05TTp9Daa2L1xkg8fnuDF2aWmfbwOkwGqi4jteK/zA2lSxmWFydU+fLx9fH4n/2Gu2XdSj9O53thVJ1wN5/18yjiPdfLLviLHJUNMxlGHc8d48R7K+Cjlytq/hmtO5ncBsRXeIr+FE+u8eGuNjVopGMpE3NLqtWecU7G/QsmkQTgcRjQShhgJufBL6lA0ygs/jYAYjyzK5omSx+Ftr49STsQxGrF41GkvxiNGA5KmDnnRaAxRtncp1i4jRhkx1kWYRpnmJ+GXtuk0Rt4YeYXS/OnydF74OihCPpfy1UcRiUTayW2XXRaJptunyzrzp8u6thc5Uid4SxqhMQ1HYmiTlPLCnINIVr+SF14hyQtJPpukrBBl8/U139bWBqHu2km9kMsj+ba2VqddW6b9wKdhxOkjJvgpTzlOtrO8O97o1HWcdJfr/PnojnOg6vJcEgeqq27kHmaV8dB48gL+ljE0SLyIvpYX8socbMuKPbiADsF5vAKX97K/El50z6QBuYYG5K3VFnhALtgTeJv6nul+fGqiBws7GTKDUyb48SEa7s/wAn5iAKBdau9N/hnYueN9eB11qOGdfxEdnjFBCxMYhphAp+k06n85DcVp5RYmOmUWxvDut5izVBSwcQrr30mjP591k2iY5jFU8hqWXUnD/KmpXrylio6QO26mJTSA76MeF7K/CWzTTuxTHCbaHth+Dy6ivq8rs5zoiausj7qdRV3fT6M2hzrw5ghBOiaj2+XYOIkG6XLifjblt+vLu+lSRpVGF9s4lZ1MYdsQz6fTqbhqhh9X0lmrcDtxU+oaDHnxvuk+nBsCPX23oiOdwNvxK9nXbMrzOsUWFtbRuRjnwfHU3e1fxjiOPMXE1/JaOIYO5aUcw4kMCUidS6M5txJJMOSbLE4EHbNlnC9HdA9vnqAX7xFdiwBC0oV7fJUP7+M8zicWnZYHOadzHBdxHV4x0YdLx9iY16VPg7ElXrx5kh9Xc929kzyTbTZ0D2MwqtiLt0/y4oRMWw/HMI1O+Scme7E0Mz/T6VScwrG/m3P7WeL+HjqukzxwInQiyqZj9Ubq8PpyC/I/kKRMyKasBdTxvXS6PkxMLqzxYCad/CIulmKuifHMs0hYIU7rqXSU38IPRu7nzWEYSm+8YDvqMCWETtbwPU0pWJYHxUVFKC0rQ5mSYjAM10BpaSksfn5hklzZXOh8d46srHPe7VufmLuVdKiV1qE2HErtSko9WOpP4cmdMbwYN5hDA0R7eVgqemlIF/BC/75xNrwNUXx3ZfoXSz+8vA0fWxXGb+qBhRMD+CRvdUtzetp9MI4dIQ/eTCch+4LfiY2e6+Py66kvteLKF0gvhnHz7jhWHojh5rVt6TKWf3FDDO6PoSGRwuo9EXzlRfKzTnT5n1ci+EN9EnapD5+Y4cObyg1oe9q7ijG0eP+raX6nH7a7kn3d0gAU+k0VMdTH0Ni8e5TBnr1R3LIzgbXRFJ7ZEcVX2/Vtwy9Z/lJDDH96tUPfz78aw/1NKWzhOH6xJo3ZB15sw6fXRvFowsK5dBBmmHb1DjvTxP6vf7kN8quk6fG14Rrq8Bh1SAtPYfP+GH6+OhuDNnx5fQyPuz8wlmYc+HeGNBbTYTYtcTy0PwUTtDGVEa5cx0UUaYuksDMKVJR5cFYJ0OMHNQW0tsZwXWZtXMV1evXKMH64NY6N3G64cqYf72HEq7I7QQaYSYfkqilenMTP09Pbo/ga1/2HOX8fJF1J+h/i9t9m0bCDkuybS7OjYCjmODbwLlIOZL2oevq+kvUerxc+nw/+Ls8B+LVMMRnya0DWrjGFP+Bc4sha+kM2W3gEQ1blrorN4h35mHgS8suZDzYBo0ssjAugk3Hu2qr7EgmRn82oRHVTDN9bG8O9lNvCJnIB3tWUwJ/WhXFTo8FrGZk5zsuKrKPpYAy3HgSWMfwtWy/Z0ZIsNlBltCaA5gxF6OAm6KyEeYV3y1pZFs9qxCqnTRML94RTeHFfHP9vfQTfoPOyiVGP9zN6M8XKasAstzXb+3Dltv+yJ+s7HVy5M7kVcOVYGyka/Ju3J7CCxptqQMKD8gNxroww9abPgwhTt0z0jZF5H3Vb2ZJCI/PCs4sVy1tTsHjHHerU4eGdEC6IHm7/kspPqROedsFJMoVZIHUuUR2wqJ3nSGSCjIbN59bHvuY47t2bwEE6KTNCFmpN197l59tXHkhgvbFx2igPxubMadcW6Qc2XSwO0Ilc15jAHZsj+PyqCO6J27h8sgdL+LkotB5lu+/tjEbN5L72n9ZFcD0dmieaU9jP+eUBWa+NBI3T2tE9rbqsSanvKBwGOertapliGDBlEjDGKCkGw3oNwMiFQsi4y9tJZbkLOSdD/E20H+Iq9qCeZeFkbh+00FFYS4v534M0fLwDnRmwkBvB6EFSRzUN59hiG8cGU3h+dwzPZP7PRwcDEOEV+p/b42jittDry4BOSyCVxF28oNdz++QN1K1gtAT980rQKqzdF8Pv9qZQWenBOYdq9TmIMWVeXEnjNTocwy3y0+m0QLxhPyxFPcRzIvFcEjDY1pDAxuHy6TisUXdtPLncxmQawI3NSTxKS7+BUb2JdKC5S9OVmRhtpuf5WEMKozinZxUBnB4cyquhMYafbU0gXOrFuSUG7DKvmBk1XpwYYERsZxz/5ueIXeflyy6kmkiygL4K34fJIUq7qnI+JCsPb0qqNBwRUJ17g4Ase6He8A4mz7B3SoJ0Co4LpfAqjd3eWAqruHWynY7K/GILDFQcEraWx6CqyMaoZBIrG1NI5JFCvwP7DyawNmVhHkPyuSx76qP4W7PBSYy2cEsf3lyGfj5v49jX0tDVe6gPw/2ueENLVuw3mBDsoPF+dIkiBb0G47kNdsU0H5am4vjzphge5haIRIdcWYeSBojlQhq7S8Z7MSsexx+3xbG5G0FFPupBXeXZhWyqoRw7TzubhfINn+zxVXnQCW8f91mr6RC18zAvPIQmj8TeFhnIM0Hj8uoKUN3OgngHs7jMgi/KNcN9s+0M2bzCyFGI62waHQ4OozM/NxXawkm8uD+OjRzk2bU2qk0OSx9O19XHsZ5rdSadEvrreVoaLKR+QYa9nmeoaYd4Gnm48hVJ9DDfZyQf72CVCXRC6f4lJwTIu8XNMYvYGCNn0JciMHwRYFSYlw5nXXcahCxtoU6FQ/PEGppq9V6rqdUeTKXz8CINKK/faOB+wcowDRsvsONofA9lgPLgYCkNeYBX270F9zmABEPku3mLKF+ZzNU4xT2Lv9MAt/Lu9LWlFqoORZFcod2d04iEIykc4HIsp4PhstqMUiwY7cOH5cHFDH1wtAUGcMjpchlMrfbi/TMCuLICeGZbDP/ibfKBw3Sr/bTMi2ulby+W0NG5aW0Et3Bbq5BYQ8M9d7QfH5ycflhYHhh26Q1lJu8dfjDowevG+vChzNg+PNmL13Duq9o/gAY1dFxfO97XjsFVEzw4t9zA7w7/kFKD2XU+vD+Prm+k7HILaFcBgD9kY3GxwT7uG22mU5Lg+ljTlEQbncgZjCIRdnLlHLzAbNmdKQUAABAASURBVOQWzCN0jCdwfk4PopNM9OGVYJ+7uUZKfAb00dDlZVsYQ0DEud1PB5fLup2FKoLBR3AI4G4TKKK9DpxMqulESzoKh14ulUHOmROTpNoppHiS6gdV5euq2eR+1dQtc7vIPnfzburyZKeaH74I5M6rnMu6kG8eCUleyrJJvs0ldYW+RSTfohL+XqHSHwu7Vx31PxMvnf0v9IhJpBE7pdJCknedK2mQm9hxKhbHC7zYB3n1nBq0unxNliw9HrTjELsuF1vujHTDnwKv3xD+fExbufVzT6vBaaNtTPEDnnxM/VwmazH7rtXwYlzBW+NJxMOlyX4Lvpx+y2l1JmQKAxw82WHl8PT1dHyZBxdP9GJccxRfXR3BH7glkG3s8smr4JxNZ5RrRg5NpJNItbo0sen41LKNOzZJa8hIuNt5xTnK5plM/lFsd7jjK6ec6UUW8ukqhlvmwlViLLduZthJbKKDsT2zH7auOYnNnKwplDGtQCitpY3RkvoEtnpsnF9rgb6ZK7JvqUlxJdCRThVoxkUcIMlFr9Oapwczo5yO32gv3kR6IyM2C0MG3hwxhcTmsA3yqQGoKN0ROM+RMM8M5HN+qIqJAVm/fj02btyIlpYWbN68GatWrcLatWvR1NTkfJ1WjMnBgwexZs0a7NixA2KQpN2mTZuw7v+zdxYAchRZH/9Vj6xrVuPubsQIBIK73X0HHHDYHSccB8f5wQkncJzg7k7QoEkgIUbc3bPxddeZ6f7e69lNNgYBIrthOv267FXVq1c19f79anayfr3L83X7j9RrOhrQz46Sggv9E2Cdd03rXOu8L1iwgM8++4ypU6eyaNEidu7cifIqj/Irj66bA5Guq9LSUneNKX8DNZ3RHz5Jvum+fPgk+Rot+eTVbWQiVAQd0sWK9pU35P5Clmz0+stk/eIMLT1fveGgvFHqF1CNbNJJ++6+jZrTcrE1FIrHpFH27qgTDDFuRwhPso9T5CBf8NPussMdMTKTMWK4k3EoqNHdNtyD/vXNB6ur+e68PXT5miDbZYx7uBxmbKzmxsU1PFMKp7bzc6EImyFthlv5Gk85QsuU+WnvDfHp9sAh/aWLI2diE1ZX8Z25VVyyD90heszXed1HlNKSAHcvr+b/GsY3v4b7doXI2T04h42Fddy7dM/4/29JrfDYVO3T1ldL2nyyporL5+0v6x9EuTuCjVozhoHiOsmUrDoBQy3Fc6brtJ2szYAcG7SStdElDhc0sM/liMXcVBZkmiDuruk+hssc78NySElvtIXOZ7GsDfm47F9HvIJVgkZiRD6Ztt2A1PJZDMv08bMuUfyxVwz39YrmB9KQiLt/G00+Rxe0qQcmjYWVvMbJrxDfunUrTz/9NE899ZQLTN577z2ef/557r//fpYvX+7mqbFRI3T33Xej5WqINm7cyGOPPcaTTz7pGqev0GWE9RhrQD+TSg1iaFxJ51V/q6SsrMwFn8XFxS6LAoqXXnqJv/71r9x111387W9/c2ncuHHk5eW5wEQByuTJk9219Oyzz/JsI3ruueeYNGmSgGeHzQJkFey4DR/gcbCVLNuIWIYDVGiCWfopbYJiHZpIreXoppe8ybXLiOLOPrE8NTBMf25t0Va8Ab1k89cjnENrbQ9XSDbnUjnPr5K2O8rue8CJlsz4BPGAWDYr5KhjT+29Y2t3Bvi0zuLULA8dokHs0N4Mhymlf8LcRgxfesBmiRiwr9NsXWWQh9cLgLC9XNHex1h5LU8wX6clqSOfgkpxI+2sgQN8T1gYvj23N8rDIFFkcpyH/+sczaP16/SJXn7OFhDdTlBAV/GWyFI7oFJKxVsyNz/IrmgvFwggiD0g1xdntkzx0EkOWVbKMWf1AcAdAkq2yVFlrICXtkINfdg1IV5dW82lMyu5cXUdU6t2oz2p4lAlCKdUaJ8mv1iYY1aqPpL6Bb1nGCJNfZ7EvupdVVXFCSecQGxsLOoBOf3007nyyitJSEhAyxS0qMFJT0+nZcuW7p+V6hvvkiVLqKiooG3btuivdH7VfiP8x14DOm8KRAoLC10Pmc7ztm3bUFCia0GBioYKSjU8++yz+f73v8/ll1/OmDFj3HlXfm2noKCAWbNmuUD1kUceoTEpeFVgkpyc7A5a29OIMfuvW6f+1cZRhr1of969iptQohmDEoP+OJevIsB/V9fwm+U1/LaefrO8lqfybWLiBQjEmK/83QFHNtk8OQLKkffFgS08B/w+iN9rGJTlpXVNkIkl7svXAafVqQsybmeIhFQvI8TwJB+BtSEOHdrGezgvzUNxcZBp1QcU5ZAy84vquC8nwI44H9e38TJcLGX9qc4h1d/NJKBkQ3GA57cEWRcy9R+V3aXfqkh6ipee4nGbvaWOv9Sv0Ya1+qeNdcwV/eiRVceDIVYBDJvFW/KZgM3+suYGSFtfRYExfgFDrb34yoNMrXCQe//q4qVaWBxilxwTjU6x0F8rbhBHvYb5dQ7F8rmQU9LddSsFuM/cVcc7hTalu3ObZsTIe6JLupE7sh5lfR78U3voY+jTp48LNnw+nws49DdOpk2b5v6ap/5fJQMGDKBXr1707NmTVq1auQ0vXrwYNWQdO3Z0+RS8qAFzCyOPJq8BY2T9CG2SI7vVq1ejgOG3v/0t8+bNc4GpzqWSDsQSj/Ho0aM55ZRT3OO7999/nw8//JAtW7Zw/vnnM2TIENcDoryHSlpX21c6UJ39AcmBuJpuntV0RftiyfSXSEfLm/zGggATcoNMkDfJiQ2UF2Bcbohcr2yucqyTZfa0Jc4PPdlxv7gXI7tujGjA16jc5ZQNa7t4DT4RD0inTD9XpxgEUxAtfOLNRr8s2DPNzy+yYGFOHRMDbq2DPhbtDDIz5GFsunpwQJrh614KQKJVbiF58SbZb+gsZ/6XdvRzsiUASADFxn0a98gY3bF62D1u/z48jZNLttby2E6bOPFAXZ3tdX/mXqo2ZjmkeI14bTaWBlkhRwaNv+NxSJUPkUn2BsTm7h6XO04Zb2N5VWf78ogzYK/v+BjpT+fWrS+V3VDa2cv+C8/XuQeJBystEGKKrMt38gTENqxTCd+Uc57PKyFTQGX3mIO3Xizeks/l/KooxsvFaWYv2RtqqS7EKePqQpwvJMjCzpCBntc1musTbD6Wtbo4AHUNFfYJV4lsnwi66NnSz3dl3nvJgk/ygDSBNIXgcIHpeyoFZH71r970r3Wk2T0FTTEmn2lHgJcLRCR+uEQ0xmCMwbIs1xWv3xs5+eSTSU5Odo9l3nrrLRSEONKnx+Nx+fS7Jvq9E30zVgCzdOnSr2yYiFzHXAN6bPf3v//d/Q6RAkv1hug6MMa482yMQS/N69evH7/4xS9cL9qll17K7bffTqdOnXbzKZhNTU11AW52djaNST1sbdq0QY9ttC31zGm7B6Z6SBLu+sAsTTzXauLyHVS8dPEKDPDaLCq2KQnuz7au1GazvIF2kyOctmIRdY6MWKf2ssueke3jkt3kRX9lc98WSuT1cJIY+GmOlxt7x3CnHGecle5hZLqXa8UF/3hvP8mFtfxmk82XOSacagVJNhnyxtxddvhYFWbfDg8lLYs8Q5DIqSL7pS19fK+tn1u6R3N/vxiujnN4a20NDxe72+7u1iwZc6cWjccbjg8VA3hQgysb6Lsba3m1yGFQGz/fyfDQWozTVxPb0KWFn/+MiOe1vn4GSf3dQh3GiF+O6Uak+bhYdNIwpxekWegXi8PdGJIEYQzL8DWacx9npnro2EgBMYJI+kg7DW1oeH6mlz6ydsLtfL2nJWhoSKKhTNbTJnEzyGnWXg0FBWysrbAJCTruKkc8/r1KGyXkSDFHFvqUSsNQ8Za02ncyJO2TMYys18Olrfxc3ymK+4bEcq8wz99Qwz93ORR+wTmLUxvkOfHcvFNhOEvW+L97R3FzWx9nyWdtpOhrUIKFfAQQUVzBuqVF8e9h8bzQ08++PyDoMjSphyWAygPGwanf9QwGXOIbXYmJibRv3971hOhxzWOPPea216NHD9dVP3ToUBSQqGFRb4m+IT/88MPceeed3HTTTZx66qlYVr1Qbs3IozlooHv37qgnrH///ugcK3iIi4tDj/Li4+Ndz1nDOPx+P2lpaegxngJWJWN0/YGWtW7dmosuusg9vnn88cd54okn0FBJj3J+K54YPbbR9pXfGIMxpqH53aFRj+D+2WiWJU9jNLabvUlGrCYp1SEI1U/ARUhc2jOroKweHDauViuu6gVaEGWQvRNHXOBlshv1yozit31iuLee/tU7Wgyat3HVcFza3FQs7vYl1TxbZjilUzSPDY7j9YEx/CzDsGBjNd9bEmDxPpt8RZ1Nkbi5GzbucGMw2/2yp0NpwEGcMPv/mqgAgWqpJyceiFe8odru0Bb5K23ITPZzq4Cku3tF8/tOfs6Mh3Xba/jx/Cru3Cln/LtrQEjqlAUMQzrsGa87bjE2V6VArMy+4zjor3+WisCNh2LXhnhyQx0fihE8paWXkWJYoxu1LWufWqlTLOOpkn4aF4XjjvQP5aIP5fmyN2mdn0Ix2mUyRlF9uIlGzzrRTYEcIYjTRbt2S/TPV4MxPr4vBvRf9fN5b59o/i56GS4GXt9O9TsPifE+rujaWAfR/LajjEmAmTZWJwN35NjijM6NeWK4q7ufC0S/bmeNHzJelVVO+LR64xI3rrLql591HvUIsY3lsFrAs0yTW77XQ97e10hD62We0gWwZkphQNrXdVIhckly911YHWLyjgArJD8gutD1oIWqL8ETVHi8/EjWhq7pv3eP4vpMC09pgF/NqeS6jSG2Sj3l1TrIeiuVNtx5350JRcL/96XV/HZjkFwBVPodmIdl3Y87IZa72nlpJfJuk3nS9wD9pdxy8ZbosY405TbbrB6iA9XDN5W5a9eu6NuvvvneeOON6Jdc//KXv9C7d2/3uyX6Fqx9nHvuuYwdOxav14sxxi0/66yz0LdiLY9Q89LAVVdd5Xo8br75Zn7/+98zcuRI19ORkZHhzmlj4GGMQYHKyeJF03WgwKJhtApYW7RoweDBgznppJNQHiX93omSxhX8dOjQgXbt2rlrx5gDgwv9KOu+19B2cwzFLDVHsWHCykqGzKllYpVD7YGGYNs8uayKcxbW8ba4pHPy6vjp5+W0/KiMrEaUPaGC36w+iMmUGd4lwOcfiyoZ/Gk5J0wtZ5Qc7Pf/rIqbNgRZL5v83l3b3DurgrPX2uTtUxasDPCzzyvo9HEFP9gcYs1+XdqMW1PNlYtrGSfyStd7NV0gxyB3z6+gVb3sLT8up8MnFQz7vJqfrQswpRLsxjWkgbyCWkZNKNtrvO7YRYYbd4A4kwiW13HF1Epu2e6wYx+ZS8VA3SoGbajo+eVih709QjYfbKjmqoW1PFPMAY3zmsI6fjS9kvPkzGDuPm03FlUrlxbVcvLESn5XxN7jqGecva6K4bNreLeiQQ6bl5dXMWyEJHcZAAAQAElEQVTSvuMrp+OsGp4vcNAvaT4uPL0/3p/nhLkidxk4QZvpm6sZvB9PGV2mCNArrBegUVBXWsupIuuvCzjg/x80b0MVJ8+p4TUBxblFdVw7q4pfCCLYf72EG121s5Yfzani55tCbBVlzN9Ry08X1HB3nowhzOI+nZDDgm01jJhQTp/p1Twg8mtBnQDDT1ZW0Lp+bWTL2mg9sZxeU6v4ztJaXi0Rncl6UN4GClYEuHFmFT/dYrNBEUZDgYTVtTbvbKzhSjlX6ivrvt/kcoZOqaDXpHJ6zxS55GivQvhWyGfqxzMquXRZgFn7tCHFTe+WjVzuL9zUD4fQEa/H4dDit6sNY4zrLVOAoqRrqDFpnhJfeoU/6OHn3syap7R3btNLNVtQ8qWqPMwM+ia6qdJhrVhm3ZAPc/PHbXO2jKxWKHI3Tw2EZAL1/1jaVO2gRz/7YktNNx8viSOQT4DoAaaiub9dHmBIkaxvqQacAzhRmgMYaZiuCChp0EQkjGggooHjXAO6WxvMfqN0MGb/3P3YIhkRDTQXDcjR5NEC2odbJRFQcrg1GmkvooGIBpqoBgR8NFHJImJFNHDYNOActpaOSUMRUHJM1B7pNKKBiAaOugYa3h4l1C+46t6tdNTliHTYDDTQPEV0vSO6vhuJH85rlNHEoxFQ0sQnKCJeRAMRDRwGDRiBH7rbGQuN7mlRj20swSga7smNxCIaaJYakGW+n9yytOWW7PBTIk36tpq0dBHhIhqIaCCigcOhAfftMbxj2xj3C6/hZm0JNF9DiR7nd2R43y4NuF4SHbLgEbll5WuiaVMElDTt+YlIF9FARAOHQQMNG7LRbVm8JeEmFYwohVNf9NT/n0RJ/6+TCAWJ6ODY6EB/1VXX4W6w8UWLdnfZoa3x3ezHOBIBJcd4AiLdRzQQ0cA31cCh1Degfyup5LI32qgbeVHcovqHbvx1dXXof6Cn/8laQ6jxCJW5//FcRA/HTg+6Nm3blqPHPWtZY5KD7cjTXdeymDXTjWtE0k38joCSJj5BEfEiGoho4PBowLheEsEm7gaNpoQatkBD40sBiXoD9H/ybXg7VQMQIZuIDo6dDnRdqqdE16SuTV2jjdetG2+EPZQfWeV6u0TTvxo+kU1f0oiEEQ18yzQQGe7h04Du00raYsM3SjTtfMFOXVNT4xpgrROhiAaamgYUHOoaDQOPeunUE+hIXEmC5nhHQElznLWIzBENRDTwFTWgUES9IQ7G9ZQ4Ul/Tmi/RfW7d6A/4FroPXyQZ0cCR1IB6RDZv3owe1RyoH12julaVDlTeHPMioKQ5zlqzljkifEQDx0ADij8sfcjxjRu4DxFEwYkEB7j1TfQA2XtlqTFQg3EovHtV/JoJNVLr169n3rx5BzVUKpNSQxfFxcVs3bqVFStWoPEDyar8SrW1tWzfvp2CgoKG6nuFWlfbUJ69Co5iQuUsLCwkNzcXlfcodn1Uu9JxKujYtm0br7zyygHnW+fjYEJpfS0L/+cKGmseFAElzWOeIlJGNBDRwDfSgMGYMEkEie1uTeNmd0pAi+tJ2RM2KtovumrVKh577DHUcDQYgf2YDlOGfpdg165dfPrpp+6XbydOnLhXy9q/8qgh0wIN1WgZEx6d/gdvxhj3SKqhTOsoab0GXmPC/JrWfCVtT0MFYDt37nQBjtbTdjRf48qvfBo2pBVENcQ1bEhr2MDXkK9pJW2voVzbU9J8JS3TUPWt4KyqqkqLjzvS8a9bt46XX36ZpUuXMnnyZHJycg44TtWfklu4D8Z28/fJc/ma8CMCSg7T5ESaiWggooGmrQHdm5UQSIJ7GfcPcsIm2M340od6G1auXLn7rXXBggXouX5eXp4bfmkD34BBDZUCAjXMiYmJLFmyxP3LCzU8SkVFRTzzzDO8/fbbvPDCC4wfP54XX3zRNWbq2VAAtWPHDsaNG+fSm2++yaZNm5gxYwavv/4677//PmoIlUeBj5Yrr8a1roZvvfUWc+bMcT0pixcvdtvXftRwTpgwwQVn7777LqoPfbvXNqdPn47yPv/8866Rfe2111Ce9957D5W5cT9Tpkxxy1SeqVOnup4dVdny5cvd/FdffdU10Fu2bKG6utoFWFp+vJDOo4Iu9QTNnDmTgQMHkpKSwujRo8nKynKHqTwN5GbIw5jwKg57RXSVK0mB3BpTkmizuCOgpFlMU0TIiAYiGjh8Gmi0RbtekUZp6cSY8AYv0b1uNQRz585FjYUaxIY/Ee7Xrx8bN26kpKTEBQl7VTqMicrKStTwv/POO9x7772uHI09BSpTeXk5PXv2dOXp0qULCjD0uEVlU0CjMisQaNWqlWvU16xZgxr8/Px81/uhoETL9XsMCn7at2+PgqHZs2ejPH379iUjI8M9OlFwon8Bot6bhQsXEhsb64KbhIQEoqOjSU5ORuVRoKEgxefz0a1bNxRQ9OrVy+1P623YsAEdm4IQBXxRUVF0797dlV1lQS49TjLG0KlTJ7dNHZcxB54nYW/Wtx5JKYhMTU1153LUqFGcf/75xMfHu2Bw38EZs7cedEmHqX5d1wc0hPs20MTSXwJKmpi0EXEiGohoIKKBb6CBvbdvdvtMaHQp+GiU3B1Vw6pGWw2nGslFixa532nQfPUUqOE/WN3djXyDiIIDNegKJBQcqWHWPGMMxojXRyyRelAUSCgAUOChocqkb98KMjQeFxeHlsXExLjAxOPx0LFjR4YMGULLli1dYKV8Ciratm2L8jWAg9atW6OgQw2ntte7d28GDBjgggVtV4GPMcb1mOhvmHTu3Nn1dmh7mZmZNMjWrl079wfYlCctLY0+ffowePBgtA1NK5/WUS+U9qPyq5Hu0KEDClo0v0GVytcQb+6hMcb1/uj4kpKS3LHqnKSnp7v6+vDDD9251nEaYzTYhw6CPDT7QOz71G4KSaspCBGRIaKBiAYiGjiiGpAN2d3DJTyUfg5k6PQIQt3oY8aMcY89FIgMHz6coUOHum/26oVQb8WhtP9VeVQeY4xrpLxeLwok/H6/Gza0pXkKSowxrstfv0OiaTXi6rnQtJKCCgUrCgAUnCgIUG+HAgTlVY+HAhINlU/rKjjR9idNmuQCjjZt2qAAYe3ate4XYxW4aBtnnXWW6+FQo6pHQwqi9PhBy7U/bUPbNsa4nhT1iCjoUKClfam8yqt8yq8eA/3uiPI05Ks8yqehjqdh/M06bCS8zmuLFi1cb5d+h0d1oeNXPaheldWYQ1vIum6UHw6NnyZwWU1AhogIEQ1ENHA0NBCy8RWXEr9xC34JCYWORq/Nug/d1JV0EOpNGDlyJCeddJLrGVC3uh5ndO3albFjx6Jv/woYlPdIkBriK664gr/+9a/cdddd/O53v3OPSRr6UuM/bNgwF7icfvrprofj1FNPReVT2dSrokBDQZQCkf79+7tgStMnnHACeqSinhAFCjqeHj16oH3qkYuOW3k0PmjQIFcH6tlQ74rWU9CiXhPlUVJdKUDRo61LLrnEbVu9JtreySefjAKQM8880/XQKNBTWbQ/bU/bUjk1rv2ph0Tb1qMbBVQa1za0TIGLMc3H4DbM1ReFuoays7PJyspyv+fzwQcfuKF66E455ZS9qhqzz9jVI7IXR/NLREBJ85uziMQRDXwtDfjLymn//iQ6vvMRqctX46mp/VrtNMtKX7BZ2wcYkDEGY8xeJWoU9VxfDasaeTW4ajyVSY8mlPQtV9OHm4wxLshQAHHZZZehdM4557jGvaEv9SSoB0ONmgIAlUXBgQIQNXJq/LVcSeXWYwE9IlAgouBKwYi+oetRgdbXUD0nmqe87du3d49ZFAxoHf1uiR7daD0du5YrSFAQpABpwIABKNBQEKFtqRzannpYVEbli46ORuurLjVf9aqeFJVd+9C01tP+FZxofe1LeTVf+RrGf7yExhj3+yM61zp+1Z2OX4+4dD4bj9MYs9861S+7uqRrXgl9+QhhY4Qa126a8QgoaZrzEpEqooHDrgHb5yVh0xaS12wgbdEyfJVVh72PJt2gu0EjWzP7XfVFbr4x4Y1e3+aNCce1QI8KjDEaxRjjHp0YsyfduJwjdKkrX+VSo67hF3VjTFg25VHjr4ZfDb6mvw4ZY9xxf526B6tjjNldZMye+O7Mb2lE51nBoP71jQI/DRXE6RprrBJdB5o2prHuBJK4C9q4320Ne/okTxlpxKc8LulDCxtCjR87so5d15GeIxqIaOBoaiAYF0tZx3aE/D4SN20lurAYEwweTRGOeV+NtuQvlUXfyvc1AlrJiAEw5qu0pLWOLek41IAZ07zkVq0ZYzDGaPRbRcYYd9wKPhWk7Dt4nVNdo8aYfYtw4YiLMbRMySLKDtHVKSPbqcbjwhWtpkwNJGmNapkbSvoY3NYx6DPSZUQDEQ0cCw3I5lXQvxfBmBjXS5K4fhPequpjIckx6/Or7LV6NKDHHGoU1AAoGWPQMELWcakHYwzGfDU6GmvBmPC6M8a4Hjpdm3pcp2uTfS7jLnL1jAhp3P3/cAxRjs2JLSz6JHqIMoAjhS5JXG+J7wEzmnFsyDo23UZ6jWggooFjoYHyDm2pSU/F9likLl+Dr7wivDnBsRDnqPUpeznoRowMV+hAtxY3kCUVNB7ljyIuNrYRxTWKN86PxPfWU3PVRxzxcYdGcbG6FpSOxlgb+okjNiZWKIboqCgsI+Cwfq3qeg2va40pObLknd0L3sKmbXIcmfFReLQYvaTc9YzsE+7OU56jS9bR7S7SW0QDEQ0cSw2E5AinpGsnQtFRxG/fSezOPKxA4FiKdFT7Ntqb+9BImGRPD0dkIw4XhTdojVvy8Hm9RIu+lGJioiUeIf2OyvFIDfMbEx3Nl5KshQb+I62Lhn5idB1G+dE1acniNK5bZM96RS5HoAhC7ro2tkQdIUB4K0pLqa6sBDnKMeoZkSLXY7LP2ucYXhFQcgyVH+n6KGgg0sV+Gijs052AvA1adQFSVoi3pLR8P57jLUP33t1jqk8I3qjPCmfoUxzesj0TJmGo93yH08IdLo88j3cN2DLjX0bHRAcHXJP161Vk1vUqeERWqjBKGvGOSMJ9OlJQUlZGhYASR45ycMs1V0gAigtOHOFWcss07iYkcvTuCCg5erqO9BTRQJPQQGXrllS0bYnt95G6Yi3xW3dg1dU1CdmOlBC6RSu57cs+K7dE65+6IcsmbGwPxvYKaRihsD4iemg+evAKzpA1retZSVa4e8vCNwJIwiDKuFmy3PfmVX4lt0BYpBlhkMjRvyOg5Ojr/HD0GGkjooGvrQFHwEju0AHUJicRVVJK+sKlRBWV4L4pfe1Wm3hF2WTrt2N325WkG8qgRXBDZVklE1+bzgcvTuGD5ydHKKKDZrcGPpS1W16i3xGzZU3rCpcANfEGPcoJxxryG4UKRnaT1mko0/jRJ5Xz6Pca6TGigYgGjqkGSrp3pbRze/e7JXqEk7AxB6u2PkjSrwAAEABJREFU9pjKdCQ7V7e2bcIQxI1LZ+GtVzIlXlJYxhP/fJWH/vwCD9z5fIQiOmh2a0DXblFeqazmhlvXthKEn7iX+xc2LiSXT4Dc9Z8Kt8yNN+S5YX32UQyaFig5igOPdBXRwLdZA3a0n9xhg6hOa4Gvqob0BcuIySuUPekY7URHZTKMbM4GS94KLRmmQS+JSGCkxLJ9WLY/QhEdNNs1gKxj5NJV7cg6V5KkOEHl8EbTCkYk1MAlfSizMml8N7kZx+QRASXHRO2RTiMaOPYaKO3cgZLunQjGxpCyZgNJazfgrTw+f7fEiLqNbr7iJtHQTUueoDB5aoHmSDRyRzTQnDWgS9klfRx8ILtLXDZ5NAIq7idBsnbzHOVIBJQcZYVHuotooMlowOsh94QBVGZnoL/smjF3MXqMY+oCTUbEwyWIAhHLBSQ2jiQcOWR36t8qcUN3K2b/S/OFHJBqu2nPHi7OcCdcTpO85A0ZIRHeHbeOdbe8MigpU2AmxTI2S96oZTw6Dhmg/smoZGjqgCStSu3wUzRwQJ79Mt2+hdsN9ys9LjJUI6IYMBZev5eoWB/Rcf7dFCXxqDgfUTFevD6Pqt9Vs3Es9M98/bFeYmKEX8gfK2Ej0jroJby2TtoB9ajzqkx7kzFGZl8JCTnAdeB6B2A8olnWEW090nhEAxENNGkNVLZpRUHfntQlJ5K4eSuZsxcQuzMXQvpluSYt+lcXzlFAotRo83WjRtpSkuCgt5Y3JlxDEnaPqxkK00GrH+MCwRgir8iv4xVSe4boAy0QE+W4JGNyWcJjccfmln+R8I4UhvklIremJdj31mwhuWmgfVm+ebpptKDjQ8BCWnYqA0/uyckXDuakC4fuppMvHCJ5gzjpgkH0G96NmPhotI4/yken3q0kfzBjpM4Y4TvpIuUdzMkXaRtDOPH8QWS1S5WJspCVLEDywGPW9tz5O3Bxfa5y1UebUBABJU1oMiKiRDRw1DVgWeSOGEJRr24EY6JJW7yC9PlL3L/KCRusoy7REelQt195uUT/GMFIDy6JwdXQtQiSt/t2mSWlofs/rAbBhFyzrfxK+r0UI2bBGAFvUiZWgqZ6KQAxMvjUFonEJvkxXtyxxMdFk5gch8fvJy45loQWkk6JIblFgrzd+xG7KoyGg13aLq6OwCfegMw26Qdj3Z1veaBlx1SMR/QmUjTU381wPERE1+rF6DeiMzf+7hJu+cc13HzX9/npX67gJ3+53A1/ftc13PrP67n85+fTqrPoTdZRUmYc5/1gLL/894384r/X8ot/X83Nwn/Zj8/hshvP4md//T633nsto88bJB6VIKrCA8+OTooS8hEWwCjr/NDVqvUa06HXPFyc1uFqKNJORAMRDTRPDQQT49lx0nDKOrd3B5A1eyGpS1fiOY7+Xxw1sPrXNygqEaNhZKSap9uvxiV5kFuMpwnSukMGbbu0FMp2qVW3bFp3zSYmIUZa9Ip5tYS+uKWDdPCl2d+IwR2kwfY4nHB6X/qf2JXYRD+2AKkuA9sy6JQepGYmktkqhTYdsmjZLpO2nVqSmJKAY4lBExChr+MSC4uhBk6U5qZluMaSh/AlpCbQd0j3MMYwqjNhklCeuJnChjFyhOHjvP87FV+UNgzGkmLjtiYJ9lzK76akBS3fnQ7zuzJJng4PCd2025FW0jr1oQZu/bBM2pOUSm74KZEjcEsvoqfo+Ciqa2tZsWADsyYsZvqH85nx/nxmfriQ2Z8sZc2KzdgEiZU1pEOI8npJSo1DQSOiu7qaOpbOXs0z97zJa4+8S8GOQizRdUp6EsYYd7T7j2L/nC8a4AFbadyEjOOL6h+JMlkSR6LZSJsRDUQ00Jw0UNm2FbtGDKGyVRa+8gqyPp9P8tqNmOPoJ+h14zeE/yGbOkZmSEmCxrfuyWGSQrF6xmdx9vfGcP4Np3D+jWG66IaxXPyD02jdKQ3L54iBkBrHYANvLPeB4w5GQJgas0592nDimSeQkZVKXGosnQa2o9+onrQQI7dr105ytmxl27ZtbM7ZTGVNFWkKVLpm0qpzBsnpiSA6E41gLCPAJorsjulkt29BQkoMJcVFLFmyGK/fQ+tuGeINyaR11zQxuNEY+RebFE3LDulkd2hBYmYMHstLUkaspNPc9v0xXhJbxJLUIh5ftJfU7CTx1kSRkplAq07SXqd0aSuG2KQYMtul0LqLyCXUUspad84ivU0qUTE+oqL9pLdOlv7TadEyiehYSbdV/nTpJ42kdAFbAiMROMARutTQG207ZJg3dTn//s0z3HXTw/z3V09z3++f4583P8affvQAj/3jFTav3Y4ssfAcOR4JpabtYMtaKi+t5I2nP2TZrDWktEgWj5YRqU2YR3gdAVu2gBftqoEc9J+kHKED3HqkYyRfSQL31riRem6iCTysJiBDRISIBiIaaAIaKOjfi7zB/ahNSSIhZ5v7/ZL4rTsgFDoC0h3dJnXjRYwjB7z22cGFWQ2F4x7deLGD0axYvInlc9fuoTlrWDF/JSWFVdghL01oT997hGK4ZDj4vR7KisqpqqgkWcBAr8FdyNtVSGlxBT7LonvPLvQb1Ive/boyYGhPevXrzKnnDufSa87m/O+dxsjT+uOL8cswDdFxUfQ6oTMXXD2GM747kpPOHkp2ywzOuXAsKQJerr3tMqk7SuqdKqCnC3iCDBnTkzMuPpHRpw5GQYff6+OUS4dy6sUn8N0fn0mbri3o2rstI6SfboPbMPyUfmRmJ9NnUDfGnjuCi645lW5929NjYCfO/u5JnPPdMXznxjO55IaxnHnZCE67eDiderejXddWnPXdEzn3ytGcdskIOvdqw5mXjub8/zuNsy45lVPOH4Yj40XMO0foMgICQcFBkOLcEop3lQsMMnTq1opBJ/YiITkeE/RQUxSgKLcUZLEptyMyOciqc0JUVwfI3VokdStpI8c7eqyT3CpJVrBwCGBxBIwYWbZK+w1D8uV2j24alykg0bSWSacabZJkNUmpIkJFNBDRwNHXgMdD7sghFPbt4X6/JHXpKjJnLSAmr+C4ASbmgFrVbVqpcaFwyu1u3nLUkZqWIAY3eTelpqWiFO2PEoPjiLFoXLcpxcWIiQGzorw4tsXCz1fSsmsWfYf3pHBHKZUlNVheC6/Pg8fnldDC77fw+aAwv4BJ705j8gfTCTg1JKYmCEyzSGuZQoeerVm5ehU5m3Jo3T4bJwp88T6CJkB5eTlPPfgKbz4/gT5Du0EcnHbeKJ5+8HXGPfWBGNxakrKi6dSrHSuWr2brxh1ki4du7eIN4uVIEqAzmpw1W9m1pYh5n6/i3Vc/IWfdVmKSfcSlRLF+5WZeefwdFk5fxoq563n6vrfYtHYb3fq1I6NDCsYPy2Tt1oaqadk+i/KyMt55cSLvj5tMRuskGa8t0+rhaFwh2xavRxDbssVTk83oM4fRqXt7t2tbPCLBvb5QbiRf5kteAnZtLOC1Jz6UOapkx6YiXnz4XWpK6mSdOcJzKPfB+Bzcv6o6lCaOEY91jPqNdBvRwHGpgeY+qGB8HDtHD6O4h7zhGiPHOPNoNXnmcQNMDn1+xEC4b7whMWJBElKjSUqLEYp1KTEzlsT0OHzRBo+AFtnpEYtB07tkHAKbPH6veHQcclZvJz4mieryGkoLykRsg2VZ6FD17duRN3VH3tyRwbg1Je4ExYbLUYTPWHjFkPo8FnExUcR646ksCDF9wnws/X+DAI8cK3iEz4QsgrVgjAev308wGMKDD4/UNVIeFR0tfXtJikkjZ2UeG1buoqYGdu5UAGwRcsAT53DyOf258PKT6T+kBwlJcYioGBmPkX7soBh8adeIbEo+GaMvykeULxq7wsO6hdvYuSVX+gGv4+ARmULSsGU4wpdqUbswxMRGu2SJvAtnrOSJ/7zGojmr3HFExfiIi4/GvUTPbqgP0WUwUEdRfjGBOoe6OpvK0gqiBAAb0aGyIFpg9yXK2h0/eMQYgzFKB+Bxm3AfByg8ulnW0e0u0ltEAxENNHUNVLXKZseYEZR06+hu6Fkz59F60rR6YGI3dfG/hnxG6ihJ4N6OjDuEEXe6CUWJMY8SD8NaFk1Zx+Ipa11a8NkK5k9dLu73Mjnd0m3UIzUbtyHJJnI7IocCidrqShcofPLmbD54aQq7NudhB2zktICAGPhgKCBgQAyqGNCQGPE6KQvJm3zIDhGsC4mnJSg6cSgrLmPbxp1IEZvkmK8ovxS7LoB+MRPxDNTJ0YNtPMIfoq62irqqaoI1IboMSKdFpwThtdmVm0ddZS078nLYsnUDFRVlpHdIkmMmH0tnLxevQhode7YnJiGahUuXMn/BMkpLygmJkQ6GgjIzEAwohdDvX6jHoVy8PqX5lZSVlLJtWw67duRTVVMnMui46nAEXQWqg6INmVtVisSOyG3kM6LG3/LIGNrSf2QP2nTOIjYulihPlPuF4ra9Muk6sLXEs10RjEA2R7VrOXiiPHTp354/3nczrbql0m1QW4n/HH+SH9s4uABS5sjSiAGpxsEuPbJpoIPxNLV8/TQ1NZki8jQ5DUQE+rZpoLRbZ7acdSrF3TqJgXbc75e0mfCZAJN8EMPT3PUhNhechlHIzr473pAnoWNkvxcj4XH43o1nc+Vt53JFPX3/5gu46ieX0KF7S/EECC+2Ppoe1Y8rUBVgtRyPlJXVkL+9hJLccgEKDmuWbpAjghLycorYsSGPQG2tGD1HDHslW9blUbCjguKCCnLW76KyohpbjG1+bgmLZqzGF/Ry5pkn07FDWyqKK1g6Zw1VFTXMk2MV43ipqQiwbM5arJooHr/3VQYPG8jAQYNZMkP4ioK8/uRH9Os1kDNOP43UpBQy0jKZ/ckKJr+1gLK8Ogq2F4sXZQc9O/ch3ptE0c4ytotM29fnCaAJsXNTIds35rmgasfmXDYsy2H1og0SbuHU08YwcHBfqivr2LB8B2VldXKMU8OyeWsFZAoQE2/LkZ6skKC2vkO68tv7f8gDH93JAx/cwYMf/pEHhB5+78/85E9X0aJVqnycbHed2YQIqedH5sxWUGfAiGfH2BIR944jwMWIpypQJ8DK2FIojMjlSLkE7u1myUNuN73PoyG7UY19OI59ci9Q4peBx3kNqf4IRXQQWQPf9jXg7d2JyotOI9S3G37ZqzLnLKLth5NJzssn2eM0q30iQfY1sacyCt2WlWRTlxSyoWtKow1kJMNIwt0c5c01VBPkjuv/y+0X/WM3/eI7f+eWK//O/Blr3WMHxKzQJC85mpGBVwgYWTZXPBIlFZjdBs3Dktmr2LZ5hwCSXLavySM5IRmv8G8XgLJ55Q5ytxVRIGBg/YptAlRqRF0GY/so2lbFh6/M4PkH3ubzTxdRll/DfPEeVZUFmfHxIjnGgcqyAPMnrwQ5NsndUszz/xvP6499yJTx87FrPQIwinj18Q957sG32bJ+JwumraRwWzmhGsPsT5eTu6mEBWXkJokAABAASURBVFPX8PKj7/PG4x+zduFmNq7YypY1u6gtD5CzZiubVm2DgGHbulzWLcmhuqiOuVNW8/T9bzPhrekogFm1aDPlhXWUFlcLYFqFHRCvlnFn98jMmKwpg8OubblsluOyktwyqkprxGMUcqlGgFJ5URWFW8vYubaAfNGxY4IC+ipYvWSTpEso2V5GqQBH1zNUY1O0vZziHaXkCe/qJRuk9YDILh4fjIR7blm6CI6R8kZ5LgLfk44SO6+fhySvQSnZZ1BKkXD3ntc4foTwgPYpIuwRrD5m1YducH62j//2jSHnzCQKzzn+KTLGyBxH1sAXr4GNP+/HE/+4gBPG9sYrW13rBUu4ed5k5rQrI++M+Ca/TxTIPpYv9OygOAFRFu4eLkaXhkvjuq8rNeSFmUDKHGwxsBaW7Zf3WN9u8sixjjfoxysudGMJwFEkQxO8dFxi8DTw2FEyFgdDaLeglgAM23LctJEjgcVzVgkgWEiZeEfAQY2lFntsj/gWlE/ytAULbNewyzGN6kkMndE3ecCj/RAQLuW3sC19s0fqe4XDKxwG29RJhvKI7pTT2BjRofbnWCGMymhCwuuI7r1Yjg8j3hcjrRgpRcpE9SAyOG49QNpAxopjQHqy3RULjvBLK9KGg9f2SokUK58ER+Q2uFIu+WwNf7ruPr4/6lahX9bTbRLeypUn/oJrTv0F9/7yMfI2F7hiFOVX8fJDE/j+6F9I+a38/Dt/QoHhkplruOLkn0m9W/jBKb9m+ocrBHjIBBit5uijEbmZbvpgxzYXZHt5flAsn4yKY+roeGadlMCCUxJYMTaRdacluvZ/x9lJ5ArpZ+dI7ZFLT02gf7LHlbXxQ0bWOBmJRzQQ0UBEA3troOegjlx127mMOKMv+tcEU99byH9//TJz5G1WXdS6+e1do6mmdMM2YqK+RD4j5UJq29Tw2bJLOpaNEaNnkFBJ4mEjaAuzkgRN9JahoISMoT4iksqgxHQ6AibUsKulDhKkOK+CiiIBC8Ygt3AYkDs8VokKADACCFw9iA6MpsFlUfPvRiQPAQsaN/Iw4D6NPMMx223XcizJ0dwG0tJ6MiCFYRK5FajoHDiCkHRetKwxi3EzDA1lApVkSCHpR/sScmUCRGZlRUo4UpcxIORgCIlXJlANgapgPYUIVjlChkC1RSgkvO4cGKQK3qCFXSn5FRCSchdw4RCqlLYqJa/KCLByZGwOKOgyEihJcEi3VJP7kFgPI9NXasr6StwR5ogGIhr4Vmqge//2XPebCxl7yQl4vB5WLdjIA79/lbefmkygNkBzASZfZf8+tInWFnUb1fDQahx9LpVNyZGuNVSSqHs7NE6hKbWOShz80jpKB+ZwJLtxaeO4FLm35jWQm/EVH1p33yqaZ3QELu1bGk6rbOHYkX9qX0pf1FNDeSO5jfAriHJHoeVKusYk3701rRGXUSMHoAaePUX6GVU/l+bsX6q5TYMaj7RpSBSRIqKBiAaapAbad2/JD/94CZfffCbxSbHszCng+X9/wKN/foNC/RGoJin1HqF0C9+TisQiGviGGmiO1Q8CNg/22TDmYCVHbvARUHLkdBtpOaKB40oDxhhaZCbx3R+fzo/uvIRWHdIpK6rgvRem8+frH2PWxCVN2mPSlN8Oj6uFEhlMk9KAekjs+r+YC9QFCOh/HbHPl18P9tnQukd7MBFQcrQ1HukvooFmrAEj599xiTGcdtkwfn735QwY1U2Ob4KsmL+R//7qJR79U9P2mujmq9SMp+Cria7HAB4bvIdM3w5en+hD1jL657aOxPcx0l9NyU2IW8ahQEIC9wVB4yqdMcZN11RXU1tXh61j1oJ6Opg/xJiDldRXPAKBdQTajDQZ0UBEA8exBowx+KN8DBjZnVvuuYLLf34mcQnR5O8oYfxzU/nzDY/xuXhNGt7OmoYqFIooqTQN4Z544xzNPV6oddssRp01hFMvHBGhRjoYffoQWrfNBGOB4wP3+xscB5cALOrJRSYCRnRsMk4jYUFxKcX6I3Qh4TEGlJBLQmMkLdGG25i90w35RzqUGTnSXUTaj2ggooHjTQPGGHx+L607ZvLdn5zBr+67hj7DOlNdWcuKeeI1uf0l/vmzZ1m7JKdpDH23FA0bbUOoBY3jmj5+aOf2AhZ8uoxZHy6KUL0OPv9wIXOmLGL7tl3iPdC5Pg4hqftnSOGx6epWj4mOMogX2+PFWBaarxyY3TGJ7om7ZcfgYR2DPiNdRjQQ0cBxogGPxyIxOY6hp/Tiln9ejn4JNjYuioKdxUx9bwF//eETPPKncezaEv4thgMN+4m73mL2pKW4v1R5IIbDlbd7863feOuDw9V8U2xHfyFU/8fZqqo6ItSggwDVVSGCQTHTxgb3N0skzvFw6aJuRHJ85+AI2HCIiolmzMghDO/Xk4TYaBmskXwjIW5oTDiOXAYjz2NzR0DJsdF7pNeIBg6HBppEG8YYoqL9tOuazWU/Oo0/PHo9o88diB0KsW1THh+8MJ0/XvMwrz00keKCst0yO7bDpDfm8MGL0/n3L1/kqX++S3F+Gbbk72Y6nBHnII0dLP8g7M0vWwcYITmnkakL68GI0bWEjBhtZP1ipOi4uHUgQnuNKTxm5AVC//+d2OgoicrolU0GbozBmL0Jc+yUYR27riM9RzQQ0cDxpAH9/ZLktAQGjOrOD++4lF/f/wP6De9KRVk1G1Zs49UHP+Y3lz/Ac/e+x/ZNubuHrv+DbP6OYgEv0/jHT59mxfwN4jUJ7C4/nBFzLHfbwzmQSFtfWwNGajaQROXeOyUZzfxW30hI/CPIajdY+h0TxSV4QHKUjDEYowSWft/EjZv6PMOxvCKg5FhqP9L3gTUQyW22GjDG4I/2kd02jZFn9ufmf/wfP/v7/9G+e0vxkpS73zF5+8kp3PGDR3nojtdITInltw9eS7cB7aksr2HRjDX8+9bnGf/cNMqKK+XM391ND4s+GrbahvCwNBppJKKBJqcBx/3cuN9z1Y+PkitjOCIfUUmZ3QBE05Y8JMfNk0I3NMZo9KiTddR7jHQY0UBEA8e9BoxliImLon23lpx+2TB+9b+r+fGfL6P7gA6UFJa7npMJr81Cf3jt07fnMuzU3oy9ZCger8XmtTt59YEJPPKn19m0ajvBQOjw6Ev3WKXD01qTacV4xNhEBeV0QrZz2+B4JOoTMh4snwV+eWs2YqhsLyivpPXYwhiDEX179M+FPcIjIxI2LP1dfQxWFHijpR2vtI9c+uVJJX3j1jxv/bxYDpY/IDXAkrgTZSNdSwVt00gDlry1G3lfFxkk1xFOB4twX5JSefwOiMy2ZjbwqKwisiVp/eqHBBjh8cRIbZ/wS9N45OGREuEzfmS8xiVtSzswBoy0bTy2yOHe2NqY/kmwyAlSOWQJq8FE63g0TphRguZ5i25E4/q0XV0bdxhG8lQfmtDQGCPzJeO1hCRujMGYMFF/GWPqY0cvsI5eV9/6niIKiGjgW6cBSza8hOQ4uvZrx5n/N4Jf3HM5t//3Kk44pTfVFTUCOnYwa8JSPn17nnts06pDBkkp8RTklqD/x859v3mF6R8slCOgqm+uO92l5fUxbBplsxUD6wh984aPXQvGMvQZ0pnf/ucmohOMGJWg+xsyl143ltSseH5yx5X84YEf06lnFn4x5pf/9Fx+f9+P6TKoHe37tuK6313K7x78Cbf8/Qfi2epHVKKfmFQfJ188iNvuuY4/PvhTrv3lRXTp1wqMgAzHJrNNMuddPpqTzzqBhNRYxl46jO/deCGZrdK48uaLuPPBH/Ore67n4pvOxBdn4V6qezGKYEtSjX9Q/8s9Kffzkzuv4vdS57f//SHfv/kcsjulYDwWp5w3nDMvGU1adirxGTGc9t1h/PLua7nzwZu5+OrT6Tm4M+ddcTJnXDKSMeefwB8f+Al3PvoT7njkJ/zgtovpNrAjJ5zZX9r+Cd/54Tk4Akx07pMy4rjpD1fw63t/SNcBbUGAVGJKNH/8709JzkoWL4Oab1xpRdhmdcv0iOCWyGyE5JbAQR4SpX6tGyPpBpJ8Y8JpN6hPGyN5Ej8Wt0p/LPqN9BnRQEQD3yINWAJOElPj6dKnLWMuHMKNd17C7x6+TrwjJ+Dze9i2IZcdm/LJ3VZIVWUNlhjbKjnOWT5vPc/cPd71nGzflIdd/8uUX1l1DvI2LA8aX7r9NWy+DWHj8mYQdxyKyss44eT+tOnaEuPxMEoMsXoqvFGGXid0pGP/tnTv20m8Vlm0751Jv+HdxNCnkZyWTHa7NNat30KNU0O/E3vQumMWJ4zpw1ChnE3bmTltoRjqJE69aDhprVMAr+sBa9s1k3Y9WtN1YHuGn9GfdZtzpG+LrK5pVFRUsWzxck6+cBitO2UIDKkTux8S/SMG0yOhJWkjJKHP0HtwFzas28C82YtEvjac870xZLZMJbtjOq26ZBCTEsUpFw9n0Em92LRxCx+9NRn934yDtkObHi1JbZnC6hU5LJ63ygUexSUlfD55EaGQQ9f+7chqn0r/E7uRlBGPx/LQIiuRE07pQ2K2n4En9UQdQ54YiwEn9hKQJOvAsmiul65wR0CIcckRfSsI1NEYfQhJaIxb6j5lrMYY+bzJmCVESPORyxgjz6N/iyTfsNNI9YgGIhqIaOAQNWCMITY+mo49WjHq7AF8/7ZzXHByze3nMWBUd4JBm0BtEFsMijYZkvSW9bv48OUZPHzH68z5ZBlV4mHRsq9Cur0a2aMN+s+Sp9bWDKX6uAbNjASTULC5mMK8QvoO6Y4Cjbad2rBmyUZMwIPHY1i1YB3te7Zl0Mn92L41j8ryaqL9PnxioL0ei7j4KJKS4qmrqcMnIKFb/45UlQeY/u4CpgmtWbyJFq1SadUxGz36cIyFPy6a7kPac+I5A8TbtZWl01e5IECaIyra78rhhGzKi6tE15bUc/DGGfwpFr54j/vSbqTEiL/E4zVsXL6N2R+uZsGsFXTu044U8YwYLxiRv0VmCj0HdGJ7Ti5Txy9g4Wer2LJ2OzU1tVgeD7acXO1cn8fqRRvIzy0UcJvL2oUb8UpZanoSC2ctB+mra+92xERF07ZTS4qLy1k6bwX9TuiO5bdwRBceOeqyrCB6amRAwBPN75LlHBbayIhxCfcy8jRu2mhMHsYYSQtp2IgkE2OMcB2b2zo23UZ6jWggooFvuwb0T4L1qKZN5yx6DenE8NP7csoFg+k5uCNJLeKxxFvSoKOivDLmTl7B0/981/0TYv1rHf1BqIbyLwvdvVo2Woewaz7M7+BaHiMhzfQS0YNVIRbNWc6Akd3pPKAVNVXV5G0swmtke5cX5XlTl9CyUyYniH43rd1BcWEFvigPHi8YoaTERGL80cQlRJGUlkBMQjTllZWU5pcRKKqhTMKQHSI6zotlgq7KLMtDkni+sttkEKgJUV3sYItujRyFxMT5SEhKxOszpEh72F6MB8669CRu+fPVfPc8InQ+AAAQAElEQVTas/HGKL+Q6F5PFWwBn8GyIPk7CvAKSLB8YGwhELniiIn1y5FeIYlJcVwq9S+T45j2XVqBjB/pGZHPkTYcaUwcKNKfJUAqhRbZyWzL2UlNbS29BnclOsEnXqP2qBcod3sxrTpkktUuBaNfxMGRfyCnPBA+B5HetYMGkuQxvA+ta5FVb0fG0kDuqCTzQA0YMEYe4IbGhOMcw8s6hn1Huo5oIKKBb6EG6moDvPDv9/nnzc9w723Pc/9vXuHlBz5m6vsLWbd8K4W7SqiprmNf0KE/rrZu2VbeenIyL/7vQ1Yt3ITmHZIKZa8Ve4VYH/SSLVsCpyEp8eZ7m6CXeVMX06lXW4ad1YvVSze4ng4r2hAUC52zbhcVhVU4dQ55OUVSVotHjswsj0cARZB1SzawbOFK4pJiiYmPpaK0mnQ5EsnslEK8HHG07JSGsQ1FO0sk9IuiPNTVBdmwagfL5Hit5+DOtOqRjkWQUMBmy6adzPpsAcG6EF16d8DIP8u2WL98C3M+XczyheuxAxZGAIkRg2lkYhyvjT81RE/x0pSXVFNTHpJ+wDEOFWWV4sUJ0rZDS7zRPuqcgBzJtCAlPVF4bOEJCSzRGZXWjNTBISE5jnad0tFjoL4DuqMek86925PSNkHAiXqUkhg0tJ8LzvqJ/Ja0ichhBGw5XlA8py3tIZrHJeNHCUfkVZJgv9tgjHFzDfX/JG2McfOO9cM61gJE+o9oIKKBb5cG9Ehm6ex1THlnPjM+XCyGajmLpq9m+Zz1rFu6hdxtRWLcQsSLkcyQYwP9UTb9omyHHi0ZdFIPegzqQExcFJVl1dQKeDlU7YnNEePVwN2wYctGrFGlhqLmFsrA9OiCkMXQEweyfPZaagQ0WNFegrVQJwb+3ecn8eID77Bz/U4CVbV4LYNHdv+4+Bj6j+pJ196dKCmqYNumfBZ+vlLAh8P3bjqX6377XTp0a8vS2avZviFfbLRUMgICggHyNhcw79Nl1NbWceZlI4iLjcIf5ZW2OjNq7BAqxWOzddN2EO+JKn7Ngq1MH7+QJZ+vElDiSJaDYzyI+Jx12clcc+vFtGnfkpkT51GwrVRkMEIeSgpKmffZUlpkpHL2d0+iR/9ORMdEhc2pVLaEjPEgI8ISHSAAKCUjibRWSSyYtoIZ781nzidLyGqZyuAT+8jRVRQfj5vKvE9WsHZZDgNG9MTxhrAEiVz+w/O47o+XktkqA8RIi7OB5nWJe4kvXswyLHdIDaGbaPQwxjRKHf2orLCj32mkx4gGIhr49mrA47XofUIX9689xl5yAud+fzSX/nAs37/1HG74w8Xub5v8/O7L+dnfv8eP//IdfnjHJdzw+4u48Y+XcM2vzueKn5/NOVeeSMeercQI+g5ZkfIejbvdug+ttjvyJdu48jZNUvMT8AQpLajj6Xve5I2HJ7Bs1nrxIIUoyS1j3FPvub+Su2r+RjHQq6koqOH91z9j+dz1bFy+nQ9fFeM8bRlzJi9l8rjZbF29g1VzNvLxKzNZPGutGO1tfPbOPGZNWEKVgEBjAhTtKmba+4uY+8litom3ZPyzn7F6wQbKisuZ9MbnTB4/m/VLNvPW45+yYeEW0a1DyNjYAh7cU5GQwbjHJYZglcOrj7zPwimrWbM4hwmvzmTupBXirakQILKEzycupGBrseStZOJrM1m9cDWLZqzks/fmslTAzbT3F7BQAK1HHCuF2wuZ/v58lsxcRVleOdM/XMT7z09nzsSlTBw3g3FPfMRa6ePlh8cz+6OVzPxoCeMe+4gZExZQVWzz2N2vs2bhBjav3+ECrWNsm7/BgtNV8Q2qH+OqEVByjCcg0n1EA982DXi9Hk69aIgLQi7/+Vl872dn8J0fnybA5FQuvn4MF1xzMudcMcr9fZOTzx/EiDP6MWRML4af1pc+QzvTqWdr2nTKpEVmMn5x5x+K/owwNRBiHFF4Ihm6fStxmK+j1pyOQQy+E/Tw6Tuzef+FqRTsLEW/Y1FeUMGMjxZQKccxOLLVixfBlmOYBVNXsGnlDraLV2TGB4uY9NrnTHl7rhjkzdRU1Lr8y2atY4KAgI9fmcHcycvk6KZMhiSdGYfy4kqWzQ57taqEXz1csz9Z5n5XZZ54HyYIoFFZ5k1aJu0FpZ5oWC28FcKx1DuiBBYOodoQU9+Z6/Y16Y1ZzJ+6krL8KgEwDmsE2KyU46GK0ioBVuUskLJP3pwtvDOYPWkJG1dtZems1awTb4e06HpUls1Zy8YVWynOK2PJtLVsX5+LI2Mv2F7Cp2/OYfGM1eifmDu1jnu8tFw8drM+XiLHRQE+eOkzJrw+0wVWxYVlUg+MMYASzeJSPXyxd6fpj0VWarPQdUTIiAYiGjhONGDJuYF+uVV/SE3/CqdVhwwyxLWelJogxzLReAS0GHP4N08jYMQ0MjC6gWuycV5zU7ERgRvI/bJone0aU3FFuKFdh0SVQ0IBAaICEJygHgtHHnbAISQ8TlB5hORWnWjlUE2IYHUQR7wQ6HwIOUrIFXKw5aRA09gSl3YkIKRt10mbAdCmBA8gVTACQYz0bySmNwKkNHQMhIRXv39iBx10jjQfqeSIR8WRfhzkEn41toFaqBOZQtKfnP+IbDb6hWltx8ZIGkkLSSVtD60kbSGChEQuJ2DL0RHCGUK/00IIt39H2rdrbZQnVCeZUl+59iaa/uXKvb+Y4ezwc//S/XOMMaIfs3/BUciJgJKjoORIFxENHB8aaM6j0A3WiNEDw96XkRyzd1YkFdFAs9aAYjGl3YPYjUd2R3YXNbVIBJQ0tRmJyBPRQEQDR0wD+kZ9xBqPNBzRQFPUQNPHIXtpLQJK9lJHJPFt1EBkzMe/Bhw5OghZDnaDS0ReI42QjtyRMg21yEg8Qo74jiLUHNeBruPG5NSv8cZ5TT0eASVNfYYi8kU0ENHAN9eAnJE7QrjmFrkcIbndwH3I0Y6JkBPRgWnGOpAVTXMEIip3A0VASYMmjrswMqCIBiIaaKwBcZS4P5mBeEPE7rhFxn2Cz++lTZcs2nVrSfsIRXTQDNeArl39nZj6Jd1sA6vZSh4RPKKBiAYiGvgKGjDiJVFgom55cYkINDFSW8khITmWC384lstuPoPLbjkrQhEdNLs1cKms3YTUeFnTzftudqCkeas7In1EAxENHAsNKPRQElwS7r7BVSLQRDNiEmI46YJhnHrJKMZedmKEIjpodmtA126crGNdz3qEo+TG69c47uJ3PwU05SsCSpry7ERki2ggooHDpwEjPhLd8SQ0skFbBtzfqgAkilsEbqjxCEV00ZzWgJG1u+8dBiaOu77Dj305Dpo+ZgWq82PWeaTjiAYiGohoIKKBiAYiGjhyGtA/wHF2N78ntjuriUUioKSJTUhEnIgGIhqIaCCigSOkgUizTV4DEVDS5KcoImBEAxENRDQQ0UBEA99QA03fSeIOMAJKXDVEHhENRDTw7dSAwRjjDj18/u5Gm8xDZWpMtm27v0PRkKdp27Z35x2q4Fq/cd1Drad836Su1v8m1NC3hkoHa0vLvox0/MpzsDaOq/zwEm8WQ4qAkmYxTREhIxqIaOCIaEDfHpWOSOOHp9Ha2lo2b97M1q1b0XhOTg7bt2+nqqqKTZs2kZubS2Fh4VfqTI2x1svPz6euru4rgZpAIIDW27Vr11fq83Ax79y50x2zjuFgbWqZjquoqGgvXs1X+SsrK9FQ0wdro7nlf+FYmvgab6zr4xyUOAf4sB0or7FKDj2ui8AOyZuLVPnGc+44aFu27YjM0uC36ZaxO/IGKEP/No36qI3VEcXqWv3Ga/SoSVzf0VEM9EXSGH0exU4PsSs1/vfddx9PPvmkCwbuv/9+XnrpJfLy8njhhReYOnUqCxcudNPbtm1jx44drsENhUJoXQUyBQUFLojRUHkqKiqYMGEC06ZNQ9NaR6msrIzi4mK3jdLSUkpKStiyZYvbTnV1NUpr167l3Xff5aOPPkL5FSApn64x7VPraZsaKlgqLy9321MQpW0pvwICBRea1lABl8qmQELrKI/KqHlapgCqpqZG9kaH8ePH89Zbb7nATHm0XR2nAiUFG1pH+88R8LZgwQImT57s6k3ztB2VS8etgM6WfUdl1j6VX2VVIKOhtq28WqZ1Nd1YN8Fg0JXnEKfxiLMZE16/Og97deZ+8OVhhPYqaJqJZgZKHEKC6muqammg2oCNLUZtL/XatZRuzyNn5TY2bi6hvCoETh0VeQVsXSV5G4soLgvuVeWrJRycUJDKXbmsX7yFjTkV1IkMcn+1ZoTbCdZRkV/E9nXbWLd4E6sWb2XrzkqqA81jAckQvtHtyKYQLC9h6/LNrF1VQGmt06Q+6N9ocMessurQpnL7Tjau3Mq61UVUBDXvmAkU6fgbaECBwLJly1i+fDlLlixxQ41blkV8fDyxsbH4/X5efPFFnn/+eR5++GEXoGg9BTJqfF977TUXuLzzzjs89dRTTJ8+HTXeauhnzJjhghvNVwOuYOORRx5h4sSJLnD573//64KguXPnuv2PGzcONfYKAj755BMee+wx3nvvPYJipBWkaPzRRx91gYu298EHH/Dss8+iRv+JJ55AAZYCkYceesgFWiqvyvnKK6+wfv163n77bR588EFmz57Nq6++yuOPP+7WX7Nmjbs3KMhSWXSsM2fOZP78+e6Y3njjDTStgEXHou0o4FAw8eabb7pyKohbvXo199xzjwtsdPwKPHRMWufDDz9Ex6RAT/Wi4EXlUnk03TCWxYsXuyDvG0zrEalqjNl9HNnQgTGaB4bmcTUvUOIEyFu8irmTljBzgtJSFq0spapGNtzG+g5uY/Ldz/K7M//Gr347lQWrqyCYy9ynxvGns/7GbTd/wKfzyxrX+GpxQR+BqiLm/etBbj7nHm679XNyAoJ7vlorUiFI+ca1fPrAq9z1vX/z8/Pu4WfnPcwDjy1mbcm3AZTIvAVqyJ88nt+fdzc/vfR5PlpnC8j8qopsVvxHR1j5rCz613/52Wl/5aYfTGR5YR0CzY9O3024F2P2bM36CdPfUHOpCcusoiUlJdGvXz9efvllTjnlFBqM6bx581xDrh6HOXPmMHjwYFatWuV6P7xer+vhUB71pHz22WeoF6Bly5aogVWwogZeyzweD8nJyS4QWLp0qVtfQwU/Pp9PRXABwueff462O2DAAPRISY24vpmr8VYQpN4bNe5paWkuUGnTpg3//Oc/3frR0dF07doVBTQqo8o7atQot88hQ4a4Xhv13mi5ej60f5Wzbdu2bNy4EQUT6tlQMNa7d2+MMUyZMoVPP/2UlStXusc0bwug2bBhAx07dnTTOl4FEOrpUJk0VC+MynHaaae5Y1H+SZMmcfHFF7uyKtDTcSm4Kikpcceh/SpQUTCk5TqumJgYd1zN67Fn/TdVuZsVKHHqdjLpr8/yjx89wV9vVHqcu/+ziM15NfsYMptgXZCgeFEEP9TrMO4hAAAAEABJREFU3iYU2DevvugrBw52oJKdOVWYaC+h7QUUCCj5qs04NbnMfn4Sb720hLX5kNCuJZ37tKV9uwQSYpv+4vmq4z0QvyMu5rItBZRZPvzBInbuDB6IrVnkObVVFO8qIndrESUVAYJybHIsBQ/V1lEXclDjeyzlaEp9635gjHENWlOS68tkSUlJ4aSTTnKNqIbGGNQ4K2BQg2mMQeNqwLOzs3ePT3nVe9ChQwcSEhJcj4ryaVw9LErqZVHDre21b98evdRon3DCCaSnp9OqVSu0TQUfxhjUGGs8KirKbU9lO//8813ZjAmXK8/3vvc913uibQQCARd0qOdE+1SvivJ07tyZjIwMF0QkCyhS2bT/Hj16MHDgQLdMAYDyKBjSMg1VZh2D1lE5NOzbty9Dhw51v1+zYsUKt74xYb1oX61btyYzM9PVjQILPYpROXQs2pZ6VbQfBUjqydHjLJVP5VUgp2AwNTUVlUdDldUYoyI1I2r6u0EzAiUOwS2rWbq+jkDIiz/KksUFpUs2sKmomurDYQBkx9LjhFDIFpDzBZNnLPzx2Zx68zmc/90RXPb7MQyIxZWHfS9pUzcNXfgS3as0tD2HNWuLyC+3aDn2NH782G08/PGP+cm1fekYZ/bwSkWVy/4yufbUaBQTo6T1xfjruFw5GpV+7ai0qeNSmbRNvrChsAy2zNHeWjVYUTG0u/Asrrp6BGf+6CIuHhWFtd8H3XG/bxNSAyv97t0GX3ipbCpjSHSn8X2ZNc+WI6SQ2/a+pfuktW8h5dd6Et2LIbBsGv/7wX+46ZT/8si7O8ir3Kt4n4SDo/qQRvYaj6ZFHru+bJ9Ke5LKJ6RjU1n2FERix5sG4uWIRgHC8OHDefrpp1GAoR6RxMREBg0a5HpN1OiqQVbjql4MNZqWHO+MHj0a9bKceOKJXHbZZdiythSAqIdCjawaYdWXel70uETbVI+Meir0eKZ9+/aoYVawo54FLdPveGj5mDFjOO+881CPiXpd1EgrePnhD3+IejnUu6FHLnfffbcro8qtBl7bVHAwYsQI4uLiXCChcuuYxo4d63p71JuhXo6ePXuSlZWFekYUHBljXFCg3g318mj/Z555pgs2tC89ilGPjcqkXh0de//+/dF2FJR0796dTp06uQBPj6eUVwFQt27d0GOiP/7xjyjIUr3p+LSeelB0LOoF0roqh45V9dYU6UD7ge4xSk1R3n1lsvbNaLppm8KZa9hUFSIY34WTxqaREG9h78xhxbpKKqplk/9awks9O0SguoaKolLyt+wiZ80udolFqawKEBLjcKBmjddPysAT+N7tAkxGpeBTJjESgYoKSgvLKS6qorKsktKCEnZuzid3Vzll5QqoHHTRBKurKd9RSqnmmWhSMuKI8oaoKKmhps52326dBrmKy0SuXFeuHTvKKS+vpU6/I8AXXCKLEwpSW1FNmYxrl35nZXU++SpXVZCQlguFqqsoU3kLpF3NbxivlAUqqygvKqdE6lTXhtDv7rhtVlZTXljMro07ydmQT15BlRyhBd02VSJHAFCd1C2VNkuLRQ8VVZTkFbFrawnltft8NCwP/owOjP3peVx1VXcyvFquJKdbMv46qVum8q/fxqYNBXIOXkV1TQhb5Axzsf8lsofkzay6vJLS3CJ2bBA51xdSUFwrgFZqSbkt59+12nZeMbs27GDz+gIKi6sJj1ObdHCk/9qyCkpkHCUyjiptL7+Y7RvyyJP1UVEp60Pa0vl09aheku2llJTVUCVzr3otkfmsU49doI6q0gppq4LysmoqSsvJ315Ifn41NYEQwdpaKa+ktLCU/G0F7NhUQH5eBRUVdbvnWvux3XFVyZyWU7SzQGTJZ9fOcspKa6jVflT0CB1AA0ZeGsxe+ZpqTHsVNpGEMQY1pjfccAPqHVAvgRr022+/fXe+ggT1Kvz0pz9FQcEPfvAD1/Cq4VRePT5RI6tv+7fccgv/+c9/UFCixlxBhvK0F/ChBluPPb773e+i3yO5+uqrXdBx9tlnowDioosuYowAkf/973/ceeedqHdE29C09q39KbjQ/AceeIDbbruNa6+9FgVJf//731FgpPn6nRIFU7/+9a9RUHTzzTe7Y7nxxhtRcKB1tP8LL7wQBTgq43e+8x0UmHnkmOmcc85x5dP2FTRo+3/4wx+49dZbXfDRokULFGio50THfc0117hHM1pfAYb2rWBGv1eiRzoK+lQW/R7NyJEj0T5UTz/72c9QkPb9738fHaN6fq688krUk6Lgqokskb3E0D1ir4xmmGg+oMSpYMn0rVTJBu7r2ZXTx3YmM96PZeezZkE+ZWVBxD585Slw5M2heudW5jzzOnec/1euGfknrjvlr9xwxv3c878FrC0MIvZvv3YDFSVM//VfuHzQb/juBR+wqlaMKEEW3HUP1w79Fd857RH+9UN5az7x91w17A9cPvwufvObKcxfX0aNHWTza69x168+YPKCIgJ2BcuefZU7TvstV13xBu9PLyAkBrFy22ZmPPE6f7rwLn4w6k5+cNKfue7Ue/j9bycxdWkJtfp2v59kkiGKcIJ1lG9cxTu/f4ifn/QHrjjxLn508h+56uT/cM/9S9hUVEfIsdnxyrPcfNLv+E6/33PHw+vZXmS7gAjR9/z7n+KXJ/2a7575PG9O3kFZMETFxjVMuPdZbj/jL1w7+s9ce9Jf+dHFT/HEi6vZWhJydWXv2sys/z7KNYP+yI/Of4h//+k5bhv1R2685FGe/bRGBGx011ZT9MFL3DDkN3xn4L94bkm4DUS22rwNTLjrCW4dcwfXnHwXN0gb157/OE++sZEdJUEO+AGUsYfqKtg6YybP/+IBfjpG9DbqTyLnP/nTnVNZkOfghOooWr2C9//6GD8/9U6uOvEv3HDKX/jRZc/y3Fs5FNeDwpqCPD697c98b9Bvufysx7nvpnu5Vub7+yP+yPeG/4M7/7GADcVBV49bnnuSX9w+gzU7a7DtEmb+5X5+NvLXfO/KD5i9soSaZTN45Np/csWAv/KHW57lb9fdx00j/8gvfzuFzxflseajyTx03b/54Yjf8b3Bv+fK4TJXY/7FH//wKTNWlMsaETAVqCJ/2QJeuuVBbj7593x3wO/4vrRxxbA/87PrxvHuzGL0uKaRdiPR3RoQ/cna0E+prAANZP1IoHlCUippfe6u0GQixhgXUBmzJ2wQTj0k+tc47dq1282jHhJjwrzKZ8yeeOMyYwxqwBVQ/PnPf+aXv/yl67XYl8cYg+YpGRNuS+NKxuxJ0+gyJpzfkGVMOG1MONR8Y8JxY75aqP0qGbN3PQVF6v1Rz8ztAtquu+4690vAxuzNZ4zZbzzG7M9jTDgPuRr6k+huPWu8qZLujUoqn4ZGIkoSNPm72YASp3wdixZVyRmlh9YDO9J6WFc6J/uJMjbbFmwkV95kv/LXOmQzChZsYfYL7/PoP2awdLtNbMtM2rSKJiSGdcazH/D4/cvIE+N/oJmsE29HVXWIxqAlIHnVNUECW9Ywfep28ssdLK+FU1XMqnHjeeqZ1WzaEcCKiSE+MZoon06BwSvphBYJ4jqMIdpvUZOzio/ve5OH7pnBgrXl1OFFj6xCJXksHfcxT90xng8XV+3Vd1hG2XLtOso3LObp6x/jkZfXsqUwhDfa59avy93CtH8/wZ1/XiwgwiZzWCeyYzxQV83GxdsoLRej6shmXb2dTWtL5Hw2SFynVrTJSiJ6xwre++94nnt8ERtLfaS0TSerhUXl2mV88NDHjBu3gWLVlQC9UE0d1VWV7Fyzjs9eWsKWSkOUjDEuwRsWs/Gzto7Kfb6D4VRtYfwvnuCR51eyqSyKzG7ZZKZ6qdm4krfvGMc7U3dScADvmGNXs+m9iTz1p7d5/d2N7BDQ4Pi8ct4eRXScUGyIkpXL+Og/43ji2TXsqo0ivVMmmYk2RcsW8969b/D8R0UCNEQHsj50jquraqmSfj+Zkku57ZG2LJzyPBY+/hIPPLeNcvHceGLiSEqMwusxMjILf0IciWmJMp/R+L0WsnCpFc9bbU0RSz9YxNyZ2ykN+YhVmaKq2LlqE8vn7KCgUtaL3yt9QKBwJ4tem8RL905mzg4bI6ugIn8biyZtZFtREKPj8nuw6srJmTaTZ255hQ822ESug2nAEcAti3ufYjfHfexT0ISTxhjXsOpbfVRUlPt239hw8gWXMQZjjMuhdaKjo1FvgYaa1gJjzG4eTR+MjNmfz5g9ecbsiWsbxoTTxhhNHpSMMYfUf0MDxhhXH16vFwVqOh4FKaofDuEy5sv7M+bLeQ6hqyPG4sh+1UB7daJr2zGSpSRBk7z3CGXtiTbVmKtRauasYnlRiKBJovuQLGKzu9CjawzRUbJ5r93Eqp1VVHzVP6N1agTQrGbWByvJTWjLiJuu4r5pd/LQq9dywwUZWCVFbJu1kFlfZ6NP6cQ5d1zDX165mT/dPYaBHeIEQNWxac4GtovLvuV3vssf7j6bMYNS8Vnx9Lnmu/x5wj947sVLOGeow4oP5zPl/fUUelvQ+5Lz+cO7d/DU+Bu48couZPhryV21jqnjlrFTQUDjqZOFWVdcyIJH32H8SoEy8ZmM+O2PeXyutP3m5ZzTJxavFWK7AJsPl1ZS264bfdtHE+OH8tVb2CrHADXSRnDTDrbkVlIRiqNj35akZ8Gajxcyd9YWylv25sK//JAHpt7J/Y9dxPlyfGVv38bauWtYLsazsTi+xFS6nnUaN/zram754+mM7uppXHyQuE3++I94c1Y5NVHtufSx23no4zt5+s2LOKlHIlEVOcyYuJldubViZBo34VC3bjGfvruEBauq8GS04YSrL+RXz/yUf75wNdd+vxftrXzWfr6EzyYVENW9Dxf9+3ae+ew33Pv4pZzW2aIyL58l45eyJdSoXctLVJvefO9/P+Ke13/GHX85gQ5xBkMNqz5ZSZ6Ao1ZXXce//zWSbtnReKxkRv7xZzww45+8/MI5DOuVLJCS+ssQ264Lo2+4iJv/c6XI1JMu7VJpO2wQF//u//jdi7fywAe/4t7HLuHi07OJC1WQu3EzS+aWgDea5M49OONnF/CLJ27mfx/8lgfHXc9PrulIkglRW7SBzz7OI3IdWAO6k2hJQ6hxmUSUjLEwxhC5Ihporhowxrhr2BizewguSMG4L697rfvdHE0vYjU9kQ4kUZA109ZSVCdvgcnt6dUrCn9MKj36pREX64XqbaxZUkp5qZQfqPrB8mqL2LlxOxs2ObTo3Jreo7qQ6oTwtkil4+jOtLYC1FQUszMneLAWDppvJbVi0Jm9GTCqOyOuOI/zx6SRmgBOSSXl1UG+CD8Fc7awdskWNhZ7aTlsAKdfdzInDsyk9YC+nHr5SZw1IkkQRDlFa3NYm+/sLYNTR2XBOqZNLMTxR5N+1vnc8uPetMtKJGvoidz05+G0E8+ICe5kycwCqkPZ9BuWTkKcBwUW67dVU53/+rsAABAASURBVFnnULBqJ7sKq6hLbE2XHqmkx+xiw6p8AQKGNoMFEPZWg+kQ37klnfq1It1UU15YRuGuxnMQRVr3Hpzzqwu57HtDGHVaDzpn7PnA7C1441Q1iz9dR6nMd/TwoZzaIxqvHcC068vAPokkxtkUbCmgsrKWvUcfIGf+Zjauk3H5Mxl65Rlc/ZvTOe20ngw8qaucN6cRs6uA7Su2sTWURKvunRg8MgkCHhKyWjF4RCaWeG2qd+Szo66RPGKwotLbM+KCvvQf0YOR117KRSN8Aj7AljGXyGQ2HnWjmvtHTSI9LxjNJT8Zy3mXDWHI4GzSk5LpcvJQzv/hSYw5uTPd+ran75lDGHNJf3qlQZ14ncqLK8FEk9qxJ+fddiZnn9Wdnn3b0HVYb0754SmMbGVw5MivJLeUyBXRQEQDTUMDTUUKI8AEedlsKvJ8kRzWFxU2iTK1OnXbWDCziEDIwd+nMz2SvPiNhzYD25KW4MdDDesXbaGopPor/RaDXVFFRVEF5YEgu+bM4rHv/IoLuv6CC/rexa9un8VmfVuW/r/WXBowxoTJ8hMXL0bMa9CFIU1y8MumPLeEwrwyasQrlNUhi3ZdYsLtyJiT0pJo0ykVvxOkrrqSksK9zaETCFC7fRdbih08/ig6j+xOCzlSMMa4bcT070THeCM6C1Gyq4RA0NBxZCcyE6LwBvPYsKKMytIKNq/Jo7S0lpju7ejUKonE8nJK9QucwQAb33qHv511e1hXg/7Hvx9ewU45w9Jx7a8r6dcyWELGSFyIL7uCxeRuD2BLm1WfjuMnw3/NhTov3e/gP+O2kVehanT2ASTSaKiSgp1llJYEMa1b0al7Ju2Sw30ao6FDdXk1pUWVBAJFrHrnbX7T71bO73orl578X+5+cTu2NIP0q2PRaJgM6O22IVEBBwlJPiQpguDW2ZufL76kojEG00gndnkRaydN5alfPMrt5/+dG8f+h7/9ZSYr3N+rkdZVscbgyDFb/pKFvH7H0/zu4n/yo1P/zs1XvM3MPOGRXvU7UhJE7gNpQPRnJF9JAhpCjUcoooHjQwMHNumO7pay/pvDGA88giYkuSozKOf5SzYFCYnFCM77kF+f8kcuH/gbrv7hVFZtVyDiUL50E5sKKqkUnkMWX/ZxxzVAhqjERLK7t6VrP6V2dBvQgV5DO9OzfxvaZFiH3ORBGWVBmEPcBoOBEEoYC4/Pg9dn6msadG2FXXJIsYXXw96XjMeurkOcHRhj8EX7JdzDYrBFj9IORkCLx/3zW3/vbvRoGU2Mt46cFdspzd/AhnXllJf7aCdv4xlZCXhdXSGXRUx6C1r3VD0ptaP7oI70HtqFHr0zyUzRtoXtG902dv08eluk06GX9qOkfXWSvjrRr28myXG+fXoJiN5kfCEwohivkCU6oNGlutO/IsLyEZueRvu+2q5Q//q2T+goHrgsAXJ84XU4RtnQQSh/E1Meep27f/46r72+hKVLd7FrVzkVAgLrgg1cYFcWseGjD/jb1U/z5FPzmDd3G9v0r7HEi1IT2MMXiR1IA/UzZmQhy4eoPnUgxkjel2ogwtB0NeDIe+9BVre+2DRdwXdLZu2ONcmIbCCOTf701WysccScQqiqQt6Gi8nbXkReXhW1QeER2e28LaxeV0FZhS2pQ7xjo4hJikVOLohq1Z6RP76Kv718M//cTT/ljnsv5Iw+3kNs8PCwxcZHERvnx4QqKM4tJn9ng2UKUJxfLF6MAgIeARHJqWS29OzdqdfCmxZPgiW6CtaxbeU2qtlzVcxZx4bKkHiU/LTsnEGUgB4T145+g1KIFw9K+apt5Cxez5pdlVR4s+nStwVp6V5Mougp3k+U5RDXoz8X/v46/r5bT6qzn3D7b07ihE77yLOn60OPWUm0yPAIYAInvTdX3X8jf31J+9hDf/njCXRtG4vVuFUTS6zKGA12biE7t5eQX9OYAaJlzhMSY/A4ftJ79ePS//y00XxL+y/eyO13jqCrf+96XyklazYo61IB75fXC7Fr4RoWTl1DTnkcnc49m1+Nv5PnZ/yGP/39VAZmNYzQpnxHHovfmcuKfENCt0Fc99odvPD5HTww7gpO62B9eVcRDoHiumErIXEgvH24e0utvPXUBW3ZU44fqgmFqA3VUR0MUSkvO1US1gjVHvFxhsJ9ik5VhgqRIxAMonGlasmvEjrycoTnssYdc1gm1UVQZKkKBqgJ2FS4coSoPeI6CctypPqpE/n1hcu4wFvW9j63MeF1v092k0s27Z1MNgwnVMaiz7ZQIx4Ak9abqx+9yQUO/3jlZv7xys/43U3daZnqFQtczLpFuZQU17kbzKFo2sSkktkui7atLMo3bGLeWzOZtrycUFQ0cfoWXl1B7sYiSuWI41DaOzw8hpi26WS3SyPFU03OrCVMeXUBK3NKyFu1kmnjZjB5fiXe9BTaDOlK94R9FponiuisDvTq7MGuqWHLW+/x/PtbKaqopmDBDB7/13x21Ahwa9GDUScmERNtMCaGHsPbk54YBTu2ir7FU5JbjdOpHV3aJJHiF574LNp3bkFGC0Ph/KVMfXchi3NqMTHRxMYYAsWl5G8vpeJw6MqKp+/ItsT5LOx1c3j1iaWs3RXAExstx2BeAoV57NxZTY24g0xjpcs42nTNIDMrDlO6hdlvzOCDN1azSeQq2JYvQyujNjVVPGLZZPmq2LFsJZ+8sIC1BSF88TGuLuqKi9i2RdbAXg037uTgcSs+mmgBhcYpZ/3MDWzdKcCutJrqQFBA4MHqhagsraRM+EL6RdaWLWjTMZUkOZb0GZugHFmGazoEaqopzisnaLxEp7SgYw9ZI8kit8eWYziHyHVwDeh0Wo7Bdix5k9ybz0j+tpJaLnhuOWOfXMKYxxcfN3TTW+t4c1EhV7+witMeX8opR21sSzjlscWc9ugiTntkGWc+spB/T9vGg1PWcvbjy8L5jy5kjPAcaX2fLGM+5bEljH10Mac/soTLn1vG80t28fM3l3L6oys4Q/JPFTmPtBxHun1duznF1Xsv7vqUMfoJqE808cBq2vLZOCVrmb+wGnXnx/TpxeiTejD4xB4MHBWmkWd2pnVKND6C7Fiaw87CSsRWHdKwjBVL20HdGXZmV9KdMnKmTuPxG/7NjSP/wJUj7+T6sx7k3ntms6ZSjPghtXg4mAxWejv6je7OgF6xhHK3MuuJV/nDeX/nJ995jmdf20C+SabT8IGcc0lH1yNCo8uIwYpLa8epP+hPtjdEzY61vPvL+/jRiX/ipqvfYOKSSvGypDLyF2cysn0MUR4jtQ1xg7rQJSOWmNBO5nySQ66AgOy+7WkpRzdRwmI8SfQ6vR8Dh7YisTaf5W99yL8v/yfXia6+P/Iv/OjCp3ji+RVsUcAjLX6z20PLi8/g7P4JRDsVrB73Dv+87G9cO/KPXDnsDunrYR59fTM7S0INL7rh7uS4K21oX4aO7EDbRJviFUt59y9PcPvZf+Omcx/mgUcWsT6USdfhfRk9KgUKd7L4pbf560V3cc3wP3D1KBnH5c/x+Ks5VH2NKfd27ECX7ChiRO+7Jr7H3ZfdxXXnvsT42XmUHbQ9DynpibRIi8Oqzmfxq+/x94vv5mfn/o+//Wkaywqc8NgwRMfFkd02BU+girwF0/nvJffw8wv+xS+uHMfUbQ189eyRYB8NqH6UGrIb4rK4Jas2CEt2BVkoXsmFOwIcL7S+sJad1QEWF9ks3FnHop22UIijMr6dARbkBpibW8uCggBb5UOQWxZk3i6EQiwQWRYKz5GWZZH0sWBXHXPzapkntKyghuKqAOuLgszZ5aBlC1SW5j7vsn6rA85+oFvdgepBcRqWvKz3pnw3aVCi7u+quStZVuKI98NDm0GdaBHrxx/lrScfsT3a0yFd3lA9ULchh3Xbyymr49AuMWLRLTsw8upzufHW4fRt75c3/mJyt+SzfVMhReUh/MnxxHnDGxdH6TKeWNqcPIJLbhHDfGI6scFKinYWU1AgnomMdoy67lyuv300/Vv69j6+QC5BxJ7YRDqcdwG3/Wk0Azv4qSssJW9bEfmFQeK69uHSe67jR5e1FV1aCLtUAiulE737JhIfF6K6MkjIpNG1fzot0v1hHtFVXJe+nH/LeVz5gz50TIPqgiJ2bc5n+5YSygOG6IRYYlyQ4zZ5yI8DfVa8aV247F9Xce2VPWmfZFOeV8zOTXls31wsnis/cYl+/PvNi8GT3JpR157NVT8byeAucVBRTsGOYvJzyymvCmJbPtL69eOc2y7h6u91pXV8kLKdReG2t5ZQEfCS2CKG/Zrmyy+T2InzfjaaYf1TBdxVo/8Pjh4xqov44BuCRerAPpx06Qmc0C1WQHgRW5dvJUeMo69FC9KTTH3HhtiW2Qy4/DTOHpaKr7aC3FU5rFlZTCAlmzbppp5v3yCSVg3oGrPrVeQGxsERcuPCIM4SApIO4kjIcUNyiojtWNh2nRirakI6PhmvfFyP8Bgd1GkqJwoERbmhkMGyQbfmALUiTy0BPBx5OSAgYw46DiHxOgZsD0FZCLoeajCEnCpJ11FrjpIssuCO2Jjl2NiRMclQZa5pdEmurO1GGU06ajVt6TzEjryAf316J0999gfuuK41CdF7i2ySuvHdB37OA5OF58Mf8J3RLUmJbctpf7ieez69g//cM4YhPeLAm82wH36PuybdwX0PncdpJyS5QzdeP0ntOzDyBxfx62d/wf3jb+Pe137Ov974Jfe9+zN+9fsR9Ig3Lm/jhzcukZF/+Y0r12PPjqWLH1kOXgb+6lYemnQnT7x0DgOzY8SDg1xeel5/DX8b/0eeeP0SxorRipUmvd2Hcs39N/PYlF/yyx/1pUuaZAo30pIvPoXOp4zmmv/cxN1v3MI/X/gpd79+G/956Tp+8uMh9OkYV+/lYL/LWBb+1Ez6/t/53P7CL7nvjZ/wp6d/wn8//DX/eeYKrriwIy1TvFiWkZ4IX55Ehv5CdPbBHTIm0eWnP+WGC9vTMm4Pj/FF06JnT8685XLuePlW7nvnVv716s/599u/5H9v3MAPr+1NOxmYldmWoT+9loc/+y13P3Aeo9tZ4T72e4phsEPUlFW5mxUmihip77JZfhI7d+fM27/Pn9+8nfve/gX3yJHdveN/zQNv/pSffK8D2SmePfK7leRheYlt1Y7hV13Abc/8nP++exv/HncL/37rp/zytmH0bmHhiY4jq38/zvvt1fxl3K+4/x1p+9VbuPft27n/lR9w05UdUTGiU9MZ8/ff8tTk33L/wyfTwSvtu7eXQX/4FY/JmnvixbPo28IfnmcrisxRJ3HjIz/nf+/eyr3jbuW+177LOUMyadF3ONc/fAuPf3Yrt17fm06pxm0JGYEnIZ1eF57Fz5/6Of958xcyz7dw9ys/5W/P3sQ/37uDR1/9Addd3BIrSuQeMkzWzM+k/du4R3R/t/D/84kf8Kc37+DJSb/mbzeTIv3uAAAQAElEQVR3xL2Mj0G//9VeMnrdgm/xwwFLqLEG9kpqQmj3pi5xsWcoNeQdKNTyg9GB+BvyDlSnoexAofI35GtcqSF9sDCErHc5+nZknQXls+HI580Rt/PB+Bvna/uNqXHZvvHGfA1x/VK5I6+TqkDHUTgk+pe043iwHVmNjkBAR0qF9tQJp/dtX9PKo6GSxhuT5h2UBIQgwMwRXSByCD7CSNqyLWyjEvql0z2y7NsO9fLtm984rTwNaY0rNaS/LFTexvRV+bWu1kHmWAZCmOQpmToHEpM83FKawXUwa9EkRDfGyJtvC9r3bE2nXq1plebDY5m9lWtFk9o+K8zTM5O0JD8+TxTJrTNoJ/Xat0siPtYDxk9CZhptNK9DCsnxXhou4/URk5JMVqdWdB7YhX6jutN/eEe69cyiZct4eftv4GwIDZbHS2KbVnSS9jp2SiJa5TKGuFbZdJC8Tl1SiPdbSDaIxLGZGbTtJuPo2oKkOB8eI7kx8WS0z6Zjz5a0zIwlxieZ1F/Gwifu+hZtskWmrgw8uScDhrWnU+d00tNiCB+7cJDLYCwLf2IiWZ1b0314L4aN7UWffq1p2yGVFBm7ZYxI1bi6RVyWyNhdZBRddxJdpidH4bNMYyYsXxTx6am06tqGboO70P/E7vQd2oHO3TPISI8lygLjFx5pq2OvVtJfCol6/sO+l2wGgVqK1q7k/fFbCYg8nozWdGltIdEws8dPQkYLWnVpQ/ehXRkgffUb0l76yiSzRRT7e0pwL+PxyXwmkdWxFV0GdqbviG70G9KWtq0TiHV1bNA/l06U9dC6exu6nyBtj+pGX2lb9ZshbXswMlYfSW1b0alnK9p3SJQ5Ri6DkbmJb9WSju48JxPnswjLbPDInKbLnHYa0IV+I7rQq08GLeJ9eOMSyOiQLXVaki3HZNFew+7L8hCVlEhmZ5FlqOh0WCe698qiTccM2sia6dhFdJvqB+nXGxMr670lXeS4rf/ILuLdUh2nyXzIvPWQeHY0YDDCG9/6QDLy7b2MkbEbHIQ0KimJ6jNMTjg4np5O/QDDYcOgj/YIHbfD8FOjon+VS4ymTIZmHCUKj79BDje153GUZDj63aiaw66ThpEffRm+So/WV2E+7nll07I8Hnx+Lz6fh33s8bEZvsrk9eKP9olMFpL8CnIY4Td4/D6iY3x4ZUDGGA7LJUbPErlcXXmtr64rcTXWluQy/YHxfLysGiumBYOvG0WfeIP+21tGg0f7ivLh86oODId0yVgtj8edT6/Uk+HvV80YU9+2zLnwGA7HZTD1/Xo8EjeH1qaxLDw+kUPWnoLvg9UyxmB5PeFxSftEri/VgCM6c7dkQ/36kojEkDdmR0Ln6FpHIldEAxENHFgD1oGzI7nHRgPfpl7FKFh+vH4/2SNO4Dt/voIbv9OGeF2RUvRt0kRkrEdHA4JL3I7CoS6yBtJsRx9HjdyetUtHY9Ktvs4KUA+72t0CiXrkmEHKhMVIlpGjB9APSEgybSHJPGJgqqFtCY325wh0M/XHXw4inNCRvhuPUfts6M80RCQMx9X3cuRlapBB5QIjx2DIvB2dvjm0S9Wh1Ig7nNRnAzUqbIJRXeFNUKyISMe9BsQy+BNbMOIXV3Hrn87jkou60V6O55rHx+a4n53jboBhw1E/rN2GBDG0yKXGRkmiR+E22qsYemMF8HhsPAJG9LsuBi8o+gDlEPhRi0+ASExIjKB6Jh2v5HvwOnV43FiYjyN2GWnZwhsyRIvOfC4AElnc0BEJlDhClyPjt/HaiA4cvKIHVY2RtErlxcYveR6Ry5K4ER0qQDhCwtQ3a2NsS+IWlm2IkT6jhXTuXJXoQwXEFh5H6Ojfqhul/XrenXls5NpPni/IUA1/QfHhKYq0EtHA/howclThp0XXDnTtkUF6km64RK6IBo6KBsSW1fdzDDZp6bxni2h+ekIG/zitNb86KYPR7aKJco2ZwYj3xCc87VMsrhuWxg3DM4kV8ILxkB1n8+MTM/nDqVl8p1eCjMEIHc5b9SFtGi8YQ+sEw3f6J/HHM1vx0xFp9M7yiXzUOyWCYoaVX9KH+5ZmO6ZGcc2QFP58WhZjOycR5/dgREdRBDmjayJ3nN6KP5/ekjslPK9XCnHu98UOtyD17RkHT8gC0Um0FeTcbtHcPrYlf5D+T+wQK7JJmcgWVozoDyWO+iXLRubkqHd7WDtUTR7WBiONRTTQnDTg2A62vInaX1foUIiQtKGbwddtIlLvGGrgmNgOm7K6GlbklTB7S7684Ac4q1s8/bP9riI88urdI93H1f1b0CvZMLJTArEm4PLZoVoKyxxixTAPaxsrAMEW82dLPbHi8jxstyzoZJ/Dqe3j6NnCy7JtBUR7Q5zXI8X9izzEOIMqT4kjctl2iB3FlWTFeemS6iNW5LFFNx4BCF3SY/GLDPM3ljJvYwWbC2oIiPeCI3S5DhDp17LqGNU6iqGi+02FtRSIfGd1TaCXeHm9qg9HTOphnoqvMCRZI46sCUewkdBXqdiEeEWDTUiaiCjNVAMhytauZtJ/X+Tvt4zjxZdXsb3qwB8Ku6aC3M+n8MCPn+aeX7/LhGXV7vvF0R24TemG9Xz6n+f5+y9e57mX1lIQOnQJ9M/sAkum89AtT3PXT8bx8fIqaoIHHu+htxrhPOoaaLCnYtyOZt+OHMXklhtmbQ7y8dpa5m6pwWtZtE+PErPm0CrR4qRO8VTUWQJaqvH65ODEyIGF8BTXeZi2oZr1xTXERHnlrdjnit4wFDfxDR7hdhyRw6Z9ipfWQmsKAyJnNQu315ES5ae3/oWXGGhHj5ucb9DZF1WVOdlZYfP5lmq2lwcR5xFGkYHke6RetAi6s6yamZsK+WxjCavzaqhTbCZlR+pWvOEVMDi2exo7S+qYImBo/Kpy4qL9dEuLJs4rc6GCqgBHSi/a9sFIgKR2KwHh0HFBijwFqGglzdWwaVMElDTt+WkW0jk1xWyeu5gJLy5kyepSQkkJ8gE9gOhyBlxdlMeC1z5j4ocrWVseT2YLD7K/HID5yGbV5BewZspcPh2/lEVLCviqv+Bqb1vH1Lek/jvLWJsbIHiEN8Qjq41I60dTA0ZMRtD2UhPwY9uG2CgPiLHNL63Dj4fOKbG0SY3mo1XFbBHDbJAaamkIERCvXnFNkGoxfnLjSH01NUocrkv7Eu9fqyQ5UvJ52VhUR1mth52lIQFKNu1EPsvRBW+kx8Pas7RXf0uz1QEjHiWHGhmjLTpwSxQZSETHPrRjCj89pQ2XDUwVmTwY8aygBS4pk9BhuR1EHPflKdbjoV1aPDlFNRRUh9ha6VBUGaJFnJ/4aA8NYnJMrvB8qKx7da8ZUqRq2Su/iSYioKSJTkzzEcumast21i7cQn58awZfOIwxI7NJ9sunYJ9BOHXV4qFYy+wF1ST0G8CF1w+hV0v/Mfkcq7fDPbbRD+w+ch5S0rbdX4jU/fuQ+CNMTU8DDXOvodLRklAMqxETFx8dYFSHaAa3jmNlbg3LcoOkRDu0SfCSX2qzqbhOJHKwZJGZxp8SI9luWoVW0vThJhv9Dod6cKpqpQ+Rudb9RVRbQJRXZNL+JN811xo/MuTUt+8O2bWqFjWOh0/XlzF+aQHbCqro0cLPWd1TSNffoxK9ytnF4RdGBDDStuKOKK+hSjyjITuIqITqOge/ByFHZsU5/H0faosi48F7l8JDbecY8zVDUGJTW15JeWVA3k4bluzX1aJDKBCgtrqWuoBdv/y/qC3pT9B4QPhrhX8Ppy4FmzrJr5NVKnvInqJ9Y3aA6rIqqqoDhORtZN/ivdMOdiBIXW1A3pC0j71LvyjlyJtMqLaasuJq9P/1+CLehjI7GKBG3sL0P4E79N4MnsQ0uowZxsU/PZWzz+pE62QPB7wsL7HZbRlx9ZlcftNoTuybGP4l1AMyhzPtYB011UFXV4cuU7iuEwrr7tDmNlxn91P0ZwdqqSiRo5m95no3RyTSDDVgjNlHaof9svbhONxJta3xUTYndohlWNsE1uRVMmlDJQW1kBhryJLjmwrZH7JiITXOEOWxEceJAAEbx/KIOPuOQbIO9y1HTLYKikGcA4gbAq/HYFlG9srgIeyVHNYrvKeGxx0QmRbvrOCtFUW8sayUVbtqyE700TIpCmt3r7bEHKHDdzvSb8iI/mXB+EQPRuLGGPxeC90zlQ5fb1+vJRHnCyqG9fcFDE2iyGoSUhyCEHZ1Eas+mMar/3qLx//yJo/+6U2eeXAmc5aXUFkrH1a7ik2TpvHaPVL214+YOGsXhdVi1Mt2sODNT3nuL2/x4kvLWLNFAM3WrSwaP43X//MuT/z5DR658w0e+9t7vPL8QhbL8UOtExbIrixjx4wZPHvX2zx1zwTef2M6r979lvT9Bo/e9R6vvbqCTVt3svjtKbwk+Y/96Q0e+et7jHtzLdtLxZDWt6PIvS5vG/PfmsLLd78t8kv9v7zLi88sYKkgfkXd2mNoVw5zX5/IU38ZzyuPT+adZyby/N+FV8b61H8n88nUbeQf5LsaWh9B8sHqcrZ+Po93H3iPJ2Vsj4muHv/7B7z51hq2ldk44U83BHYy89H3efovb/DCc7P54PGPeO5vb6JjePLfnzDxM+mrLCAthlve/+kQLC1k/bR5fPTqHGZ+voX1c1cx8+25TJ+1k+IGJUpFJxSgYscW5r05nXdfWcbq1dtYM30e7720kBXbasN9KAio2caUf4t+RO4XX5jHRyLfUyLfI6LXJ//7GdMWFFJeEzrwhhgsYqWsj1dkDM8+MoV3np4sa+VtdzyP//Mj3n57Fet31IgDXAQ66O1gC5ArXLmCCY9/IPPwBo/++U0e/8dHvD1+A7u+7IzHqWHLpKm8fM9bPPr3iUxZWEhZjU1t7g5WTF3K7Fnb2CVvv6GD9h8pOHIaMBhjDtD8gfIOwHYYs8SE0Sczmn6ZMazKLWfS+gq2l4fks2lTF7KokiOaNqk+zumVwrD2yaTFGPq1icGj36mQz4n+nz2WhChoOMziu1uW6MlgKKkKuDJliOfGskKkxljE+WBrcQ22UdOhht8cRs0coCm3H813JcP9019JhkS+WnmlqRYR6sRjEXQMAdshzIWUcpgv6UhkqZYjpSp5ccuI8xDtt0j0hUiKgaJq2ePEDoU7bZAinDq6T5kPuQ/UZzg7/DxQeVPJ05XVVGQ5sBxqRAMlLHvlI1687yNefWwan7y/kMkvf8abD3/EC/dPZ/76cqqDFp66ApZ9+DnvPjqB119ezrotZeQuWcGUFybx+guLWCYAoM6yKVy1mqnPfcyrD01k3BOTeeeZz3jr8Um8dv9HvP7cPOavrUaWIFRXkD9/Pm89PJHXH5rAy/+T/h/5hLee/ox3hP/V+97nmX+8y3P/1bYmuflvPzqRV//3AW98tJ1SOXPU5Rks2My0Zyfx6n0f8/ozs5g8fh4TXpjCGw98xMvPLmLlxgrEA4hdsJ2lBCbfCwAAEABJREFUH8zkjUekjQc+5pX7J/C6gJO3npzMm49MEKAyg6mzcg/y/QebQHkJ6z/6lBfu/ZBXHprEuCen8cGLU3n7Man7v/d57rEl5MgZta06DeWx4OUpvPmoyvUhLz8wgdcfm8zbT02W/ifw0n8m8vG0neTrZnmAmbHL81k1aRZv/O9DXn18Gh+9MY/Jb0zn7Yc/5uXHpvPZ53lhOcUzVL5tM58//aHM1UTeeHYmk99fwKRnP+E1HeMT81lbrNp2cAQozXpqIq/r+O//kJcemMi4x6fwrgCMcdLui/dNZ55s4NVB1eo+QtmlrJ8yjw8fm+i2+/L9H/Pao5+iuntL8l753wTefXMF63bJRrtP1YakHi8VrFjCuzJ/Lz/0Ke+8PI/p78/mPa2va+PNHMSr3sC+T2hTsmQB78m6eO3hz5i+tIyaIBinmJXvT+et+z7ghf9M5rO5uRTVHEB+jpMrMowv1YBXwEWPjBjaJPvR/4umd2Y8w9tE0z7FS0GFw5SNNUzfUiPHNyEKS6qRbYSS8hoB1B5wxKjI8tHf7/DYxvUMSM5hNMLSuNuaYXNhNVV1IU5sn8DpHeMYJDJWB22W76oSMRzh0s/tkTMhRnqwdLw4hC/tz8Yn+mslXqT+6T7O6ZZMX9Hf1qI6eRGsw2U3qiZ5CLgK1/umT2lLZEGsgnqd5+eUMqhtIqe0i+WSHonYAorWFdVSJV53FzRpv1rlm3b7deqrqpT2q6uZDbRfYZPKOHIr6rAMUwyVLITKpXN547FZzFkZos05p/C9287jimt6kCUb/uqPZjBh8g4Kyj20GjmY0aNakx5fS87UJcyfuYypE9ayZk0lcT17MPSkLnTIjsbj8RGflUm3kwdxxpWjOe97gxnSNxmzM4eFExYybep2KnX9Ow62fAgDgZBsCAZ/RjuGXjCUMad3IjuqluL165n+9mqKMjoy7MLhjD2nM9kxAYrXrOKTV5ezpbSOoF1Dziczef/1RawoTKDPxWNE/rO5+Ow2JFbvZME7c/l83i4K1AMiSD8kRwXBYJCQN46MXj0YdcEghg3NJilUwqZZK5jz6Qa2iQeIfS5H3/CXLeKdh6cxZXYetZmdGXPtaXznuuEM6eKhRIDYp09+xPszSuRtDGRkhOqkHxlfyIkie1AvTrxoMCNHZJFEJdtmLxCgsZy1WyoI6Fpu3J8TIH/ZKqaNm8Xny2tJHjiYi245h/+7sh/dU6vYMHUxn72/kg0lNsHyYnKmzeFd0cfGymT6X3EWV//iDC44rxXe7TnMe3MaE2aVin61A5uQfOpDIYdA0E+b4f045bKhDO+fjL+mmHWfzGLq7AJKBVgp995ky1yFCMp4graX5I7tGXS2rIdTO9Im1aF41Rqmv7uQWfPz0bervetqKkRV/i4Wv/EZH0zcSnlaF86++TyuunkMp/T1UrhsBZOensniXbow2OdyqNuxlk+e+oyp8wtx2vXi9CtPYGjPZOKtYtbOWseyORtZMW0ly1cVUqRzvU8LkeSx1YAxR9OKWOwSL2ReeYBWCVH0T/PSO82iZbxDbV0dK/Kq+WhtGR+vrWLSmlI+WlPCou3VshN6UNsYciy2lNSxbEeJpG0cyXQ4XFdYDzYW28phZk4lpeIF6CNenYAY3ckbytheEZLOQm6/HGm9GYd1+RVsLq6iVo5jFXT4LOiY6mVoax9tE73ibaplirxwlrqeirD80BByGC5tyyMvGDZBae3DNWVsKQ3SNcVPVoKPaRvLWF0QkL1eCkUr+jxWZGTcRjt39FFPR3qO6rs5XIFM7+Fq6gi1Y9ex4YNZLNhSh9WxLxfcMIbzrzyJi380hmHd44kJFbNi3g5KBACY5FYMuWggA8XtGV24mdnjpvHxpBxyvdkMPL03A/q2IM7jpYUAlDHXnsP3bzuXqwTgXHXbOVx2+QD6tvdTW1zGrnW5uC/vNFwW0alZDLrqbOE/lyt/NpbTBye602/50xl8wzlu/lW3ncXpg+LljNGhfNVWtlUGCdbsYsGHa8jJDdLihKGcddVJnH/NGC75QX96d0zAk7+N9WsLyRcD3tAb+Mno24uxN4b7u+LqwQyWsToVFRRtz2fnfq/rDnWlJaz/dC4zl1fjE/B00o/O4epf6vjO5sqbhiIvFNhFm/ns3Q2U1OlG1tCbIan/YC68KdzXVb84jTFD00iKDrBz3gY2bC3D3YMa2DUMlLBpwQZWLi3C274Tw787houvPZkLrh7G6BOziK8qIW/9VtZvDVCVm8+az5azriKGzCGDufRHp3DeVaM5X3j7ZKncuSyaudP9sGvTYTIkDhzGZTefE9brTwbQOTUKr/S7eW0J1VW6KYY5938aYjt0ZtTlp9XP7xmcK2CxbYpN6aYdbFi6g3zdWfatGKqhdOtm5sp6qYhJocf5Y7ns+tGce9XJXPh/XUgT2FS1cRULVu9bWUDo2nVMf24S70/cTll8O0bLHJ86MosUcfEaK56sjulktkwivVM2rVvGkxBliFzHSAONVa9xl+Qh99GSSEHzvG01vLWylM+3VTNrWxXzttewVYCG7RoQAb4iT8iy2CwAfNzSQkodv4inlsZBjykW59fxvoAWx+hnQZhlNxKGw3BLW/IyhkCgGtthztZa3lheymdbqvh4XRVzBaQEFBk4XunLIySyyvOw3yqGkG0ZPt9cyYIddVQELHeUQel/V7XFioIgEzeU8fbqMtYXBwUOSIXDLog2KHoXnTh4sMVLs64owOvLSpmaU867ayr4bFM1ReLOso1HZFCd1NfR4GiTiIpzpPRwdAZjHZ1uvmYvomDHLmPtwjz0m9/Y5ax7bypviCv/zdfXsUPeNkI4VBZXoN4MXTQpffsy5syudMyCXQs2sTmnVsBAX04Y3Y7WKR5Z1IbYzFSyWifgLc5l7exV4lHZyKatlQTkA0AwRKi6bp+3aQtvdAwZnVvSpn0GbXt1ZuigFHmXMBgrhqwerWjdtgVt+og3pn+SgBIDVbXShkOwaDsbc6qpqXWwS3ew4K1pvPnQJ3w4eRu5JWLgxJNSJeOorZHBUn/J4o5NSyG7UxatO7WiW/+2dO2chFcMY6guQF1NPV9D4ISoKi1i7dztlHuiSOjWmzPP70TrtFji0zLoftYIhnf1CrdD0Yqt5Ik3Zk9vhqiMDNqI4WzVsSXdThrMyaOySUvy4hSXUCDnxw3feZEG3NuuKCJ3e7GU2dgCQDbPXMB7cuTyzhvLWbmlFscJUlddTYUAxcqSErasLyEgMlYX7GThq5PkWGUKH00QWW1wbJuygnIZmdv07kdUZhYdOqeT3T6bHmO70j7Zh1/emmora8VdKhV3c+4f8Sclk9kuk7aiv06DezPs5C50bRuNU1lFeUEZxY113VA9UEPFrp1s3hHCCdZRtmE1E+TY6/UnZjBjRaWsMgcnVElx/j5925WsefsT3nhlNdsEySYPHcrYsW3JFHl1OeFLo88FJ3LxzWdzxc9P5ZThottY09BrJDyqGpBVL/dR7fIAnekKyq2yWZoXYIEcJ86RF5YFeSG2lBtCxidrTT57slPZAtVLAw4bxAgGJN3QlO3YFFQbNpRaCHND9mEOVUrbPTraKOt63o5aNpQ4BGwLsc/Sl/TtynRkFeqIV2hHBeRVWeKJkD6luzoRbV1hkM9lr1lRaFMaMKIG/UwpiWiH/ZZOpQcElGjTjox7R7nNXNHJ8gLZv+rCOnGMyGFERmU6FuQcqFPJlAmTpxQaoaZ/H0MNHopyRJV2FWWlsgqFPbh1DZNems74Z6fy7nOzWVnoJS4tmXT9dT9f/VB8SbTtlkZqShRiwwA/LdqlkZYeh89I0q6lcM1apr8wkZf+PZ5n7h7Ps/d+wBuvLmKZABiZP/dDJz0L84FvYwxRsb4DFFpEx/plyWpH4Rac8moq5VMUEqNcsHgJk1+dxrsi//jX1ognxSI+O4UUkTXKq3UO0KRkWV4PXp9HQFB4D1IZJbvRHSRQW0FRfgB8XqKy02kTb4XLRVbjTyYj3RNOV9cKWAq3Qzhn76fxk5IWR1SU8Nsh7JCD7IF78Tg1ddRU1VFrO1RsyWHhe9PDY3p5EYtWVeLLSqFFejzx0TZBQVBVck7u1FRRuHQp78vY3312Gh+/tYytThJp2UKp0e7Y9uqkccLrQ/UjQ5HcsF4lcmi38RKfEEtCol/Wg4Mtxzuh0P5VnWCIYEUNVTLeQHkpGz+Z4Y7p3ednMuHjXdiZyaRlJZMUb/ap7BCoDsoblOhUi2prqRY3si26CTN6Se3VkzHfP4ULv9ubrm3iOMBfS4dZI8+joIGvuH6OhESyMTmyVhx31Vv1PUiGu8Bt1/yFM8XYyfrdwydGT+o4ssO45eIlcY6EERRRUFlcks+MpG0RWGLY4r3ByN7gCuDIUwrleeRuI58tIzqx3S50vA6aDpObKaX65V/JDicP+1PGaISkH0T/2o8tc2iLHsL9OrC7XOIYcImjfGnf2qUjkgo5SrIvSSqcq8+mTw2fiCYsqV8MvU4yWBmdOPXaU7j0ptP4TiO67KLOZMr5npFROFWFrF+8g13i3rT8FpapYvuyreRsKnVRv12ay4oPZ/LWU7OYu6aWmC5dGX7OYEad1JkOWVHffCmpEEoii3tH+/Hrn9LJ5pHcqy9jv38ql920t/xnjGlFVkrjSm7Nr/AwGPmAeL1SJWQTqqimQpwwkpIV6eDUlpCbG3KTntREkgQAGTd1gIccl5UUVFFbG8LExpEQ73MBQWNOI8DH5/filQ9ibOu2DLjgpP3GdP6lfenZxoclgMIfBcYfQ2rP3pz7o73H/p0bT+H807PxcoQu8dpUCjCsKK8Dv5+YxBgBSwcYvWVhRclcSZE3PpF2Y0btM6bTuezGMYzqsY+kVhzdLzmVC85th+Be8mbMYtKULeSVBbHr9wj9vk/x9gJy86qoEYB6hEYaafaQNGAOiSvCFNFAs9OAUaAmW74KXr/3aHQPHTBzT3ETiVlNRI6DiGEwniQ6dE9CHSF20ENq716c/L2TufiHp3HZD0/l/O8NY8yJrUhJ8GE5AQoWL2byhI1srU6m29C2tGvlpWD+MmZ/tp7NAlSCu3axaeV2cgohuVsPTr3pYm7688V8/9ohDOwUjTmIJF8320rNoHVmlBzp2ISseNoM6cOpV4zhEpX/hpM557tDGTogndQGz8bX6shLVEwS2W1jMfrbGmvXMGNePqVVAerKitg8dQ5z1ypK8dP6hA5k+g0Wey5HEbWg6UBVOTuXrmDW7J0UlgaJ7dSKNlnxxHv38GrMxCeRmpFAcjzyFhNFcoeODLvkRC68MTwnF3x/OCee1Im26X5iE5JErjiZG8Tox9Nm+EDOuOZULhVwcukNYzj30oGMHNTisIISdzwypqB++XfDRhbP3sj6LTX4M1LJ6pCBiKXD2IuMIKfYzDRapsrbqawCT1Imfc4ewfnXy5hE1kuuPZHTz+9P7zaeveqBn/Q+PTn1mgtiguAAABAASURBVNGc0D2R6LpdzHltLvNXloiHTDYBu5rtcxYy4elPGPf0PBatLhHAKPn7tBJJHgUNGINMLU3qkqXgFbH8lkql3gDJ0CgheYbjUhyOy5o2QpJodCtPAzXK/rpRbWp33b0S4Vztf3e2RpTCRV/l6Y7pIPMhTgiQfqI84HETDS1rX43JNBRIGI436EfDPVVVueFyYfySW/n29BE285KnWW7NRnMkMrpZ7kMZjLu8dC692qXkh+tLmdw6JsmK3F+igXrVfQnXsSo20rEVQ4+zBtIlzQfbl/H2fRN56zlxqY+bwydvfM6Hz01hsv5FRmWIQMFWZr25iKVrK4jp24+zrhvDWAEsaU4eSyctY/68XEqCBuOxZPE4BMqK2bpoFbM/mM+0T9awRgyXrh3p9bDdJq41A8e0JbuFj5K5cxj/1Ke8/UJY/omvz5TjjDnMW1aAnh1/7U7FCxOTkkL30V1pFR2gYtNKxv9vEu++NJMPn5/Cq/fLUVeZRWzHHpx5fgcBGTr+ht4cKtat4fPxc/j4xc94/T8fM2l2PuX+DPqN7U7XtonEWA284dBEpdKhX3u6dEsksHk9s179hNeenM7Hr89m0rjP+eiFWUyZuIEdNRbxGWl0H9mV1lHV5C+az2v/Vbk+Z9Ibc5j0+gw+eGE6M1bUCiTisF01O7ezfPJ8Jr4yjbcfmsj7764mpzqBdgO70G9ISw74227eGJJbt2fgiZlEV5WybvxEXnjkMz54bTafvDlb2prO+OcWsa7yQCvEENW5L2eJx05/X6JmxWImjl/LptwaAoF8Fr4xnXef/JQ3HviET2ZuJ++AbRy24UcaagYasBwjx4nIPhQiIxbaJ3sFmNvuy4KUSL6WgUfAiUeOfi2QMkfAvcEyBo+j6ZDwGSFc4jBcRtowWPLPFpL2xfBa8ukM50v/aD4iRzjON7yMtie6sAhKf0IS98h5sUfaTYuWPcvniA4cfJJnBGVovuXWCeEV2eRdlASfLfpQCvOGeTQekrq2tGRE146EejeEGq8nA9q2JePUvqUbac+Rug5G8iwHfDIPluyzHnnx9UjciLTav1fKvSKPNCE5EC1lHZIsmVOf1EfyHKFw6BF5LeHXNjkuriMzCOvINHu4WjUYWQjJo0bzncv70KtLPNXL5jHurpe59+Zn+MfPXuChf09hxtJSKqoqyZk8m6kzdpBPBoPO6EHPEQM4UQxrz85x1KxZzZxPV7GxLomO/drRtbWfshXL+ODel/nPb17n+WcWsnJn8HAJvqcdK56eF45m7Nk9pE+HnVNn8vKfXuJfP3+au3/xKk89NJfF60rDv+mxp9ZXjBl8iUm0HzuKc8/uSMvEIDumTOHp373E//4yianrHXmb7yFeobM5o38MXss0at+heMZknvjtC/zn9+MZPzmPQGpL+l94Muef34k24uVpzO1WtKJpNbg3J108iEE94wlsWsWE/43jPz9/hn/+/EUe/PsnfDp9BwoAfalpdD5tBOee25k2SXVs+0Tk+u3z/POnz7jjf/rJeSzbFpSPqtvyYXg4VKxayvv/fpV7b3+Dl19bw/ZAIp3HDOWMywYwqEecu0ns35GX+OzWDPveSZw8PIvkUB7znnmXB36h6+wZ/vWbdxg3bh276hwOeJlYul4wilH9W5Dgr2LNe58zTT1OFXWEZKM10qtH3H0Gg+yvRK4mogGdTjEWR1MaNXqWrIl4r4d2SRZDZS8a0NJPRrSH7hkxdEjxyhry0aNFFH3TLdqleMiOM/Rq4aNjio+sGIe+mV56C8VaIfnsyJqSdXW4xhDtMaTHGFrE4FKbREnHGpKiDFkJhowYm97ibkyL8UmXRujr3iq3Q6IfeqV56Jfpp2+Gl35Zfrf/Vok+0mMtuqZ6GZDpQ78n11LctikiR1ostIqHPule+mf5yI6Hri28oh8vbRIsuot8PdN9rn4tAQp8iX6iPDZ9MvyurvUlrLvovp+rX+iUbOgm7SX4QnSUPnqJfJkxFu0TPfRs4aGXyJAibp3sOIee6YYTWkfRVUBm+wQPPaReawnbig77ZUfRIdlHrPRF5DqoBqyDljSVAnkrIDqTE2+5lOtuPoWzLxnEyNN6MXh0dwaf0k8M43BGDkqVD0wNBcU+svt1ZeT/jeZU8ZBkpcTQekQ/Rl8ynFPP6EhWvHwInBT6nT2Si64fwSln9mTACZ3oNay38IzgnP8byomS169fGu5pij+a5C6dGXF2P4ad1JFWsrCQy3i9xHXqwqiz+zPy9M60ipHM+juuc1eGndGfUWd0oqV8gDyS72vdk/N+fg5X3HQSZ140gBFjVf6eDDl9AGMuHUD/7i1IFB+ulZhK+yE9GHl2H/r1Ticl2khtMLEJZPXpJnL0ZdCQlmTEGfa7PFEktu/GObdfyBU/GM7JZ/Ri0IndGXzaAE75zmgu+9Vl3PD9DrjfJ9mnenSrNvQe0YOhY/tx4kXDOf8nF3DDrSMY2C2JGB0A+1/eFq0ZdMmpXHnr6Vzw3SGceEZvhpzck8Fj+jLqwkGMOKk9mbJ54IkipUt3zrztIq764YmcJkcgw07pyaCTpL/TBzLmoqEM7e4Xky1CeVPoJvKOOnsAg3sm4JPN0e3Zk0iHUX0YftYAhvRrQVy05WYf7OFrkUaHgd0YckofRp43VDxmZ3HVrWM545TWyJ7gVotKTaWjrI0Tz+hJ394tkD0XKyaB7BOG8/0/nMdlVw1jzFl9GDqmh3hPejPsnMGMvawPHWWT1AasrPYMPbM/J57dk86y+XktsDK6MPbKYZwi4x85JJFgWR21wTR6n96PUecNYPTFJzB8SCYZsmlqGxFqChpQVHK05XCwTYiW4rIb2CaBNsnRJPosssSQndY1ljM7+umWYjO2SzTDpHx45yTO6BjNmd3iOVNAdQ8BJyMkPbJjIq0TDq/8joGEKOiaHivrOpFOLaIZ0T6eHmKI2yR56ZsdTecUGN0pgZRoD9/oEjBoxJ+QLXo4sX0KozokSLsxjOoYT/d0j/Tto32Cl2FtoxkpOuiTFcXwdn7ap3ronplAz8xY2okuOmTF0bdlHBf0SmJMp1hO7hAtFMuANnEMaRPvejkc8UPhXjJAN9zz0JxUOdK+rHcS/VrG0rWFw3my/1zSN5l2iT5O6hhH52zZg1JC0k88A7MTGJBhcWLHBEnHiryJAkKMgCkvPfRP/mMFDLUwnNQ5iguknRFyrD6wlcjVJY4BraLFLvj3dB6J7acBa7+cppoRm07/757FTf+9jj88ch2/fehafv/4jfz+P9/h0lMzSUnNZNiPLuOXj/+YO+86mSHdk1CbaKW046QfXcqvn/4xf7zrNIYPTiehQxfGSN6tD17PHx6+jt898H1+dtdl/PDvP+AvT36fG2/sQ2svWEkt6HDB+fzxuR/ym3+ezai2HhDEbUXHkXXuxfz5uZv482PnM0LeZowxIB+wrPMu5ndP3MRdT57HyJaxNNjP6JYdGHXN+fzsvyK3yP+7h67jj49dz+3/OItTh2agxtLTvgdn/OJy/vTstdzwg750aWFJm9JqVjuGXnsZdz57PTffOpL+WeF8t7DRw3j9MrbunHHr//Eb6ePX/7tGwhv4zT0XccmZrUgUI++KSePLkHLiqfzwH1fxu0dv4Pf/+y5XX9OXriK7no025tw37ktJp+dZJ3PNXVL3kev5vc7Jo9fzu/9dxve+043WMYQvj5+Etp04+UcXc8uDN/DHR69Dx/+Hx6/nV385h7F9okE8Yp6Yrnzn0R/zV9HrLVe2Jj7KEm0Dvvac/ddr+MOzN3Hbjd3JTvuiD7Uhvkc/zrvtezKe6/n9A1fyo1tGMqxvKvFeacu9LVK6dePsP/yQvz52Bdf/oAcZ9WWe6FgyBwzkkt9ezm8fu4E/yJh+J2vkjkd/wM2/HobYBYwx+IaM5ddP3cRfn7mC8/rHEeMz0rKP7DPP5uYHpF1ZM7dc3512mcl0Oe90brj3On53z5mM0fVX35dUiNzfQg0YMcZeO0haDNQGAizeVkpFwCEUDFBVXoG8hJMpm5eNYU1BBXVVNXTMSCCvtIZaO4Rl/KzYUsaabdVkpSaKBhWYKEn0G95G+vSI7yXWhwuU4j1eknxekiWdJMckiT4PdUEvW0vq2FhYI70Zoa93G/FgWCGPu0duKixj0aZC1uyqZZmMLcrrEf14ifb4KBRwv3BjOXW2eHyTDAlemxSRx4RC7CitZnthhRy3hIjxOpRU1uKVN4TSyiALRD9B6cPnqcOYOr7ochwvuar7UC29MqPl2LWObcW1JCX4EScIs9YX0yI2jvyCWhZtLCExPo7kWD9Lt5azuThAvGxhsfISuT6viu1F1WSkRBEte0JhRbX7hfeqWovlW6spLg2QlijMXyTMNyjbPRu7I3saM5g9iSYcs5qwbAcRzUN0UgKpGUmyYHx4rK+paMuDPy6WxBbxxMd6OWqKEOAQm5xASnqC2698fjjcl7EsvPEJZLRtQZq83Xzp2AQ0xLdIICkpSrwT1ldfurJx+fVDmp7otuH3cJDLYHl9xKUkkqrjjzkoI9/osrxEJ8aRmBJLtAhj8TUuAUlWVAyJ6UmkpsXJBvM12thdxcIX7cMnk/21ZCFyHQ4N6E6hdDja+kZtyCKw5QWhJmjjl09bYkwUUX5oI25+W9Lbq2qpsmzxqHlpLQZse3ENi/NqWJdby4x1ZVQEa6kOeKkUEBOsrZEajtCXSXRo5UYASa0Y+5CApqToEF4x9AXVIpUNmbEWCgQCwSBVdUGCFhgnxNe9HNm7Qx7LBQDlQagMedHfRBI8QZ20X1ZTS6WAtuqAjeZVBgx5VUY+ix7ifAhAs7GDRl4FDeWBWlbuqmDZ9kqWiq4K6yxq60JU1gSxHI+MKorw5YSDRk/NqbQDTN9URFZmPDsEcOnPxs9dX0VOYTX6X5i0kjOmsto6EuNsWopHK1fARkF5lcggfYhcZdWWgEoPLWK8+GXv2F5osyG/loVbK1ktclXIPFUFgtJWmBp1f/iiOpCG1hrHG/KaSSjLqplIGhHzMGvAwhvlwx/txy+u4yaxWfNNLoPHJxuCGH+/uHgs0/xHROQ6TjVgyfGNn/WFAbaKAaxz/MzfUs2aYpucKh9bSy3EflFWVUesz0dbAfFzNpYSKy9QvoRYNojHZF2FGL2yAOtLHDG4ltDhWu+GslrYUhSgtApKahwWbC5nU7FDhYlmdZFhe7nDmvxqHNsr/Tpfa47cWnpWZGx2VQVYJ96GTZUOa0UfGyuCrCoLMXNHDWtKQtJnHVsrAmwurGPehgqK6sSrIaBjc4nN5hIj9T3sqrDIEV1kJidRWSXy5ZaTVx1geV6AGlt08wXgSUpd71S2eNsnrSxixs4QJdU+0tPiqQ2EZPylpCbFik5simo91Bovy3NrmLGlhl3iAVlfUMNGkX/ZzhrKbB8bqw1TZb7yyhzSYuMxxsd6Gc/6UpuNpUGZ3+qvpbMvr6RrQTX+T1+RAAAQAElEQVTbQFpD4xo2H4qAkuYzV4dXUiuJDqN6MfT0PgyQs9iYqGa+FKw4Mnt1YsDYvgwelE1GihfdbIhcx7UGDnlwuhhcoKqR+lq6X0ueMeborhU5hhBbTKkcg8zPCzFZvB8r820BGBZT1hYzf1sVO8s8bCn3ob9mumBnJTsqDZ+tLWJFThmFFYYieTMvKveQL4a8fjSHJ5CjJVvAwvrSEJ9srJAjkCpyKmF5foApa4rFGNdRUGfYVi6uE/EIILr7Zh3bFNZ4ya20KJEx5crY8isFZJRZbCiw5UgFAUGGfPHW7JSxbqmABeJ9mCI621wKO4R/5c5a8UqEmCPh1K1FrCyqY1MZlNcYtgtPAJ+IGBLS2+hjL9JlkFvn4ZNVZawsgJAcKU3fXsPE9bsQbMZSATuT15RQIFhCf3Z/6qYaCmpttshRjHpPtpfXCFgx0qdh9qYKFomQ2ytDLC6s5aOccpYV1JEvACW/HPJknEUyjr0EOFwJdy5kfDqgRm0a9F+jjCYebeaWqIlrtymL52/PuX/7AX948ofcck1nMpJ8snSbssBfIps3k6HXXMAtj/+Q2385nIFd44gs7i/R2betWAzu3kPeZ/feu/CIpWyPQ8iS8wpXHh8heZO25e1bjzNsyyIg8c2ldby1tIAP11SxQd7CbVnNIRMrvDHinfAj5ybyeRUPySEsciM1DAIi+PLLscR4KwngCHm8BD1S04i8YvAC4ilxJI4cLaGHJhJq8gtbdaRUSaSVmPs0Io/G0ZTowJG2XPF28xmQMkfGrP3ZlgfbeKSW1HSMxP1CUZIOuRQU2YJSxRGPk0MsxvZLbdWNvpi4rWAsYSB8NcTUr4D0r7k6DtuSduUoG2xpw4NtxUo0Ctw+pS8Twpa5ChlpQTwvIYk7roweVG+2NBSwvDJH0r/jlXo+qPcm2VLXMUFpyhaS+sJ7ZG53VG7T4d9rcqPN6nEIS7pZjScibEQDx4EGIkM47BoQgyc3Yq2EGhsFNxf30mwj6SNNKoSjnQkAMHVgBUBDR4yWlInZIiiGOGggJADBljyHkNhP5RMeyRNrR8hj45qgL5DXaBm2+0VQhBsBPahR1fwDkSPG3CVH2EU+qYtLAqKM9q19WthS10HiB21LhgQY+adPhM8RMiKDftEXQ/0l/UhbWBJaNkgf6PhckrTmGwmVpL+wLJImiC1lSkibjsQRoOcYG1tCW+sbG0fadk9vkPalfx2/QAhst8wWSKFtIU1IezoHdgCV0zG1kicj9EjalUvHbEmZgyu7gCTcfAEeCKuMxzH1+pLQ0TKVQWRxRDZHQFGYhFnlELk47CRySPN6i5QauOSg/0RACd2MJv6IgJImPkER8SIaiGjgMGhADIEREySWnT1bt0T3umUrlzdnNZpKLq+kNdT0wUjLD0YHq6PG2ZVDunRtRX0YtlOO2CslFS5sNNWkhPklrT90cwhyad8ql8AJguIFMI4HY9sYqW+k/oHI7QNHO94r6mZInYYild+tLxkaaj/7kZQh4AEBVKihFtKjIVu8CUbzpMwIT7i+9CDt7z1+R2TdQwivcMntCNlCGoZpr3rCp2lXHuEK12vgcwRLGAQn4AhwsImSPkQvWiz1EN2E+ZF8JSmQm92y2ZKvpGUaOpJ23CpGgvBYJCL82hyOJeVGiHoeR+J7k7bdmLSNL6LGvA1x5W+IS09uX26oD5VFQulVnk3/tpq+iBEJjxcNRMYR0cCx0oCRjgWXyFNvNyURDSWQ2yOFGTF+MmKjyDyOKDXKS6LXIjPKkbF5SD+KY8uI9ZMZF0VGnN+lBJ9FgjgWMmJDku+RvCiOjq6l/1gPmXE2GfEhUmMNUT4PWXI81VJkSY+DTJX1KOom84j05ccrnjB3VbsPWdj1tyaV6pNNOrCatHQR4SIaiGggooEjrAFH2s+K9/DweRk8c3EWz11y/NCfTmnByV0S+PuZWTx7ccujPLaW0mdboVY8eX4brumbxKWDWvHYhVk8c0kroeyjJI/200rkaMfTF3fg7nNac3rHWG47VWS7JJunL1E5Wx0lWbKOWD/PXJxJq0SvrOZ97wY40hDuW9600hFQ8o3nI9JARAMRDTQLDSj6UDqAsH6PoUeiRZ9kD32SJDxOqH20Q5JTS48Ei77JXiEZW7LQURhfX+mjbzL0SzYMSLFI9QXI8AQZmOSlX5KP/kmeo6ZrVxbpr7/I1Et0kegE6Rzr0Ds5SuQRfYh8zX3eeyd6iPpCi36QxU/Tur5wCE1L1Ig0EQ1ENBDRwBHSgJy727ZNKBRCwwjZET3IemhO60DX7oE/HQZjHCEtNfpo0nRQUNKkpY4IF9FARAMRDXxVDTT9/firjijCH9HAcaeBCCg57qY0MqCIBiIaiGggooFmooGImPtoIAJK9lFIJBnRQEQDx6MGHBmUkOstkVBSkTuigeNXA+E1rj+gZuNgS1Lje/+tcNMcfQSUNM15iUgV0UBEA0dAA8a4qKRRy/umGxVFol9fA5Gax0wDjoAQBSBKYSF0jTdQOKcpPyOgpCnPTkS2iAYiGjiMGtCNGfRpjDyVIJwmckU0cLxoQNwi+w1F1vt+eU0zIwJKmua8RKSKaCCigSOmgUPYoGVfN/Vk48FxvNj45R20jpBUD0lq1/oSKgpg+/ISaspsAlaQYJVDwaoqaoprRfqQkEdAj4P+1LktKRAeEyIo/vRAkU31zhB1lV4CNR6q8kNU5gYIlqrDPYgt/xy0Da1pYxsLW/oQYeQ2BAVUObZF4eYqynJr2Tq3jEBZiKBIGaxwKNvuECy3pIUgVHmp2Ql2tbQfCFGeV0dNoUgT9GPXWgQKbAIiu/bkihl5NEsNqHfEcUR0JQma4x0BJc1x1iIyRzQQ0cBX1oBgiUOqo/u5g4WxfXhsG7uyFm9dBU6NGPcKG2++D6fYT8UWMfClIUo31xGsCeAX416zOciKT4vI22ZRV+4nWBEUy29j1XoEbEi6OBq/AASntJp1s3fw/r+XM+upFexatov57+Qw8d61TH8tBxw/JmDhlAhoKIqRNjzY0rdd4hWgES2yeXDKHELFDtW76qgtDDF3/BYq8sAf8LJ5yXamP7eaN/84m/J1NhMfW87b/1vMvHG5bJtbzZI3d/DmnxawaeYOVk3fyev/WM3KTwVhBRzRkZIEkbtZauBA6/xAeU11cFZTFSwiV0QDEQ0cJQ18G7pRO+u+Qh7KYJU5hGPVEnIs5n20iaUTC1j0fiHzPy7k+d/NZuJLi1k1O5eS7VWsWbCdkl21fPLMRia9spaCnCoK1+ULANjIu3etYMXHRcx9ZzMf3r9IeFaxbmUpJCXSYVRrupyQTU1dFCFPLPExUXjFg9K6exr6f5mUbKvig6eX8v5Dy1j20U6mP7+ed/+5gpf/MYtdC6t45+9z+ODBFWxcWEH+tnJqy0PYBKj2GVoNzmTk+Z0pLQuQuyVIXYlD32GZ5OWU4Y2zGHB+W6JTY6iuDNG5VzYZWVHYwaCAoeZkvg5lLiM8qgFd0RqKE80NmvIjAkqa8uxEZItoIKKBI6aBLzS/xhEDbwh4A7Rv24Z188rImbeNrIxEOczxMnhMJxyPB7vWR6DUYddKMfYBH92HZ5OcGYXf8oHHUFJQRfHGasq3hQhVQJTfwuez8YkHJm9VMcV5JXQaEEdaK4vk9tEkZseSs2QHjpR7HA9RxicekQDblpUSEk9MvyFt6NQ+nS2r8qmV45/RF3eTbhxC1ZYcE4lnBfCG6kCOZmZ8vJrh57YjJt6LMQZfcoK068OqrmH55Bwy28aS3SMBX6oHrzhjjDFis8JtSDOR+zjSgGlGY7GakawRUSMa+CoaiPBGNLCfBtRZ4rg7tIPGxQpLuPs9cg+/MBnHJ8bcpk3XGAq3l1JRYpOYEYcdaxObFofXcghaITnisYiJ9pO/q0zAQzE1pTVsXVlEZV4InxWDL8ZHyIZgwCY1PZ4kqVucW03OojKKtwcJ1DlUFtZJvSDVIWkvxsK2DYU7guxYWyROlXgC1Y7w2exYX86OnErSW8USsAxxaVHYUdK446XOE8CyLfG2WMx+fwfB4igqywPE+T2UlxWxZuo2klMttq+vJG9tgIB4Vuoq6ggFQtjGBlGGwUioJEHkPk40EJ7b5jKYCChpLjMVkTOigYgGvr4G6u2scY1u42ZM44Qb1xyDbuQhASx+nIQQJ/5fJ4Zf3oqYTC9DL2hNdEINPU/JID5Ryn1eUjuK9+ScNrQfFE+3U1Ppd1YWnYYkMfDcdFLbxRIT5SU9I5Y8ATc71xUSH+ulfb8kOp+QSEy6wXgdopMteo5OY8g5rbEknd7BywnntKXtqFi6jUoRj0g1/kTDCee1odWAeEZc0gFPXIiuQ5Np2SeKYee3Jy7dxvHadJC2u4xIIL61j9jsICd+twtdhifT+8wM2g9Mo+vIZDK7+fDFecAbosfwDNr0TMV4HCLX8aoBA0aIpn1ZTVu8/aULOY5sFGHavxRsKVfSbyEfqLzZ50UGENFARANfSwMGU18vHH7p/mxCUsMrRzgOHUYk03pYIr4ED+2GpuL3R5HZu4WAgjr6n5lFcptYWvdLpe0JGbQWkJDeO442g5PpfFImWf1iSBSAQZJDavsE0tqmSDuG7H5xdDkpi6zuLUhpE0+rPkmSl0xcVhSOBTFZFp1HtyRriLTZN4XsXqm0H5VM64EGT4qfjsNSsWIN6Z0SSGznp7OADW+iV+qGaNUvik4nptNhcGv8qXFk9c2k3chMEjvGktLFK/EkOgxvRXJ2Mh6/IauH5EsbWBFQQrO+TFj6+sBNNI67GU37YTVt8faX7toFVUzMDVKrLzL7F/OHlTW8uq2OUvdb5AdgiGRFNBDRwLdSA3uZ290b9e7I3joxHpAjDa8TwBPyERXrwRcdJccxNXjipcyy8UdZpLSNps0JSUQlRuGNtomKt4iJ8WH5ovDHWfiTDHFpPjqPSKLP+dl0PrkFya39OB6vAIpoopN9xAifL8ZPVEIMetRjyTEKegmPL8EhKh4S0iw6jhSvS+d4/OKZ8TgevFJmPLb060h/Uj8+IEdKHoyWiazRCX7iEg1eXx2e6CDRcV633Ouz8CdEEZ3kJSq6Di8GK9qD5VcNKRG5mq0GDjB/u7M0otS0B2c1EfEOKoZ6PKpDDqvKQgI0bD4vDLGzxmatnIcuKw2ytBEVCFJZUBIip8pmQ6XNVglrpO5BG48URDQQ0cC3QwPuXqwPJcQM8wWXqS/zoNyOcSS00JONkLhXLMm0hUXBg1+OP/xi7I1HMoRPEIHwIoENEjNKliEuJZoWrWJJSPXh8UmRAB7LPSKStrWe8OGmQxKzRD6jf5SMRCTUIxmL2CQfviiHkPFKfggEfEhH2K5Mmu/2Jvla3wJUBhvHSFTIIHUkirRoNDTat8GWEO1ISPOViFwRDRwjDejKPUZdf3m3Ckgqg/Db5dX8aHEViwRwyMcI+Qzyr3W1/HRJNT9evIemFgSprF5ZBAAAEABJREFUFRBiMDybU+fWeWN7HSV1+uH88v5cDidEoKaSksJCisurCXyFqm79ZvEIsnn6O8zcWEFN5WZmT/icdYWVB/U+HYkhOcEaKrbO46PJa49E85E2Ixr4Eg0Yt1z3EmPCcTdjr4fkG9kixWg7wmPh4EhackDSUiqh3A1x3BzJkFvq4OZLntwatzAuHDASGpCnI4RcmnJQgBEm4+Yb9DISN26/9TE3rnwGD0gpbqth2dykIXxpKDIg5S4ZyXbJNGKzCCeMhEpErmavAZlHGYPaTyWJNrqbflRWZNMVUvHAavGIvLA1wLTCEB/sCnBimpfCOofPi4LMkLyZRSEa6OPcAF3FfSq4hLnFQSblBRm/UwyweEy+bJR2TTHblkzi1Yfv5Z93/4eHH32UJ59+kfcW5O9+v/iyNppPuehk2rvM3lRJTW05eVtyKasNovo+amMIKSiZy0dT1x+1LptzR7q52La89TbnQURkj2ggooGIBr5EA00alKjseeLlKKn/fsi47QH0eOb5LXXsqnX2M6If5QaZJSBlnHhH1lbYaLVcOdIpE2+LtnUwcqpzWTvrY94eP5e82I4MGjmKUSeeyIihA+iWHeu+SBysbvPMd6guzqe0JoTjb83AMYPpkByDPwywj86QxCMVrC6loLjq6PTXjHtxanLZtOgT3nh3ESVHFTk2Y6UdQHTxRaBE/TPMEs4JxyPP5qqBiNxgjG7gDo4jLy/OPut63zRN92ryoKSxanOqHZaV2SwRqgrtr9TtNQ7Ly8PlJfVAROsr7c/dkBOkaNMyFi5cRVn2cE4/60xOO3UMo0ePZuTwwfRqHSfOTwE4VYVs/Pxtnn3ofh58+HnGz8qh0nawg9Wsm/Acr4x7lWfcsmd4a9p6imqCSDEEClnz2Vu88OgDPPjoi3y0IIeiqiBOcAdLpk5l8ruv8fJzrzJh/ga27VjH/Imv8czDD/DQU+8wddl2qqSRQNkOVs98t76NFxg/bTk71ftjV1K4dSEfv/gyr730JI888AhPv/IR87ZUYNtBaks2MHv8izwlcj3w4BO8Omk1RUFbFm3D2CV0SshZsZmC6jqCTiXbxfi99ewjPHj/Q7w4aTnbiutE1lK2LPyEt55+mIcelvF9toytJZIv1UOVu1g3+wNefuxBHn78ZT6ctZY8ATsVuzayeNI43h3/Fi+/9CZT11YQUq/MqmmMf+FJHn34cV6YtJYKRxrZ567LW8KEFx/jof/dzxOvfMrKvGrqytbw2VsfsyCnmKqgg12dw7yJn7FoYy6Fu0Rvk97g+cce4uGHn+aNyUvIKarBCRWwfsFUPnj5BV58+hEefvBxXnzrIyZ/9ikfiL4ee+gxnnvjUxZuKQ8DXLuOyry1zHzzaR6+/0Eef/ED5m6pxNajptUTeOGVNxgnOnjwvod4+vWprBNvXEg+7MFNU3lnwmQ+kjafeG0m+QK07OpdLJ/8Fi88fD8PPvI8781aR25FwDWHTm0hG+ZNZNyTD/HQQ08x7pNFbCqsFRkc6kq2smLa2+G5fuwVPvx8GRs3zufjl1/k1Zef45nnXufjRXnYgSqKNnzOO08/xAMPPMrz42eTI0DcDlaxbuLLfPjpBF58+CHemF9Incz5Pir+1iUd2a8dHbWEcmssQhENHFcacGQvktvdY8KPPcNz1/6eZJOONXlQcsS1Z5ewY3MOO0sT6XnSCXTNSsC3z65l15Swa+kE3pi0EZPRmuz4Eha++RwT1tdgh2rZMHkcn66qwJOSQQt/CYveeJzXZ++gvLaazVNe5735+Tgprcj0bGXmuxOZvzGfysAulk+ZwOQ5GykK+oi2clk2YwbzVxVipWaTnZlKQrQPKrewfOanTPp8M4EEad9bzNqZHzH+k5UUh6oo3rGcmZ8sZJdJpEVqNHVbZ/P2K5+xWQyRHSwhd2c5xLUgIznEuveeZPzyKgICdHbrNbSFOR/PZkNRFeXrpvD+lFUUOElktcwiLTEGnyfILgEkn3y+mnwrjYy4ctbO+Izp89ZTWFPAunnTmSYGt0JkSzG5rJwxiU8X7qA4dyMLPv2Qz5YVQEwcUU4Feaun8Mbrn7GpLp7M1q3JSIwWwLdbEnmBlY9OzVo+eup1Ftck06p9Js7q93nlw2Xk13gIbZ3K+AkLySksYtOMj5i2Ko/yOoOnupjCkipCUYkkRpWJfNOYtWgDBXWFbFwynwVLtlEd14LUuBq2zf+Ujz6ax1YngZREQ+n6OUx6fyYbq0NUFW5hyaR3+CzHQ0ardKIK5vPOS5+yobKOqrWf8faUDQTi0snKjKV8/ms88+Eaautsgptn8Pabn7Ky2MEfE4XHKWDR+HF8siwfO0X06C9g8YfvMnn+RvIqi1gz7WM+FX0W+1uQFl/D5lmTmDhlAZuL81i/eDYz5+ZQm5RNq+x0kuJiiImOIzE5kbj4NLJbZZMeH6J0x2ImvvEJG60MWmfFUDb/LZ6fsF4AWw3rP32R1yZvoC42gVi/t/4NishlwiowGIkYjDEShm9jWcTFxTUxisgTmZNDXwPx8fFYso7DK7r5PpsNKBmb7uHvPaO5p9eh0e+7RtE9/hCGFyyjtLSKGqcFrVrGYjlBasVw7MrZTM6W7ewqqqSqJJdVM6aw3upIj1696NGtI8nFc5kwZ5fMvE1NWTnRXcZw+tnnce7553FKqx1M/nQp+aWrmfb+AorjsujQoxe9+7TF2ryQ5RtyKa6pparSIbFDP0aeMYaBbQ0Fm3dSGdWewWPP5uyxJ9C7fTLVm5ezdOVmaluO4PRzzuXcc0+id0aQnNmzWFMaJBgIEhLD1GvMmZx93pmcfEJ77OWzWVVm4U9oR/8xZ3H2+edLvbMYmbiG6Yvy9wYlTi3lJRXUhkLS12KW5UfTZuAYzjjnbE7u3460qDyWzljM1oooMrvpGDoQX57D+lXryNm4lmVLV7OpOoUuPXvTu3M63tItLF24jvzaWgKO1Ol9MqeeMoIucUWsnjWV1d5+nHLGmZx55umMGdCSGCMqrL8dx6ZuzQTGza+lZefu9Ozdh96taln22Xy21LWg95gBxAg4mDrxTV6fWkxy1250aplCQlp7eg87hTPOPY9zzzuV7jFl5G3bSm5VgNpqh5iMLq5Ozz1vDP1aJ+Ozo2l34hmcdd4ZDO+RRmDTYtYUlgvAW8msaTl4O/akZ6/udG4XS9GcT1iwM4BdU0llbBdGn3EO54g+zxnqZ+X0pYSCQZyaMkpNFv1GS5sn9SSuZCEfzy4goesQTtU5O/9s+sdtZ8XyNWxaMY/PF+RQldyDE886h3PPP4cTWoXIW7uEZRu2sC1nq3ia0uh78lmcfcaJDO7ejoy0lnTu1ZlW7foy6uQR9MtyyFv5OZPXe9B11atHVzomFTN3wlx2ChitKSvD03Ykp4s+RnVNwHsIH4P6KTi+A2fv4TmN0rqZx8XGuqBEN/cIxRPRQfPSgQI4Xcd7r/Lml2o229WwVC8/7RjFzzsfGl3f3k/HuEMZnoNj23LcIaHOn1NNae5qZn/4Dm+98f/snQVgXUXWx3/zNO5eS93d3XB3WWDxBdZZ/dbdd1lYYFmWNRYWKO60pQXq7m5pU0nTuCfPv3NukjYtVShtAvfmnjs+c+Z/583835mb+17kxQ+2UFFbzq6te2jwH2D9wnksXLmLQGp7kowPkFXVOInPyCE1Pkbcbowc25Pw7nzKSzezcbePQFke6xbPY5F8czYJMXicLsRWD64kstrnkJWdQlx8e7p1ScNRtJIZL7zIOws3sVfIQklBIRU+L+369KVdUizx6Z3o3KUDKf497C4NS/NO3FHxJKUkSB1JpHfoTLanCtlBwDhjiY0UsmH+DN58ay5bZEujoryWloYSWhzejv3pk1DCmhkv8sJrH7B2Tzm1NXvJL6iismgfu9YuYtGKXVQbNzGxHvwH9lNUXMSBkv1sX76QpRv3U+uIJyUWghEn3rhksnI7k5kYTaSujN07K8gcPoG+7ZOIlm/wHhFD8yErhJCS6s2r2RV2Url5CfM+WMim6ngyE5yEHQ4S+5zDRf1DrJs+m51x/RjUvwsZ8W6cspi46g/IlsgHzJ69lE35+ymva8CnDxU5vETHxpOQEEdcchppmVlkJMeTmJxAfGI66RJO9dRSVVVDTVk+O/bU0bB/DYvnLWbd7iAp7RPBL7oZB674VNKTYoiKTiG3by7RVeU0gmnwpnema47UL31t2LmenZ7O9OrWkUwZE3Hp3RjYK4VgdTn7N6xjT0D6lNuVzmnxxCZ3oGePbOKdtRSVOcWClE1icDtzXprGq++tJK/Uj/UfHw6Dfpt3Oh1EfLWU79rGnnofxesWMm/Banb5U2ifZJpUjSKrey+yU5JIiHJgjME+FAG5j3KqT6URlkMRTqcTW2wM2vIYMMZgdHAfU46fesxiZzDBcQbb+lhNqaJuuXhkcj4Z0W+HJwW/M574eA+O4AH2yIIUNi68YurPyUrEU72TVbLQyrJARBa35JzOQgi60LVnH4ZfdBPXjs48ap+sxcPlwkGIkIkltX1Hcrt0oXPXAUy66iomDmhHivfwosabTb8x4xkzshfpjhI2L3yfuYvXs7s2gHAmXG5X42CTThlZII0Rz+FVSEjiJM3hiBD2N1CxeSZPvzCX7SV1QhIiGMGOll8PpcSh0xDddTwXnDOM3u1i8O1axDszFrNlbxk+vCRk5NDB6kNfRp13EVPG9ad9TISIK4bEzA50lrQuvYcy5pxzOW9cD5IctDgihEIBGnwhvDFRgkuLpCO8YbH8mPhMOnUWvLTOwedz4w0T6JYULdtqDoxxSPmAEI4gIYtd+SlcNYuZsxexbnc59cHIwRoP+ZqjDMaoHB52GMkpICs0DiEcOdJu567d6dl/FBfeeCUjMp3NBQ65DqdY1aTcoZiDvrBYwQJCPF1CpBRyTTBG2zVE/H4C0gOHpOurLVqmOdzpdBk4igkTB9EuqoY9qxfw3qyl7BZrj+Y7KKJoJOzAm5xjjasu3XvSe9RF3HTdKI6m6sFytkcQOPo9kwT7tBH49CBgjtaVo0YeLeOZj2vRoqOF/7PpdSSRk9uJ7LhSVs6cy7qCADGZPRk2YQxDu6XiMU68YonIzkkhbFLpO3YykydPZuL4EfTJiePII1y7l+ULdxLfqztpqV3JTQ0Sis2l74jxTJw8hYnjhtI9K4Eo15EDxEV8Tm9Gnn8l110zld4xdRTtLMAXHYcrVMN+2UqqCUUIVBVxYH8hlVGdyE1zHNn8wbA+CFm8aiaz9qVbJOKSyy5kXNcEnLI4Hsx0pMeVQpfh53L59TdyxahUKvLzOVATQ2qSC098Bh37jWK89GHShJH065xJamYqSXHxJMan03noeCZNmcyE0UPo3TGFqJbdM06xLsSRkmjYvWEjJT4sbhQSAhI+qIMUEN1iu3Qlra6emB4jZKtistQ5iTGDckmRb/xVm2cza0cCwy4+h85VK1m+ZgeFVQIRxRMAABAASURBVJXkLVnAlopoOoruF148heE9c0jyHKz45DxCrqITMslKNjjSBjBG+zlpImOG9SIrRnTjZA9DdHYOCWJ1yS+qokasNeG6ArbkVROdlEpWt04k+MooLiyitD5MuKGE3XtKaSCezKxkYtM6M3DyZVx77UWMaO+kdOtm9gUMDmU3DfXUhcXvjSZe2kiOGJL7jRWMBKeJ4xjeJ5vYU1EV+wAbMOzDRqAVIXDsVa0VKfmJqmI8pHYZyPCR/UguWsAb057h2Wee48U33mX+hmLCLjfRiZn0HD6Y2C2v8exTzzDt+Wk8/8LrzN9eI6rJN69wPXnzXuaVl17khedf4YPSLpw3ta8s5n0Yf05n6oQcvPbcc0x77lmmvTCdFbtKqQlK0RZnuHInq+e8zcvTXuL16UvJDyZYWx+9evamW/sYSpa8LOWf56VXZrFyn5Pc0aPpmeBoUUNLbwQj3+SjkjPJCO9lzcL3efftmSzcWY3+t0jLnIf8IUrWv8/br7zIiy+/wXsbakjp1InMzF4MGdmVqNK1vPf8szz37HNMe/5N5q7NpzKxG727Z+Ldv5CXn31G0qbJts+7LNxYSEPkUM3gICYlh97DBhGz5XWeffpZaeN1Zizfd3g+4yCqzwVckrufWc9Lfc89z/PPSt5Z69lfsI7Zb67A12Ms4867muvGJlCwdCErt5YQTkzD6y8ib+Vc3hNiuXLrfioDLds/Cb8jluTsngzu72Tza//jfzIGXpj2Ai+/uYi82shJVHAoi6frGCZ2bmDjnDd5+YUXZEy8xvIa6X+/7nQdOJxhXWOo3PgeLz//PC++8Crz8w3pPQbSN6WSHUvf5eXnXuDVt+exsdRBWrfutEtIICEpiZiKZbz2wlvM3VhJRq+hDI3ewhv/e4pnFafnX+SNeTuO+t9MhzT7DPuab6ERDFTEaY4Sr33aCHwSCJy9OlsO7pb+s6fRSbd8rFXtpCv4NGR0xuXQa/QFXHHJKLrEBaksLqKoKkJMxyFMHZVLTGwqnUZfxjVTuuKpLaWkuIyKah8RZyN8EcL4q0soKSmnKpDIoMtv4vx+acR6E+l7wQ1cPDyHqEAlZSVlVNQGJTcYVxb9xw2nd2669e02EvJTX1NBaUkxJZURUnsPZuiwvnTu1JvhEyczpkc8DWUlVAbj6Th4IudN6EGiM4aUnD6MnjKwyWzvJCqhPYPOnULftDgyh1/G1cMSqTogdVbUE93/Ei4emobb4SZ3whWM6RyL19uJUReNpmtyLE5fDZVlxRQXC2nydmPchCF0b59D99Hnc+64fmR766koLaG8qoGgWG2c0Tn0GT2ZKeN6khKspLS0lMoaSYs4ic/Mpe+ocfRNd4B8G3WLpaXLmEu4ckIuzpoSSqv9OLJHcPHk7jQfxhgcSUO48s4rGJgYoLq0WOqspD5kMLL94+40nvMn9iUnOYNeky5mUv92JEXF0XnMVEb2ysDTUEZpZUiwG8Kgvl3JjEmT7ZBBDBqQS6IDMDFkduvH4OHSF48BXCRkdWHAmLH0TPYQn9GN0ZdcyYTOLmqlnyVlldT4Irg8XmK7T+KKMe1x0niY5EFceNEgPB4nrtxxXDy2MwnRLukpOBL7MvWq8xiU7cYn96ysIZ5ek89jrOiRntaVYedMYVSfdJwyZkpr3OQMGsf4sQPoEB3CV1dJeUkJJeV+otv1lns/nNy4JLK6DmH8uM64Ksqo8rlJ6TyaS6+bTDdPLWXFxZRVVIu1xYnLFU3XKdcwtoMTgbNRWftqIaBzs8FY/paXD8e0TG30a9mIbptFwkSa/hpT2va1sV9hMV1Kv7R/R3THSpe4lq4ErVPxCEsZ/aJjuYKLlWBfziICeqcOb17H6+ExrTvkaN3qnSntDO74LLqPuoTP3X0f9933BW6/827uuuvzXDexK1HGRVRSLsMuuZV7vnyfxN/N3XffzPl9EkAmOSPfsnuefxufv+NO7rr7Fi4d1YlEWax0snMmdWX0Fbdy1z1fELmHe+66mvE9MkiIymWUbjX0bocaPJwpPRl94XXcdvdd3Hn3HXzuUlnQZXvIKcQjrdtIzr/hdu7+wp3ceuvnuHLqINpbPwoWT0bn4VxwzRg6uADjJja1C+Ovu4phqV6iMgdy0V1f5t67bud2qffmu77CHZOyZevIQ+/L7uKCPonExPTk/FsuoH9mkmx/XMr1n7+D2++6m7vuuJbJ1qLvwBnXnv5TruKWu0X/e++Rvt/IBSO7kxHlJDq9G8POv4Hb772Pe6SPd37+Ks4Z0onsjr0Yce7FDM9xYh2iW4xsZ428/Fbu/fK93Kn43nknd1810EpuvChiLlJ6n8MN936Je75wF3fddx93XDGMDp1GcPkNFzK4fRLRTiPkpQ/nXHcFE/t3oF2XYZx33W3ccfcXpN7buPOLt3PZ+P50SMim75jxjBvTkzRVw5FAhwEjmXDOSDpHSVuiU3Knvoy+6EKGpDsFvlhSuo7iktvu44v33c2d0v7tnzuHXikxxA+6grsv7IoLMMbgzBjPzbeMFVLnxt37Ej5/YV9SYz1IrSC5kruP54pb7uS2O+7gzrtu4bJxvclJ8IjNyElCh8FMvfrzFs533HkLV58/nO7p0bgSOtJvwpXcKu3ecdcd3HzteQzvnIhTrHkJQj4nXH8vX7zrei4e3xNXdDKdhl/CLfd9uREnKXPz+X1I9sTS/+p7ubi7C4foKcrYZzMC1nytd0ilKVK9ipNKU9RRHSUjIrJ8y9ajVCSneI6atW1FWh0ROqE9E5E+IqHGPjSmNYZb+BsTrWtjrBIaESmnYSvBvpxVBHRYH65A27kzjsMVb30hr6MR3rVVIZ7d4+fp3ScnL+8LsK8hjFuKO0+lW8aJyxNFbGwUHtcR8MjE5XC68Ua5OZhiHMSmZZMa5yXK48AYc9TWHC4PXo8L69mAo+aQSIcLt3wr97glnwRbnsbpxuONkjacLaNP4DeijwN3dDReKXYM1Wh5ONxeorxunA5Hy2jLrzq43W5cTmOFD10MDpcbK+3DxTjsMA4UQ4/7RBkduKS/HmnrZPTGOAUfD26X89C94aMdxjhwCg7eE+p4gvrlfkbF6Dg6ik6qb5RXxoQbZ8tqHE5cMga8niPiMTicTtweD4eGpcFIfrfg9HFV5bN66Fwt3/ZP1P2A5AmEZeG18mtu9ajbxkX6FZaxFY4YgtK/kIhaQFSEY4CQlIgl0k/Ja0TEd+iUcCQcQcuZ8KFo23f2ENCRqdJ4/1rqYcW2jGiVfker1KpJKSNuboyDIUlOFpUF+dHGBr63of6k5HdbfZSI6X1QopNM/VYsdX0Sp8PppdvUaxnXUYiEKvxJNGLXaSNgI3DaEWj+uFpTdSRy3Pq3lfrYXFhNKBRCfwxPLgfnfDWPN4qs4Xw0kWLWqbqcSDRjyzwaVmkZd6T/8PRGbQ/LEwmRX1bPvooGAsHQwb6FhGhU1weorPchPT8Y31hWyIgQltK6AJv2lwt/aczRmHZ8HFQfWz5BBHRwC2HUu6D341BLh4cOxbceX6smJQ5j0HeN/LiXl1s6eLimnZurc05OrpW8X+js4ZaOHjoLsflkIDfy7TWKzhOvYHR7JSU6ErAPGwEbgVaMgH5KZWpp1FADjb7jXlfsqeaFVXuYl1dKcY2Pojo/K/eUipRRJQv2psIayiRue1GNLNBV7K2oY2dpDQVV9bLY17Cvspa80mpW7C6X+Fp2ldWyNL+UFXvK2Cd5rR9blAW+wS8W3nJJl7wFFbXsFv++8jr2iGwUUrRiZ5HE1VttLdhZxsK8A+yXNiqk7WVS9+p9lVQ1+Fkius3fUSxt1xEQIqWWjO0l1dJmOXukvS1FVSzdXSbtl1NWWy9kI2LpvflAFTtE7yU7S1i9t4KtJbUsknY+2FrMLtFhk/Rvzd5y0aGWbcU1kqeU9YXlLNq2j7IGH8t3V7BW0ivFv0F0qfEF2FBQQWF1A4t3lZBXVGFZVRqtLxEi1sJ5XOjtxFNCwBAxgquM68Pph0ScUj1nL3OrJiUKixKTS7M9/KF/DA8OPDX5Ua9oBiW5xNzddm6I9tkWG4HThoBd0bERkGlBzmOnt0gJyxbHzuowr24s4f3tZby+sYj3t+5n2sq9bNhfyf+W7WdbaR1vrC3ktbX7+GBHCa+t28/sbUW8ub6A97YV88am/TyxaBdvbjzAGxL37Io9vLKugDnbi/HLtokSkxohOCuFqLyyVspsPcDr6wt5VwjBvB2lPLd6P7O2FPDi6j1sKK7msUX5vCr1vL25SOoo4X/L9/LXObvYVFjFPxbv5GXR480NxShBKKvzSXgv/1qcz4zN+3luxW5eW7+fp1bsY01BFb6woVakKghz88p4fqXoJuVnbC1h/u4a5uQ1khjVWeUl6ec7W0qZsbWMA0LSCuscLN5dxX+W5PPvxbtYs7+C/yzdw/7qep5etocVQkz+LWnbDpQTDAWRZVOkBcC29/Qi0IbJXqsnJaf3Ttm12QjYCHxWEWi2jhz+DfLk0DARB72yU+ifk8SqfbW8sqKA/l2ycbi85Jf7hJD4Ka8Ls6sygNPtZkdFgDWF9SzJr2R1QS35Et5XLdsdLjdBITj7ZKskIz6a9qkJ5JX7Ka4LWhaO6CgXTlcUy/b7WVVQx+L8atYW1VMrOyNF1SGG9ezAvK2lVPhDeFwuxvfMZdGOMmZsKicuzkuD6FlUGyAUdDGxdzvZcvJR6wsLOfCxpbiOmBgPFb4gu6X9PjkJeD1RFNcaGqT+EtG/XDxV9WE6ZaSQnBhLjT9Mbko0nVO8hIW07C6pIzYult0VIWnLSeesVNIT49lYFGTNvmqc+h+J3ij2Cw5byoOUSts7y8PUNISJjU1keLcc3PqcmGBg3Q/rcnL3wM51Cgg0DfIm5xQKnv2sNik5+/fA1uDUEbBL2Ah8BASOZRfReJVjVxntdhIMBqmtb6BXupdeaVEUyMILYdLjXHRMcpMnWzI+WQW6ZSQQFHKQFO2UhdxBrMdLt+Ro2sVFkyskpG+7ZHHjSBOCkB7rweNwiHWjgnX7KvC63aQIuYgW10h8bJTbSu+SGkO0y0O5EJieGRnEuz1kSdmsOCdp3ghd06PxOr2c0y+D7KQY0hKiyJR6kmLcOKSeBKknK95Lh5R4BnTMFDIUS2q0m5w4D/Eeg4uIuE7R1YW2mSrxGbFe0qI9xHjBHwpYj9JkpMTSITWOsZ0TSI1y0E7qTXC5yIpzk50cRUJcHCO6pNElNYpot2G9EKpk2T6PFfzaiU4JXtXHCUJGDPqHfZxOBNRCImPwdFZ5putynOkG7fZsBGwEbATOBgK6ZfDhdg2yNoqIy7GPPhlestwh0sW6cVHfTO6e3JVIXQOjOyQxoH0KVw/NIibiY3i7WPplxzCuXQJX9c3mir45XNwni/GyUE/skkSHKAjJFk3frETJm0TftFgGZsVS7wuIRSOIQ5TplODm2j6pXNw7g6v7ZXFe9wwG5cQztmto6R9OAAAQAElEQVQsVb56Pj8+i65JHiZ3TSUnPopJvbK4YUQOnWKEIlXVkR7l5LwuKXQQUjGxWzyJQhzaJ8aIHtkkip3G6/czXohR9+QYRnZIoJsQHrfTRX9po19mPEPaJ9JPdOqfEcuI9vH0z0ykR1oCuYnRnNMtHUdtPQnuCIOy4+mQ7CYn0csVQobO6ZpBdyFnwco6IVYxXNk3jVBtHRf1TqV7WqxgFYvDKMZ6UVG/LacTgUjLypogbnJaprRqv6NVa/dZU87ur42AjcAnh4DM2EcnJpKAyrGb7psZzb0Tu3PzkBwyYqPoLdaCO8Z25vIB2VZ4VPsEbh3VhTtHdaCHpF0gC/GEbimc3zuF83ql0F6sCIOFqNw6qiNKaiZ0T2VwbjK9s+IZ3y2VkbkpjOueJZTEkJPg5cK+6Uzpnsb5vVKZ2iPJsqpc0z+TO0Z1po8s8B2TYqTeNNoneLigT45YYaK4dXQnbh/fmVxp/1whNO2TvZzbM80iJS5hA2NzU7lTdJ7UM5Nz++fQTSw6Y4S8qA6xYskYIqRkYHYcozolMzgnkQHtEhnaMZn+2QlcPrAdY7upPuncOjaX83tnM7xDIt3S4ugoZGVKnyxyk6O5dUQHPj+mk1iGYrhhcA73jO3CZdJWr4w4sa4k4zQOq49tbaE89shobSkywo82lMWCcrTo1qa96uPQiy02AjYCNgKfTQSap+pm9+goGGMw5pAcmcsYg26TGGM41SPG4yRdrBqx4jq0uGy3HK0OY4ylw9HSWmOcMW1L39aI4enS6fij+3S1cnrqOROk5PRoatdiI2AjYCPwcRAwjYWNUU+TiCMnKo2pZ/6q6jhlJnYoI9HAmVfBbvFTgoAOH5UPdyfSNMbP5kj/sFZHi5GPwtGi7TgbARsBG4FPGQJiwj52j87mZK3TsEtUU1cc+7QR+EgIHL2QbOhYCY1uxPK35ov9KWjNd8fWzUbARuD0InCQmOjkLBJRMqJyas3oS79OJMeq8UTlNP1YZY+M17ynW45sww63cQRkmLelHtikpC3dLVtXGwEbgY+PwEFi0lyVkhKV5vCJXSUC+sr5QCCA3+9HX3ymcSr6r8MaPl4tmk/zqDT7tZyKxh2vbHOallO/z+ez/l25pR5ah4rmUVFdVVr6NV3Lq9ssmq5xrUlsXT4+AtaQt8jJqY3zj9/yqddgk5JTx8wuYSNgI9AWEdDNdpUjdLemaetyeIIu0MeT+vp68vPz2bFjB9XV1RYx0cV9165dVFVVWa9Qb1le01Q0Tl0tU1hYSEVFBXV1dZSWlnLgwAHKy8sPK6t5tYxKS7+GlcRs2rTJam/79u0o8dC4oqIitO6GhgaLNJWUlKCiBKaystJKUx01XFZWZrWtpEYR0HrVteXTiIDFTFp1x9oUKdEPS1goX+gEonk0b6tG3lbORsBG4KwhYIzBmEY5nhI6jygRUKKgi31NTQ21tbUWkdAFXS0lSgRUNKwL/pIlS9i3b59FFHTBV/KipEPrUGkkCn62bt3Kk08+yUsvvcTevXtZtGgRTz31FK+//rqlkranxEHr0DLq1/Lqarsar+0pmdB4bVf11XLz58/nkUceYdmyZSxevJiXX36ZBx980CJQ69at4/nnn+fVV19l586dvPXWW1Z6QUGB1a59+fQhIEO9zXSqzZASJRr1oQjba0KsqxSpOLbk1YSpD538PdAPcrMcKhWRbyth+eYRJBQ+HruMSL4I4WCAoOTTeg7V0Qp8QuAikTChgPTD8rcCnVqrChY+gpXcS530A6HwCd5e0Vo7Yut1IgTkVnOyN1dJyRNPPIGSgOeee47333+fBx54wFrwddFXMqBWiOnTpzNt2jS2bNliWSJmzJjBn//8Z5QgaNpDDz3Ef//7XzZv3ozH42HQoEFMmjSJxMREoqOjiYqKwu12M2bMGEt9rVMJixKXmTNnWmX/9a9/8ac//Yk9e/bw7W9/m4ULF6LtWAWaLl6vl8suu4wRI0ZYMUuXLuW8885j5MiRKLkZMmQIU6dOJT4+3tJD4zt16mTltS9tG4GIDGyVo/bCHDW21UW2GVKyvirEuDk1jBI5f0ENFyys/ZBcKHHnLqjlokU1zC8NWmThmDfo4K2IEAkF8NXXUecLtZinQlTv38KiV55ldl7gYO6jeSLhBlY//RteWNdAIHy0HGczLkyoIY+3/vwPFlbpPBw5m8qc+babPqTinLDtCCHqS7az4Onf86Pv/4Q/vLyJ49/5E1b5mcvQqjvcPAhaTM4R+cQf6xNhjLHePaJEYfz48cybN4/i4mKLOJx77rn07t0bPXShVxKr1hElGQMGDCApKYm0tDT5UhOyCIrmad++PV27drXIgJZTi4Vu/fTq1Yv09HT69euH+ufOnavJFknJyckhJibGsmgocfnc5z7H4MGDLctKly5dOP/881ELjTHGKqMXnfOUqKgVpW/fvrhcLssqpK4SrPXr17N8+XKrrY4dO1ppWs6W1oiAjk6Vj66bjgcVGeofvZIzWLLNkJKHdvioFuvHwwNi+McQlWhxD5e3x8byxuhYOsc4+fsuP6/tD1AeOPENrd8+l9f+9RAPv5NPsCX4xonD5cbtbBl5NH+QvUvfZ31REDGWHC3DWYyLEPYXsf79pez2hdvKuDx9eMlCpB9IcU5YZ7hyD1vfe5p/LUvknM/dzDWj2+M6YSk7Q1tBwJoJTmYgHKVDanV47733yM3NtRb5I7MYY6xnN3QbRi0casHQZ0WUbKjoto8+55GZmUm7du2sZ0c0b1xcnEVglNRonTpW1XKi7oEDB1i9ejVKLIwxaB61kOi2jxIczX80UYvOhg0brHK6lZORkcHGjRstUWKzatUqtLxaSrTOo9Vhx9kInC0EHGer4VNtt07YQn5dmNtX1nHNkjquXvph+ca6enbUhokWEqGyWVhMYYM1FZ2gOckjk5VOBIcyOonP6sbIS69hQif3oehj+iKteMFv1E16eUztP5UJ4RKWPf8PnvjHSywrP5EJK4K/toayohoyxl7MxIG96NYugcbvn59KdD5jnYq06K/BGANyokezq/5jiDGGW265xdoGUZLQs2dPkpOTGT16tGXJcDqdXHfddVZptaDo9klqairdunUjNjbWyqtWibVr17Jy5UrLWqJWECUNu3btsp5B2bZtG0paLr30UowxZGVlWfXrMynDhw9HXc177bXXkp2dzSWXXGK1d80116Bt6baPMcbSp0+fPpZ1RZ8TufDCC63tIbWq6DaNWlr0IVt9nkSfj8kQ0qJ90jqsCu1Lq0BAR6w+thAMNRAMhcTy7xfR2Fah3iemRJshJYqA3g41fPjF45c15kjxhSJiqYjglV51iHIQ5zIfgyhEqNq7mbn/e5w3twWoLd7J7Ie+wfd+8F2+ePON3HLH/fzmmZWUih6qW0vx73qLB37wZ97eUk5tUJSVRP/653nw97/mB1+5h7tuupm7v/FHXly8k9KGMPV7lvP2E7/km3feIhPfvfzwr6+zLL+aUEMRW+dN46Hv3ssdWub+3/HkrC3o+hoqy2PdO4/xk1/+gd988xv85PH50krjGQn5qClYwvO//w5f/PxN3HzXH3m/qFEPzVG/813++t27uOW667nru39j9vYK6pv01HTwsX+ptns3t95wK1//zXMs2FZCfeVG3n3yX/zvjaXsrBWs63ay5I3nmfbSPDbv2cqSlx7ih/fdxudvuoOv/+KfTN9YJubrcvasf4OHvvltfvCtu/n89Tdx19d+zuPTXuAfP/0Kd4k5+rb7fswT8woOWanqd/LuQ9/iCzdex+fu+B6Pv7+TioYQ/rXP8sff/kowvJs7FY9vPsAry3ZT7osQrtrBvGf+yPfuvombPvdl/jhtLnNmzWTWjJd48dkn+N23fsIjLy1lf8BH6bb5vPiH+7nzxhu5/au/4l8zt1JesZe8Bc/z95cXsuA/P+Dr3/49r20PYhoBsa+fBgQOfgTUIyLnyXbLGMPQoUOt5z90WyZdtlvUytGhQwfL8qEERUmGbt8oUVFriLr6LMfAgQOtckoAlBT06NHDIg4af9lll1nEo3v37tazJIMGDUKfCTHGkJCQYKVpnUqCtP0LLrgAbVOfSdHtHt1aUld10a0hJUdRUVFovssvv9yylqjlRbeflHgoQRo2bJhFaFQ/1VvbUd3VcmKMwRhzsrDY+T5hBGpkXn56Vx3rav2Eg06ZI4Mn2WIE/ZKtogXkO7fu3au31Yss361XRwXUHw5z/5o6ph8IEO+CZDFaHCmxTji8IwaHATn56EcEf10l+3dsoaA6TNBXQ+GundR1upT7fvxTvnPLIKpe+S3/XOo/rIlw6Xwe/fmzlA+YypB2cZbVRjOES3eyeZ+h+/l38M0ff5NruxTw/tsfsH57KS7jJrHzcC4QovPNL55PduEq5r23lF0hgyshh97jr+feb36NG4Z52Df3ZaavrwdfNSXbNrBuZ4AuV9zG5y7oo83IwPNRfWAlz/7yQeZ4J/GFn/6eP/z0ZoYkNSZTu5jHfvQ0VeO/yi8e+hWfS1vKf56aw67SOkJNWerXv8DfX9pBwsR7+fEv72W4bzGzZi9hc20HeuT42LVqPvOXbWbzojks21JEuF13OkW7icvsyahr7uXr37iZccmFzHvuLdbV+6mtKGRfoZte13yDH//sq1zTu4LZ/5hOxajb+fbPvs+9U93M/f0jzCpTDWpZ/Jfv82zNFL78+7/w8xsTWfrYk8zbXUFN0Q427nXS+6J7+LZgeHXHfGa8MYfNO/ey7s0XWXggmVF3/YRf/fq73HzOQAaPHsuo0VM594Kr+cL3vsYt5/fFtfUD3n7pTdbEXsBXfv5j7pmUQP6bf+Mfi8LkDLmQ688bzPDrv8uPv3cP5+TKgGvCxHY+LQgYmRdMU2fUdUi4KXgcxxhjPUuiz2Wo6OLvcDis5z4mT55sPROicUoSlDBoHvUrwUgQcqF5br31ViZNmmQ9a3KsvFpG61VVjGlsU+tT8jBarDJKMLRuLa+uMcbaTmoOa1n1a5lmaQ5rfk3XNlQvTde0ZtE0bdeW1oOA/nPHa3sb+NrKStbodkHEeWLljLJtlRZZdairnNRob1HuLHgdZ6HNk24yLDmXloX5R76fL3b28M6YONZOTWDmmFj+PiiGvw6MZubYWH7ZO4qcKAtxKXEaT6GX4XBIrC9SZ8TgdMWQ3WsQvbt2pfvgqVw4KMLWLcU0HmEaylbw1M8fZ8+YL3LneT1Ij3VhTJNeQq4cybn07N5VTLr9GHfOcLKpw1RV4cruw7DxE5kwvD/9hoxhYJdkvP5SSuqT6NhnBBPOGcPg/gMZMqA33dIjFBZUCIGI4IxNpf3gyVw4sg9d2zeyjnB9FWVr3+cD/wS+cNsU+uZmk5mTSYK7UY/6pW/xXrgnvWJqKCkoJzonjfpNG8ivrscX1p40sHnBEqpjU4gyfsrLIS42QHFBAcUlftqPPpcRGbXkvfEgw8ZMegAAEABJREFUj7xbhOkwnImD0olKFsIyfBLnjBtK//5D6Ne3B9lmP/vKQ2KtchMl5Kp7/+507tqL/mPG0TcliU6D+tKtc3f6TbiI4Qnb2bQ3APVLeGtmhO7946gt3EdFTAfS6tazIb+GelHQkdKZXj270LVbPyacO4yMYBVUlVNTUU3QFUtKZjbtOrYjIzme+JhooqJjiImNJzElmYSoSvK37GR/XXvGXTaBfl26M3jUWMb1j2fPsrWUumOljAdvXIqYw5OIcxkFxJZPHQKH7ush3/E7aYyxPsvGfNjVxV0XdGM+nGZMY5zm0QdW1T1RXmOMpYwx5mCbWkbLGnMozphPxm81bl9aBQLJHgf3903AiIHk/5ZXsKUhiHhlTj26esbImDiYdAQxseKPFmcltJqLo9VocgxFqoJh6uQL9N92+VlbGSTNY1gvlosfbWrg/nUNvL4/aN0g18GeHKOi0xFtHDjdblyyf+xyR5EgpMPf0GQpidSwZtrDvLgxTha6XmTEe8Va03KAgNFyLidOpxtvbAxuYbRGyIoJ17Bv9SymPfIbfvqDX/HP1xezvSJISEhRQ/F2lr3+Tx742Q/5xUNP8c7aUgKCidQGDicuTxRRHpfo5ABBIuxvoHJfAQ0detM9IQq3fJtziNnIGEkmTNW+vVTX7mX5+zOZ/uY7zN7soEvfjqTEukVfySO6FBVVU7F3HSvmS56332V1WRwZOdmki6nKGZvLyDG9SWiopo4UegzrT6bXiYk0ULZzOe/860/86kc/5cF/ijVCSIyqaozB4XDhdrlwOsWNihadHbgFSw27vHFCAAIEZG8uXLGHfTW1FCyZzbtvv8V02a5y9uhPx+Ro6QsYKa/4OxXDuBg80mdHJIZ+UybQvmoh//nR/Xz7F08ya91+amTcoIcxyOwOvgoqKuvxeTJolx4lmIkuiUkkpiXhqSilwiJlxspqTKOLfdgI2AjYCJwFBIy06ZZ5aLDM49+TL2l76938ckk5Pn1VgawbkXAEfeYkInOgZP3UnLqSterORJq0K5Mv0UpONFwXilDki1AoUuaPINtuTbnOoCMjxhi5HGwylgHX/ZhvnNfAjKdmk1fVgKh5MPVDHikqJ4YGts/8H89PX0tVzhguufEGLhrbh3ZxBv/eZbz76itM3+ah3/nXcv0V5zKya6KU+VBthyJEJ+Eg+H1+wtrAoRTxGbzeKNwdxnHjnXdz9333cs9XvsG3v3wZA9LjZIHXLB7r3QVZgy7kypu/wD2S54v3f5Mv3TCJPu3jIFzFzq0F1EcC+GoPsGPLbmojfvavns0bL77Jekdfpl5zI1deOIbuSQ6p8Cin6Hh4rLH6pPfWREXh9XRk7Ofv5q57Rb/7vsz9//dlLumXQpz78FJIPcaKchDfdRxX3PM9fvz9O5mQsJWF781lxc56K9X6zGrlTicOIYLoe0jE8mUlBgKyNecjqBYVhxVjXz5TCOjA+Ex12O5sG0MgJBNYXp2fymCI7ole2e4Ha96zLjQdjeNYvsdKbqUpjeGmRCSyUQ5GnAbPJ1RFm5qGd9SG+MGGejaKpSSo6H9CoHykao2T6NRcxtx6H5NrX+GfL66lsMaP9eX7eBWGayncvZ9gQkf6DBnB4F4dyUyKxiWjyFdaSFFVmISuwxgzvC9dOqQR5zleZQaHWCESu+SSvGEW07fXoiMxEmjApzY/GcqxAwfRfttcFhU5iU1OIy0jlViXZNNTB7mJpmuPLMq3baGgKoA3OZ30tASi3DJUhJ2XrXuPRbsh+7y7+NwQD6Vr5zJ/czFlRUVU+uPoPGwsw/t2pWNmfCPJ0XpPWhyY2EEMareZOfOKcSSkkJqeQUqsU2owgogqKN6jnA53jFg8sunYoy+9OyYTYwLUB9x43GHhILXUCqM17lTZlomCmm2sXVdCMNxA6d6dbJEtuMT+A8hyHKViO+pTi4A59nD61PbZ7ljbQkC/gL9SWMdj20Jc1c7N7T3FOqzjVr5cGVldGsewRjT3S8iInM2htui2qWn42b1B/rM7wLS9AWqsRfb4kEc7De6W9+uY2SM07F/L7H/9mC/deRf33H0/P3vwVdbVHbPAMRIceNMHccUXLiV2/r94ftEeKk/0alkTT+f+PfDsm8dzf/g/vvP9P/Lf6WsokC/50e260jklxJ53HuIH3/4+v3lkGnPzamVxPkbzEm3cCaT1vZibpoaZ8bMv8cWvfJPv/ORZ1tY2jlRX7hXce2MGax77P771ta/x1Xu/xPcfm832svomy46L7AnXcnH3Shb+4xd89ytf4ktf+jZ/enYhm7cu44N5O/Gl9GD4uHFMnDScXEchqz9YQXlKJ9JdBcx++Pv83/d/yUP/fZ/tNY1tilondxrJ5u7M5V+9iczlf+EHX/0a93/5Pr7yf4/z3s5KGo5legrtYd5TD/Dzb3yV+7/+Pf46t56kbn3pm5tKh245uA4s5skf/5CHnltNsOtIhncLs/Lx7/H1r/8fv/3nHArbn8e15+Ti1fZFBfv8lCMg99kYuZxCN0OhEPr21tWrV+Pz+QgLQde4vLw89I2uFRUVVrz+u6/+Fo2+l0Qf1G/ZhIb1P3D0nSGbN2+28us7TdauXWv9ho7WqXkCYr3T95Fovfr6eH1Fvb5oTevWNlvWaftPOwKtpkL93l0dCPPqrmrGJhu+1juaDlEO+WppLMGoH/FzxBE5Ity2go62pG6JbNXoy9DUPZ4Fwi29GpLk5OIsNx1iJHCCTkZ1HMEFd/+EP/7y//iKLNRf/urdfO7ysQzq0Y/z7voGV/XyEJvRmalf/BGf6+tGD6c3kW7X/oQfXp4jYyOGcd98mHuGC4t1eUjpfSH3fP/rXD0kWywbje17htzCN26bQq928dYgcqSP43N3Xs2AgV3IHCwk4t6v8sV77+S2O+7i/p98n3tvOJdBnXsy6vI7+Mr9X+Gu227ltq/+H9/42r18bkwartRuDLzodr5yWXexqqhGjWIcLqJSujL2xi/zzW9/nbvuuIO7v/RNfvXY9zlPtlOcngwGXf4Fvvatb3DvHZ/n9vu+xN3XjSE3KQonehjcyT0Zf82dfOnrX+YLd93F3fd8gRsvGEyX3N6MveIGrr14NN1SYohvP4wLbrqNmy4bTf9+I7nwtq9xv2D3+Vtv58vf/SZf+9rnGZeZRsf+F3LHN66gp0JnokhuP5KbfvQlxicYwIEntgMX/fDX3NRDMhgPGUOu5K5vfIuv3Xc7t9x5L/fdey1jOsSRMOJ2vnv7RLpnxTZimDGRz99zNX36DaTvlMu55pZbueX2u/nCfbdx+bjeZMfKvegzhavu+jrfFKJz4fhB9OjShzFX3cmXvnIvt99yM7dI/26+bCw9UrxEpXdj2LVf5d4pGaKVqGafnxoEDpumdbY/xZ4pIdCXnSlRUCJSWlpKYWEhCxYsYOfOnegLyaZPn279sJ3+1szu3btRAqEko7kp9WucltdX0SvZ0PeU5Ofno0RGyYiSFq1PX02vROfNN9+0CIu+Kl6Jypo1a6x/9Wyu03Y/3QgkymL2jV4pfKNHHLkxLhwOJ9bkZwyNR7PbGNKhrXLcb66NWVvttXHFbLXqnbpiHYWEfLu7lwlpLjKFVaq15Pi1GJwxSWR27sOgQQPoP6A//fv3oXvnLFLiEsjo1JXseAcubyzpuT1ol6CQGYzTTWxOT3pkRWFk6yala386CRFyGElzJ9GhV286pcXgFmsNcjgS29NVtl/io1wYCRtvKu07ZpOQEI0rNo12XXvTf9AgBkjbffr1okv7dBJkKyYhsyM9BgxioOjWr19fenXvTHtZQB2eWBIzO9A5K+6IBdTgcHqIS+9Ez/4DGThwAH379KbvwO5keAzGOIhKbk+3vv0ZMHgwA/v3o0/nTCFPLhyGxsPhIT6jE936aJ6BDBjQj27tU4mPTyazQwdy0hOJkszGHUdqu450El0T4xJJ79CDfoNEV8Gwb99edO/SgdQoDzEJGXTsmkWcBZ0Td3Qy7Xvkkuo2IHg5XNFkdu9NeysDsgWl6X0Fj8EMGtiffn06kxHnEbLUgW4d04j1ujCAYtihUzbxCUmktOtCrwGDJP8A+vbsRGaSYC91u2JSyO7ahwGDmvqgmGZ0pHt/yTt4EP17d6VDehwe6Y/TG0tSThdy07xW/djHZwABaySd8H4rIfB4PCQmJlokQX+LZrVYTfRfdXv27GnFqcUjPT0dfU+I/mie/lCekgy1hqirpCQ6Opr4+HicTqeFrdaXlJREQ4NsJQrR0TqU0ChhycjIsAiPkpbc3Fw6deqEkhKr4Kle7PxtDgGZvvA6DSOSo+gS58IpEcYY6UdLkeBh53HSNOmwvK0z4Gidah3SStetQ6Gj+zLE7j400SU3z0W7aAf9E52ketrIHWjukpAFnaicDscRE6TBSJymybrZnPskXClnjEx+R9ZH02FwOGWgS6WSjaMexiHlnTg0z1EzHBEpFSmTdzodR/ThiHwnGTQOJy6tS+o9cRGDw+kUfR2IurQ8jJE4h4ppijYYqdup/w3kaIqync8kAjISmvptmtyjO0OHDkW3ZJYvX44Si+HDh+OQMeX1eq2wllJioWElJZqmcfpqebWC6G/m6PaMS8ackht1NV39WsYYYxGeLl26WKRFy2s7SmTUgqJ+FbW0aDlbPhsI6KjUNdBgpMMGY5lBxPuh01gxMowwptEPzS609NLKj1Y9JSukSjAuy3LRP8FB3/gPS9dYB2NSXPy4dxRf6uq1SIlDbooxWrqVo2+rZyNgI/BxEDhjZZVoqPVC3zWiFgslGpmZmeizIfqbOPoGV7WYqPVEX+2u+ZRwqOVE3+Cqr3B3CmlWhY1pnJuUcGhYxRiDvvpdt4iUhCgB0ro6duyIWkx0m0ifaVFy1LKclrXl042Aw2EwIp/uXh7qXasnJZleBz/rE80jA6N59EgZFM2VOW46CTEZINaR7nFOTrxdc6jzts9GwEbgs4NAxNpob366pNk9uf4rKRkxYgQ33nijRRI6d+6MbqmMGzcOJQr6y8CTJ0+md+/ejB8/Hn0VvJIQ3apRUhEXF4daP4wxqDVE82md2rqSHC2v4bS0NLTuiRMnomRG69T82k7//v3R19FrGVs+IwgYMEJIjDEY0ygc9Wgcz2pIUTlqljYS2bpJidwEh4gSjglpbiamHyESlxvrtJ4HwD5sBD4tCNj9OP0I6Jyt8qGajcSoiHOcU0mFEgK1hih56NWrl7Xd0q9fPwYPHoySCbWWKNno06cPCQkJ1iKiVRpjDvo1rFYTzav1KFHRsu3bt7e2bTRef4ivuR4lNykpKRbx0Ti1wBhjtBpbPgMIGA79fQa6a3WxVZMSS0P7YiNgI2AjcFoQMCALujHiAtbVunDCQ60euh2jJEJF/Rrndrtp9mu8Ph+iz4sYc+yKtZzm0fzGGJrD6mp9za6SFvWraBsqzWWwDxuBTykCNin5lN7YVtgtWyUbgbOMgATFMTMAABAASURBVJhK5GxUQkiDEAIsW7dEWm5jin21EWi7CMhYbrvKW5rbpMSCwb7YCNgIfHYQMCgfOdjftj+PH+yK7fmsI/DhwSyjXUDReBXxtvLTJiUf9wbZ5W0EbATaCAIG5OTIw7SNyfpIte2wjcAhBI4c2IeHDw8dKtUafTYpaY13xdbJRsBG4Mwg0DxbN7vHaVX/FbelHJm1OU3fR6L+5nT1N4vGqb85j/pVNL5ZNKyieTRO/S1F42yxETgWAuaozPtYuVtf/LFISevT1NbIRsBGwEbg4yBgjlFY93JUjpGs0UoQNmzYgL7+XX+7Rn//Rl9kpvHNosRh37596Ntf6+vraRmvaSoap+8g0be26ovVNK6laLq+p2T//v3o6+g1Td8Mu2vXLvRV9xpWUZ1ssRE4dQSO9SE49Zo+qRI2KfmkkLXrtRGwEWg9CMhcLGcLfZpC4igfUWmR+CGvEg0lJUpGVqxYYf3Gjb4SfuHChRYJ0be5bt++ndmzZ1u/Y6MvUNMf0dPfsVGCsX79eiuf+vV3bPQ3dPT18Uo8tF79LR0lKfrCNI3TfFqfKqIkRsmQtqXta5wtnxYETm8/jNEBfXrrPNO12aTkTCNut2cjYCNwdhGQebtZASOm7mZpjmt21SLRLPo2VX2D69ixY9F/+9Uf45s3bx4HDhxASYb+Jo2SiYqKCtTSocRFyyxatMj60b4dO3agRGPbtm2oNaXZ+qHkRPPNmTMHLaNvbtUy+vZY/bE+1UX9+qZXfVeKuhpni43AqSCgT02pYL1A8FRKnvm8bYqU7KsPUeoPEz7Gv+9pvE4iIUmvDYbxhxtvw5mH1W7RRsBGoFUhIFOBnB+ekyVS54zGt70eXWNN11fA64vL9D0h+r4Q3WZRC4a+OE2tIkpMYmNj0ZeraT4lIfqeEX2jqxIVfWGaltUy+ur47Oxs61eGKysr0ZelqaVEyYq+/VXLa/3arpIX/UE/tcTo+0qUwBxdy9YVa2tzdhDQcazScqDLEJegdT07Sp1iq22KlCwtC/HXPB8zDgSoE9KhH1rtr5KRdZUh3iwMMF3S3twf4J+7/KyVuMBJEJNIOEQoGCQYCmt1TRLGX1vO/h1b2SP1NEV+2BECFAkWs2XFVkpFp5No7sN1tIKYiL+SfZtXsXT+AtbuKqfW33YGcSuAz1ahDSBw/H+y+fB4N0ZsKCJKJgYNGsTWrVsta4YSCbWaJCcnW1YTJSP6VlaNVwtKKBRCf/NGSYSSDxUlGmrp0DlL81RVVaHlNU5/aE/fFpuUlERUVBRKWjROLTK1tbVo/s6dO6PtqLVF62gDcNsqngUEGkdx4/VQ803hJudQfOv0tWpSoh8+JRwq6o93G/62089PNjWwoSpEUEBWq8iqihDLyoP8b3eAX2z28cvNDTy718/uuhAhyXN86CMEK/axY/1KVu2s4hAtCdNQdYC81cvYUhI6ThVhwr5NvPmPGezwhduAcexoXQlRsm42M2bNY/Gy1WwvrKY+cELgjlaRHWcj0CoRME1aNbuNQQ0ZawOnMXzsq/7uTHp6uvUsib5iXknIkCFDUFIxcOBA9LdplFBoWEmI/k6O5tEtmOZXx+tv3Ojr5NXSopYT/c0cJSO63aMWEn09vTGij4iSntzcXOttr1r+yiuv5JxzzrFeN69z4bE1tVNsBA5HwFhBvapYgVZ9adWkRJErl2/s74gFpEzcJCEl0Q7DioowqyrD1AgrWVEeYlFZkGrx1woD2VAdIq8uzIRUN4MTXXhPoof+oi2smvcus9aWcIh+GNzRiWTkdiEn4XiVyOIdLmXXxr1USfsSUrXblkSqWD99OttdXRl27kWM6ZVBQlTbGMBtC2hb27OJwPFG9PHSVGd9Lfx5553HJZdcwsiRI1FLhhKPhIQEhg0bZlk3pkyZwtVXX43+Ho6SGCURo0ePtn4bR4mFWkvU4qIEY8KECdaP940aNQrNp4RE5dJLL7XqV2uJEhatX+tSV0V/qE8tN6qTLTYCn0YEjrfanvX+6gJfJWTj52L5eEK2Y9RCsrs+TKIbi5BUy7f5FRVBdMvkddmyeb8kSG0QOsU4GJLsJFUYiTEnmm6O1U0HTncM8ckpJHjEalKzX7ZoVrFm1RIWyhbH4uUb2FXmO4plJEztvg2s2VRAlb9RN0Ll5G/cwIbVy1m6cAELF61k0+5SanwhIsFaSvduY/3yxSxcsJClq7ext7SWQCREQ+UB8jetaiyzeAUb8wqlzjC+6lIKtq5h/YZ1rFq5lh3F/qZORAiH/NQc2M6aJQuYN3chy9ftpLRB7T+KZpCags2sWjSf+fMWs3rbAWoCAcp3LmfF1irC4TrKK32Exc4d8ZWxW9teMJ9F2teiahpke6vmQD47NqxixbKlLBZ9l63ZZukrtwnCAepK97J1lfRl/iJWrNtBYVUDDTUl7NmykbwSH5FImGBDFfu3rmdHUR31JbvYuHIJC+fNY+Hi1WyTOMsyFiplx+q1rF+9jMXz57Fg0Qo25eWTt2kNKxYtEAyXs35XCdWKofQ+VF/GPsFk2ULRd9k6duyvoF620+pK9pK3cSUrl0s9ou/SVZvJL6oRfCOEfNWU5G9kpeKxcDlrtxfToDBJfZ+l87Pa18aZofGGN16Pj4QxBmOOLUoWjGlMb+k3pjHOmKO7p5LXmMY6jq+pnWoj0HYRaNWkxAiuHaIdDBOC8cQuH4vFIhLrgiwhG+pXEtIjzsmrQkgWlIUIyNo7LNnB//XwckGmiwSxrEgVH/EMU3tgJ8vffJ45u6qpKFjMCw//h9dnz2b2jOm89fI0pr21llJp81ADEXwlG5nz8vO8vXQX5Q2hRtIS3Ma7T/6Pl19/i5mz3mXG688z7ZW5rN9XQYO/lJ2rF/DeO+8w4523eP2lV5m1eBMF1X6qCray8oPpTJe06a+/yutvvceyHeWU7d7AnGl/5+mXpzNrzmI27PdZKkSEkNTu38C8t17j7RnvMmvmO7z+4vO8vmAXNcLcgiXrmf3qq0x/dzbvz3yD5//3GkvzKynctoE9paXkr1/G0iUb2FdWyPZl7/OuWE9mir7vvPwCr7+/mp0lNexbMZM3X3yWl9+exawZb/Hai68wY/569tWGqC/LZ/2CGbz15kyr7Tdfe5MZC7dxoGQ3695/lVdmbaKkvo7SvCW8/fIM1u6voVr8M998i+nTZzD9jef534tLKRCrWCSwgVcf/hevzJC6Zs3knVee4aknn+e1tzX8LjPeeIFpL77H2t3lNASq2LtmPrNV33ffZfqrL/HG7OVsPVDN/rVzmPHC07zw1ixmz3ybN15+hXfeX8XuyjrBcT3z33qdt2fO4r33F7B8437qIxaU9uVTiMBRb61MMhGRT2F37S7ZCLRJBFo3KZFvBU6ZMH7dN5pvdY/i9k4ebu3owSNav7o/yI82NvBygR9Zb0lwGcakOPlxryguzvKINUUyfcxbEvTXUVFcSIUvSFC+VZdXRdPr0jv40tfv5cZJSWx5/mVW1DRNdWLZ8JfvYtkbz/Huvo6MnzKArFgPqj+RGkr2N5A88AJuuO+r3HPDUFybl7Fm6x7KTQxpXYYw+cpb+cIX7+Ti7n72iTVg3d4AnsR29Bx9AdffdR93Xz+KDP8OFi3cQmV9NSWllZAzhituuIoJ3WKBCMHaYnYseIlX1sQz/pav851vaX2lvPW3aayp8lMw+3H+uzKe0dd/gXvuuJB2+a/x6oICkoadz7Dcboy5+jbuvutSBkXnMeuNpZSmDOOSW2/jqsEu8pYuYfXWQsorSql1t2Pghbdyz5du47wuQQrWLWXVrjL2rVvMgsU7cQ65kls+fylDU8tY9fYc8l05dO+eSeWi13hr0WohWnPZETeC0b0SiU3rxtALb+Tur3+de6/rQ8krz7CwNEQoXMWBvQ1kTbieu+7/Jl+8oS91S1dR2X40l939Fb74+fHEb1/Eyi27Kdq/hnffWcI+b2/Ou/k2rhmZwIG1S1m6TvCtqqDWpNFr6s0Wvpf0i6Jsw3wWb91L/pZVrMyLZcytX+eb99/NtVN6cNydOuyjrSJgfUrlIueHuyCRkYj5cLwdYyPQxhAwGNFYRZyjnsdLO2qBMx758VfuT1hlYwyJbgf3dfHyx/4x/Kl/NJ/r4KFHnIP9vggv7AvSU/wXi2XkF32imJruJlYICqf7MC48Mel0yM0iJSWdTkPG0j/6APvKw1ZLkUAxW2b8g8dmODjnrusYlhOL12IkVjLGlURW+0xSU1PI6TecflkOQg311IWSyenUnoyECLUVdRi3E9TiISQiLiObDu0z8PiqrG0bh9tNuLJcrB4u4lM70GvYCLpnp5Ek21XItkh9ZYlsneSROvUqxnROIjYxhwEXXMqQ+mUs3lXJ6g9W4e6QSvkmsYisK8WbEUdNSTnCZ1ATstPlxuVx4d+2hq0NHkztAfLXrmN3nRNXwEdDfa1YEpzESf8zMzNJz+xC716dyU4IU1m0i4J9BRQcCOFs2MmGDXkU+93Euasp86XQfsBYpvQp4Z1/T+Pd7RlcdN0Ysjweojv0ok+2l3ohf6WhDLKii9hfHiQiCwWuVNp1zCApIUkwG0LP7Aw6ds4hXTDM7D6Cfu0Ngfp66c96tldHCNaVUyBbWrsqwjhCIUmroTbiJCYplYysbNG3E917dqNjKlSUNeCNjiXW46dk53by9hTLvTDWR7rxjtnXTxsCER3ox+iUOUa8HW0j8OlCINLqu+No9RoeoWCpEJFU2ZaZnOa0yEhFIMJz+wLWcyS5sjgrRfCL6USfSzii6GkMGlm8XLhcYflGr9XKjfbvZ8OaAiLJGcQ6gpJurfWaeBRx4nRIuqy8odpCtix9n3deeZEXX3iBNz5Yw47iBsLhBsp3rWPRjNd4+UVJe+VdFq7dS610UFo7Sp0hgsE6KmVxTkqJQ6qXPA6MK4GEWB91tbVUVIeJ1Bexv0DIQ8F+wp2ncu6QdsR5nZL30OmTvMFALeWlxRRK3sL6ZHoOG0SfLmlEOw7lU5/DoVhIXwL1+H111ApxqSyU+veXE/Bm03f8GLonOfHEJ5PdvTNJFbupyupH90RDOFhL0cY5shX2kvTxBV58cSbrZRtObh8fPhxCnMyhaOPAZRSJCL7aOgL+WirLS6y+7a+LI3fAAAb0zCKmRRHkcAjJVcGVTue+wxnZK8jqV5/k3/99ntfnbKJUxpNks89PIQJHDAXpYcT6nMqQEL992gjYCLQGBI5YYlqDSsfW4UBDmCd2+fjGunpmFwe5JMvFoEQnflmoH8nz8UpBwHqHyeyiANtqwtSHIseu7LSmGEzcYG742Y+4LnkJ015aRF5pvRCWE7dft+VdXp2xmuKkYVx++73ccfVE+reLxTTsZsXsWcxZ20Dn82/mrrtv5OJx3Ug81h0zTpzuaOJiwrJVVEqDrOyRcBBf2S721efQMSuBjPQ4knrJdtDtd3P3PffwhXvu5NrxnYmLcrVAwxC2TYHWAAAQAElEQVSVlCLWkK6MPP8qbr7rC9x97z3cedMFDOuSTrRpkbWl1x1DTFwa7bsNYPy1t3PnPfdKG7dz/aVj6ZkYpHpfHhuW78I1aDRZeTOZvqGE6qp9LPjPY7znH8ylt93Hl79yE2OynNZC0bLq4/tF38Qk4lK7MGTyZXzuziZ9b76E0T2zhSAeq7STuKw+TPr8t/npz7/BdQMcbH37HVZVnfieHatGO771IqDDVuUwDTVCxBiDRVSxDxuBto1A5BRnz9bYW0frUOrEWlTKN9i/7GjgV1t8VIWgyA/xLgc/6OlFnyVpJ1/hH9rh48ZldVyxuI7vbahHX6gWEmvEiWuHsHzTrijMZ/vWrWzbuoP8faWoVeJkyh7M4+nCpV/9PLkbpvH8+1sorAlyfItNmEBDAEdsMilJMbj8lZSVV1LjCxIO+Qgaj7X1kBQdlq2dCioq6/BHDrZ2hMdBdGwq3ft0pHjhWyzZlEfetk2sem8+hT0uYGLHBAZNGkrZe88zZ/Vmtm7fIX3dyNa9VfiDwupa1ObtMZBe4Z2sXrqMpWu3sH3bNrZsyadItpes/7JpkfegVywP2e3SiA1uYf70JWzYtp0dW7exI283+w/sZsuKRSyvH8PdX/wcV4wzzP/f66wrqaUuGEN2hwyi/NVUFB+g4iM8aerp0pfuzkK2rlzCojWbG/Xduov9ZdXIsDmoYktPJNggW1f72Lk9jz2FFWLVSSEjQ8iYq2Uu228jYCNgI2AjcCYRaPWkJCKkIhCOMG2Pnwe2+xFjCRlewxc7e7ivi4fLczz8qFcUai3Jq4tYD7wOSXKwXpjLkrIg+m/DJwLU4Y0lKlzBzvf/xe9+/gt+9csH+PszH7AzEkNiRjYp0S5c3kQy26U2WQoMxhlFSvsckmUrCUcCWbmZ8q3c4MyayhfuHUHl/A/YVFyDLwyYWNLapZMQ7caJHm7i0zNISYgjo/9YRmTUsOntf/DH3/2F/723lbJILEnp3ek3MJekqkU884ff8Zd/vsrCnT7iU+KIjtb0DJK8WlezGDyJmfS64HouS1/Df373ex58+Alezu/N3d+8jFyXm6yLvs7XxlUz869/kLZ+w29++xhvrCkWYuAmMSub5BiPbImAM2UUV940kYwDHzDtkT/wu1//joefmc3avdU4E9NISU4kxm2kYYMzOpHk1FSSYhPoOGgCUyf2JLj0Pzzwq9/w+z/+lf++sZCNe/awY2eA/lddwoDsTLpPvpIpMRtYsDWWsRcPp/rNP/D7P/yJP/1tFgeS25PidWAc8WR2zCDeLX7kMFEk52SRHO2h8VEdJ7HpWaQmxBCVOpSLrp1Ep/oVvCp9+91vRN//Tmf5zkoc8ckkpyQT58E6HFHxJKakkRw5wOYPnuGh3/yWP/zp77y0pJScCy9l+DFNUVZx+9KGEYg06W4MqMgVmV5EItbTJqFQCFtsDNryGNDxbA1mjnG0gWhHG9CRHbIV8+PNDWJihS4xhp8JCflO9yhSPI3qJ3sMXgeIwze6eXltVByPDoyhZ7zTeuvr8ftoiO48hiu//Veef+F//Ofpp/jPfx/lV9++jsl9B3HpV37Ijf1Tyep+MV//3W0M1MXNuIhO7stNv/8113SQRTJ2Kj948huMjnPJou4gedSXeODh+zm3azLRuoJ6R3LnL+7jvD7tSBA9hbkw6d6vcuPUQeRm9+Hce37Ibx96hL88/CB/eOyf/Pl7t3LRoPbkjryGL/7iLzz614f44wN/5fEHf8Y3b59Iv/7juOLe+7mil5vDDoeXuOxhXPl/f+GJv/+BX/zuQf7yizsYky35dBZ2t2PcF37H3578Ow89+CiP//NRvnN5D5LjO3HJ96WfwzuRJoQPXKQNuIz7fvEXHv7rozzy+N94+Od3c/6ATgy66HZuvv5ihuc4pWkHSQMu5KqbbuaKock443Lod/5d/PChv0v7j/KXR//ML75xM+ePmsLnvvtdbuwfJ/fQS2K74dz4iz/z3Ut70uX8b/KX//yDP/3xzzzy1z/y6NOP8vnuXtzRE/nmY19jfEYclkruHlz38+9yZf/2JLsMOJIZ+4Xvcuv5g+mc4Cal9/nc/sM/8fBjf+WRvz3GX371Ja4Y0ZX+U67nxpuvY3xHF1KIhJ4Tufjmu7jpwhEMu+ob/PGvf+FPD/6ZP/7mW9w0Oge35LLPTy8C5uCMbZo62UhVwuEwlZVVIpVUVFTYYmPQ5sZAZWWlWNiDTeO67TqO1qx6o5UEpu3z4xFNL89y8+qoWO7K9RBnfVPHOrrHOi0Ckh1l6BzrIE4WrXMz3ZwnkqZsxcrVmi8OXFHRREd5cEs/aXEYlwdvdDRRHiUBLRKO4zUOp9SXQFKzeeDIvA4PMXFRuBwGc2TaYWEHbtEryuPGeYReHOcwThdub5TofBKFhCw5nF7i4qOFCh2n0pNKcuDyKlYe6RsnPhQnbwyxMYLFiXPbOT4VCJimXqir0hjUucbn9+Hz2dIGMbDvm4zbhoYGxOyHMTquVZrGtjiN1Fs8beA8iVXj7PVCgdwv+zVB2b6ZPiaOp4bH0C/RJQvOIcBVuxghIb/tG8X17T3MLg6QVxvSaFtsBGwEbAQsBHQusTxiKTl89miMta82Ap8KBA4N9BbdkciD+zqtf/S3alLiEMbXSawgv+gbQ58EJ04Jt0D6MG9nyfe7ftE8PjjWIi6HJdoBGwEbgc88AjI1CyWRL5MtkNApxRhNaRF52r1af7OcTOVNeQ9qq+GTKdecp/EZGS3VKHrVNHWbRcMqzeGWrsbb0jYRkPsoZ0vdLT5yMOKIxIPxrcfjaD2q2JrYCNgI2Ah8OhHQZ1lUGnt3vG+rTYuGEiWVg8SkseTJX7U1BxFlXTTVaRVu6bci5CJx2paKlVfCEmufbRABHVoqLVQ3yJ81DmRMtIFba5OSFjfP9toI2Ah84gic1QZketYp+ozqEJEW9Z/wwkabVZ9uL0c0cAyRND1VmnLoMy8qTcHjOxGZ1iPaTlDMQtKW1HPsAk2J6qi0yKjtqbSIsr2tHIEjbmGTtmI5kwQ5m8Kt25HR27oVtLWzEbARsBH4JBCwvjx+EhUfUacuBmGcYoPQ6dYhFMUhOSyGIu6Rp8ZrukhE/CqI/8hsxw0baSMkpSI4wk7xu5pyG3GdIuqKY51at8Y1i4ZbpluZ7EsbQiByVF0l9vB9nKPmag2ROgJbgx62DjYCbRsBW/s2hoBM0mdIY13iHdKcw+/CXx4hUBXBhE8w9UaaSYK6WkOjsmq5UGkMffgakSgVhIo4Q1HUlkMoKOUlMiIEJxiMEA5jHVpPOBQhoiYcsa6E1ajSIs3KZF/aIAJys9ug1s0qn+CT0ZzNdm0EbARsBD4lCMgafagnhwWaonVSD4tlI4Ku0WGxObiCXlxCJEIOIyGDrO+y7GtZI3lUogAXJuKWLZOIpCH5HJZIhARC+KobWD19L5sXlooFw1gSFvKhuR0RF+CRrIa6uhCbPyjkma8v4/X/W8/upeUseX4XL9y/gQNbfTjDbnzOCG4lE8YrZbRND45IkBARnJEwGA9+V4SlM7ZRW+qTND8b3yvmpR+t4Y3fbaRwQw1L/ruH57+1ho1v7GX7+/t567frePHHa8ibV8bm6cW8/L1NrH+zBKzeREB62ijitc9Wi4A5hmZnyjJ4jOZPOtpx0jntjJ9FBOw+2wh8ahA4NFkf8iG0oVEOdVOX34iyDrEeGHxUbPfx1Pff51/3LWfmj7bw3y+tZvfsEpa+mMfT39vK/L/tJH/5ft788xqe+95yDiyvZuF/d/Pcdzbw6s83sXdZFVsl//QHN7BzbjkV+Q188PROnv/eGta/spddC6p47ZdrePtXy4UM7CPW66Rj7yR6DO2EK85BTo8Eeg9tT3KKg4CvQRQNEip38sz/reC5+9fyznfX8K/vzuf9h/cRKgvzzoPbePH7K6hc2UDVrhqMX/JHYukzOp1rvtCfQKmDjaKHvzpIpx4ZlOwBd2I0U+7uS0piChV7auk8JJXs7knU1vqICCBqVUEIjzRun60YAXMU3eT2WbF6Hy1PK784Wrl+tno2AjYCNgKnHYHDvjUK+cCyBtB06NTeKDqhRyoh2pvBkMt64BejRO9zOrB9UxWZaVl06RLLruXlmCB0zs0Wa4ihMN/PgZ3lDB6VQmK8mzwhKUVb6+nUP4v2Q9OITXLQvksKLpeXfWvLKdpWKX4H6R2SaXC48ItyddV+CgtLqamopqwwSCTaEPIasXjEiiXEhQlEKCsu47K7e5O/u5prvzBBLDB72LGkhPLNPkLFYTYv3yt1R4jUe4g4QgQChg9mbiK9t5ukWLHKOF24U11iXfFh6gJsn1cAXh+ZAxMg2oXXZXDL9g720bYR0EHchnrw2SQlbegG2araCNgInB4EwjI5y9lUmZIO9WqMbHccZgU4FBc2LsImjCOqioRkJ7FOP/FJThwNhndfXEWUbOe4hUTsXFxC4Y5yPC5wRwzG58YhhMTh8eAQMtBQGaK6tIFAvY+962vJX1lptRiVoG8ydlFTJDq4vfTom4I7HCQqzU2XQUl4vdGEhTA4CBOOCLkQ8hR21mNkKykcjCI6VdqSrZ+4dEn3y5aONwaH10ufizvTZVw7HNHCqAjjCoVY+lYenkAMOV0SiO/ooqEiwIHNZUR7PeRvqKVkr5+0TvHEJnrFOhKytoj8DoeCZMunAoFIm+iFPeLaxG2ylbQRsBE4LQiYlrUYWeIlbERanEbmboNT0iKyuRMiNjWKriMySWjvpd3oVDJyPGQPj2bouV0JSdncUYl0HZ1GUpaX9rLVkpjrovOEeFI7RtF+cCxdxyfSbUwiUbEuEtKi6DUhiYxcL2ntoknvFIfT5SQu2kvFrjpWzi/A54OSvDpqC30MvCCH9D4eomNcdBmRQHyaIWwceL1O+l+STiTGzcBLEnF6JHx5Bu0GJ9BvUjIVpVU4Qz56TcnBk+yQfjhJy47GLSSnaG8VSRlecocmktY5hm4j4+k0ONqy4NQW1VNd5MfpcNKhVyztekaD0CcjbSK1gME+WjsCR9wjK2gN6jOu+Edp0PFRCtllbARsBGwE2hwC1uSsS2yj5lZQLmLoOMpSG5ZMYVmOXUS1D9B9XAJx2Q66jkwjsbODTsMz6H1OOv2uSKX/Ne3JHphGr8tyGHhTOzL6JdN9fA7xnaNpNySejD6xtBuWSp/LMul5UQa5Y9LpMjWdgZ9rR8exSbiSwtQ76zAxIbI7xBHldZHdO9HK314Ig0N4gSsxJOQhgfhMB0HjxBHnY8RFHSCmnkFXtqc+KsywK9rhSYLu5yUy5IoOJHZ3CanpjCfNTYM7REchT/2vTWHgpR1I6RJntd3/smySe8eSMSiV/pfnMOCaLNE3BldsmMz+MWT1jedwxAQwibHPNoSA8JE2pK1FfduSvrauNgI2AjYCHwmBYy2nOmerHKzUyqgxsviHozBOL57oGLwOF9FioXBJOMbr9cDDwAAAEABJREFUIComQnRKRLY7HHg9QaITnMQkSV5vmJhoNy6Xxntwux14oiAmwS3iwhsVISY2RHyig9h0L93GZXDOPd0YfUM7Og4SVuEMEhXllHrjcHs86LtGcLhxxXhEF6ds3biIyLaRJ96LRIgeMXioJzYuEbeo7Yl1Eid6eT1u4sXvcjTgFo4VEyXWENmaiUt04fKGiJK0mATxi6XGK5aW2CQXsckeIUUO3ITwuN3Svhf7OBKBNhpuI0+6OtoovAfV3lcfZnZRgFUVQWqD8ok8mHLqnnDAR01FMQeKy6iuD0K4lrJ9a3jv9UXsDZ16fZ9sibDsQ+9izQfvsHTfmVYuRPHmJSxZupLtZT5Kd6xi2cIlbCoWzD7ZTtu12wh8bARMcw0f9jSniOsUcci3Nj+OiI5r2TZxhAlZ4hJSEJRtFMSS4hEri6TJ9oZcJX9TvAlLHpUQYUeEiLRlTAhjwgSdDkIOrRuczhDuJENs+ziiMqNwxhpCxo2WMWi7EJZaDRGw2gjKxpIPjY1IvENSMWHxGakzJG2KCKWImIjkcYlIDv03ZROStoMYrdPQ2EbECUYCUt5IOhEHRv7CDgg6nBLUUARjDPbRVhDQe6VySF9jDg8fSmmdPhl+rVOxE2lV5gvzWJ6PW5fX8ZU19dy2oo5vr69nSVmQhlDkRMUPSw/V7GfT7Kd58Gc/4Ke/+hMPPfQ4/3lpEfuCDVQWbWXpBxsoDh1WpBUEItSX7WfL0gVsKgmfYX3ClOetZ/26zeytChNsqKWmupr6j0kKz3An7OY+Ywi0nBWOP0/LJG40ty7wEaUDgpQhIos3svxHZAGPiKt+MCASkfyNPrnKGRHhQ0djpNRkpWgL6nGgtYWtGjWHUaIhcUidWq9Ur9lEIiCKR0TEg5E/PVU0TvNGNGDpKaRC6oggh0F82oohIsQGyWOkDRWsQzIAmssKRjSsIqVFByvOvrRZBBr/nVvUt8aNuK38bHOkxCeE44W9fu5aVcfvtzYwtzTIppowa2VxfFbiv7S6jl9vaWBjVZCAPm5/ohsQrmPfhqUsWpqHe9DlfO7mz3HjDVdwwbheJOu3okADtdX1tMb1Nhz001BbQ8MZVy5C0FdPfX0D/rCTpE79GDRsCN1T5JvXifC2020EzgYCsr6i5msR9R5UQQK67uoSfDCu2aORRi4qspA3RjvEFxFR14irsYdcJMaAXJGj0dd4laAVa5quEm6qV2OMBi0xh9KtMFa4+droOqAplhaHllRRMoOmG1AH69AyKo2R1lUvVpp6ROREChhL1Id92AiccQR0lJ7xRj9Kg2GZTN4rDnCfkI6fbm7g7QNBdtVHCEQO1VYRgJWVYf6+y29ZTx4VS8qu2hBa9lCuI3yRakoKD1BSm0C3kSMYPHAA/fv1pntuOjHmUN6wv5oD62bwv0f+wK9/9nN+++CTvLO+jFAkTKh6B/Om/Y0Hf/0zfv7z3/G3l5aztzYgaVI+WM62OS/yr4d+y69/9Rv+8Ps/8MDDL5C3q0gSD53hso3MfekJHvjVr/iNJX/k368tZPOBMvau+4CXHn+A3/3il/z+4ad5e2k+1eFDZdUX9ldRtHE2z/33bdYXV1O+5lX+/syrvPDI7/n9f5fIfBzGV7CEFx/5Db/48U/5w9/fZM2BepS4Bcu3MOeFJ3j4t7/kN7/5HX/8w5949IVF5BfVEijbyoJX/sGDv/o5v3nwv8xYmY/s2GiTTRKhpmA7WzZsIL+8jF1r3+eFv/6Vvz38e379i9/zqOizbHeNfC8LE6grIW/Bizzxp9/w65//ij9IO3959D/MzpMb11Sb7dgInF4EDtUWEa+KfqxlOjloGJBo+7QR+FQgoONbRTujFhIV9VvSnGAFWu+l1ZMSBXVdZZDvyNbMd0We3xdgo6zIsntjodorzsF17Vyck+4k0dU4zxzwRZhTGuLB7T6+ua6e/+32U9gQtvJ/6GKiiY+PIlKznSXvLWTDnnKa6z4sbzhMRCwDgbj29B4yiO7xe5n5xIusEWIEdVRVu8noMZQRg9pROeffvLK8hFp/kOJFz/H8gjLiuo9k9MAUKnceIJyUijM+9rDqTXQ6uX2GMWbiRMYNbo+nrox9+8oJOYP4A7IXHJNNt359aO8+wIb332aeEK7mCiLBWkq2L+a1ae9REN+BDGcD1VsX8Ppby6lI60mfzslE6tbzwoPPsj15MOPPGUV2wVv85+VVFFUXsOjZZ1lUlky3EWMYkFLOzsIISakpxLn3s/C1t1le4KLjsJH08u5myftzWba1hEM0IkLlvu1sXr+B3RWVFO3ayLoNRbg69mdwv2yc+5fz9svz2FVbQeHGD3jpnTxi+41h9KAORHauY39cT7qmOpu7Yrs2Ap8YAkpGjqzcNFkFsKwWR6baYRuBtoOAMY2j2RypcosIyXJkaqsLt2pSohaO3XVhvr62nn/lB1heEUYMHwdBjBbtv93dyw97RvHrPtH8pm80t3Rw0zPWgfAT8oUwqEXlN1t9vLjPT8nR2IaJpV2/kUyY1J/Y7TN4Wr7h//GxF5m3rZwghw7jjiG5+0jOueA8pk6ZxIQJI0g/sJwNJREc0R0Zeu4FnHfuFCZOPY9JHSrYuKWIOn892xYtpDylDwOGjWbs5PMYlCnLeVQcgYYKtq9ZyoI5c5gzZy7LdzYQ3b4vw0f0JtUZwZvaUchPfzomJpLZdRBjzz2XqedMZeLQbmQ6DrBlV5VYH4SECSEp2rGcWW/M40CHSVw0vgepngiRQIBIWj8mnTOZiYPbUb9+Bi9vj6ZLxywyM9rRpZ1h+/wV7C5dy/wF5aT0HcjQMeOYdO4gMvwRouK8hIvWsHBLOcHoNNpl59AxO4baPXns2Ln/MEtNOODH19CAPxS23hrpSehIv3ETmDhlIsP75uDYvZHtheWUbFvPZkcvJo4XUjJmLGN7RFFQHUVOouMQ0LbvpBCwM50iAi0m5oMlNa5JHA4H0dHRlsTExGCLjUFbGwM6fnUc65A+OMbV08JCYlkINa4VS6teDRTceLdhUJKLGPkybY4AMihgLygNorK5JkxOlOHzHTz8oX8Uv+8XxW0d3fSJd9BVrCmdYmTScR5Zg1RonMSkdWHQpEu58upLmDqyKzHFK5n58iw2VEkDkkVP45CyjgCl6z/gjeeeYdrrS8ivrqFaiA/OaFy121n89jT+99SLzN1WSllFPaGwkINQAJ8o6hCK6hKrR7AhSEgqDPvLKcjbwsZ161i/dj1b95RQ7QtRuW0py7dW4u0yjJH92hHvduEI1VG8dREzXnqeV2csZENBDfV1PiJSU13pTlbMfJ0525z0mTiGHmleRFNwOolKbU/HtHjivA6qt2+kIBigYNV83p81l1WlcXTIisHpgmDARzDixGFcOENBGkKWhjQU7KaoSvXcwPK5c1myvRpnTAJJcS5pWzpxlNNIHZ6oGOLFEhQTn0RKehpJzlpqxVIVCQcI+MMYtxPFM+irJRRxYY5Sjx1lI/BJImBaDDr9lBtjiI2JIS4uzhYbg7Y3BmJl3Io4ZBzLXr18Wz3806NjXOXw2NYZcrROtRq1MsaQLKTka129/Ll/oxUkxc3BRUyfJ3mhIMAft/v47dYG/rDNx2O7fLxbFKQ+FGFggizU8U6uzHYzIc1FrMtw1MPhJjoph26DxjD5wouZPLQT7oJ1bC3RxVlLhGmo2Muq157klZUVuJIyycnJJMkr9z4conbDy/z1v/MpCMWTlt2OnJRonEbLeeg+YTRRG9/g+f/8nb//8zXyEgczqFc7MtJz6DZwBGMnThQrzQSG9+5AUv0WlizeSkVsN4aKxSQ7zkmwdBsr3n+H6Yt3E4hJJTMzjeRYt1YuYnDHpNGx5wB6pdeyeeUOKppVltSWpz7M50jpyuDhwxk+cgQjp17LHbdOoVv6QCaN8bLxjWd48vHH+ddru0geMpSe7dKIkQoccVl06TOIYVJmxMSLuOraCxnXvz3xVv8kw3FPI/fKgdxGiEkmtUsfcovf5rFHHuc/z77JitBQrpzUCefBOmyPjcAni4COyOYWTLNHXGMMLpfLFhuDtjsG5AusDGWLk6h7UGRsN/rbBi1xNCrbeq/GGDrGOLi6nZvvirn/t7JFc3GmC1mvLaWrg7CjNoI+Z7KgLMQrBUEWlQbFsmLIjjbUi7UiVshIotth5T/+RaapSIhwOEzYFUeC7g9pAYmrrypk49L1+DqPY/LUyUwc08+qX7/9V6ydxZySHEZOmsyUcyYyuGMCbmElBgfxXic+RwyJyelkdxrAxEvOY1jXDBLiUsjp0pM+/fvTv38/umeF2L1yCdtqkug+dCi9smJlsY7QULST7Tv2UpXUj/FTpzBueD9yUzwY9HDgic+k59gLOG9SNwJLXubVJftbPO+heQw4nMR270FG6T5qM/owaOgwhg4fSv8uGWJFSSLK6ZMtqCRSMrLpNGASF503jC4ZccS3b09KxI+YXGjfe7BVZmDvXDITo5DuaeUnLcbpwBnjxRV0E5+RRfvOfRhx4ZVM7ZUgKJ10NXZGG4HTiIA5rC5jDg8flmgHbARaMwIHh+5BT2vW9ri6OY6b2ooSHTJhpHkNw5OdQk68/KiXl/GpTqJa9KBjtOH2Tm6+JeTl8hw3A8RSEghDkS+MTywnR+1OoIS8Fe/wv0ce5W+PPc4T/3iWWRvryR49mQFpzZU78EQlkNEuiYqVb/HKtGd57qUP2F4lzFP2omPa96SzfwOzXn+R5/77DDM2lKD/phuRTY6G6ir8IT/VpYXszd/Kqvff5K0569lfVt9CnQi+3SuZP385qzZsYPXcN3juX//h5dkr2R0UC0OCi/rtc3n9hWm8/PZc1hTUS83NxQ3u2DS6DJvM5AFONrz6EnN21jUnNrpCSqJ6Xcj1g6uY/Z9HeOyxv/E36e8/X19FYW01VZU+QoEqSgr3snvrKj5443Xmrt9HTepQJgxIoHzVG/z38b/y2KOP8Y/n3mVFXhl+6Xpj5Sd3jYhFKVhfQ1WDn4ayAnbnbWbNgnd45Y1lFPhPrg47l43AR0bgFMfrR27HLmgjcDYRMGC9ZuZDOrSdD0DzqvuhLrTGiIjg+q98P0vKQ4xIdvHd7l7u7+blGiEgt3f08IOeUdzRyYNbbkx+XdjaromWr/QNIQhK2aP2yTjxRseRmJRIfHw8SVld6TdqEudOHkCWJ5bUDkM475rxdE/rwLBLr+WcvunExSWR3rEvU2++kTEZXhIHXcltlw8iMz6O+ORMuk6+iRsmdCDBVciKNQG6DulLt26dyMnKJD2mmDXzllNcUE7LwxHTjoGTxeIxZTi92qWRkppCYlwM8dk9GDJ+KpOHdiYlPpGMboMZNfV8JvdJIiGzC0PPvZSR7TxEJXVk8HlXcdnYLiTFJZA84BJuOScXpzRijANnQj8uuu0GpvbrQGpCPIkpabIVlIyncDlrA70Y0rcb3TrlSFw60cUrmb98G4UNmTx87qEAABAASURBVAw590LOHT+IrlkpJCUlk5YuesXGkNNvDGPGDKNHiovU7kMYOX4cfTNT6dRvJBPPGUimUxv2ktyhD2Mukm0iKincsY+YYZMY2LEdWVnpJEX72f7u6yxvfW+mE+Xt89OGgG5hypTd1C2ZJJp8h+IORtgeG4G2jUDL4Y0sfnK2lQ45PrqiZ75kiseQ5XWgxET/3XdzTdiylnxTyImSkUTZpnm5IMCDO3xslzS1kqiBRIpYROWoGruSadd7LBfecD3XXnct11xzJRdNHkKXVC9Gtl2Ss/sy/oKhtIuJJ6vvFK763I2S5xqRy7jy+ksZkurCmdCVcVcLEbn2aq6+9iouvfpzXDmqHfGeSvI2FBBJ60K/0ROYOHEsQ7qk4BZ2FVLFDipk8OQMYPxFV3PjDddy5VVXcsWVlzF1ZG86pKXQru9YLrj6Bq6T+q+45jouv3Aqo7slEpfegb7jpjIoy4lxRhGf05eJl1/EiM4pJPSezBVj2lv/hQQGY1wkdhnDRdffxPXXX8u1N9zAVVP6klq/i80FkNZlICMnTGLCmMF0SXaCvn8l4iA2qzcjz7uCq6+/nutErr5oLH07pJLdYwhDhgwgN8lFcud+DBo+jO6qa4+BjBzbmzSpAuMhMacbQyaNIddRQ1F+PtXJvRg8erxgMZrBPdJx1tcTwmAfNgKfJAI6wlR0fjaWx7rQ+KIxmbHlxD5sBD4FCDSO77bbEUdbUt3tMNyV67H+w6ZOFvXHdvr4+y6/9ds30/b50Qdepx8IkhvjYGCiE8livRxMrSWu4/VULQkuNx6Px3oW5JiYyN02Dhder/uI5yB0gjO4oqLwOA2SrbEKZzZDJvfBvWc1C2e8zTvvzGLBZugyYiBpOcmc/GFwuFy4PW6O2w9O5hA9PV4US9XTmT2cyf2c7Fk9j3fffpsZsxawxfRk+MCuZCV7myo0OAUfl8uJ3AJO/TB4E9PIHTCIzJLFzH5HsJj+Pks3V5A9+VKGpjtOvUq7hI3AqSJwJPEwjRUYi6kcmdiY1nzVrdiIEPVmCYs/LF8umkupG9FwCxFmL8WlZFOc5lc5mM9KlYt92ggcD4FTTmscc4eK6UBXORTTmn1tbjXIiHLw1W4eftgrihtk26LUH7GIyYwDAZSMfKmLh+/1iKJvglO2T+DiLBf9haA4dAU+03fCkc7gS6/hvBE9aZ8aR2xCGh2HnMvFsjWUkxpzprU5anuO9KFcfM0FDO+RQ0pcLPHpuQyWLaGJAzqQKuTuqIVOOdLgScii54QruHJiTzITFYsMOvafwGVXjUN23k65RruAjcBpQ+Ak5mslEmEhIvoG57BFMsLSvIj4sUT8qEi0dcrCIGG9RixX0yzqIhQobAkSj/is7PbFRuA0IaDD8TRVdVaqcZyVVj9mo9FOBxPS3Oh/4+hzJF/s7OVb3aP4We8o7uzkpbcQEq9YLDKFwNzUwcuQJOfHbPGjF3fGt6PvqClccNmVXCFbK1NG9aJdUrRYKj56nae3pJP4dv0YOfUiLr3ySi67aAoje+eQFO3itA4O48KbkEPP0edw0RWKxYVMGdWXdvFn796cXhzt2lo9Ak3kQwnG4boa9O/wuMNDATG7ri2oZmFeKWV1Pus/9LSeZlGiEhbO0Ug9lIYI3QgL+QiHsOIlTfMqB9FFQ+Maw5KgkZYc3uanPGR3z0bgqAic1nXnqC18gpH6YrXzM4Wc9IziC5299GkiI81NGmOIcRk8DtMcZbs2AjYCn1kElAAcrfMOkLmC4xwbi+uZvqmIHSW1VPn8bCmuYc2+KnaV1VHjC7C1qIa1BVWU1vspqKhj/b4K8svqhcD42V5ax9q9Vewrb6CsIcj2kjq2S/5q8atGEbHA2JzkOODbSSeNgK50KiddoBVmlE9jK9TKVslGwEbARuB0I6AMQFZ/g2lRs/pVWkQdxbunooFNRbU4PVHgcPHyugMs2VnBi2sK2Flez7rCKt4U0rJqXyVbiqpZtKuc6VtLWb6vmg92lPHmxiLmSv73t5UwQ/JtKKyxfhsrImYTVUvlKM3aUTYCnzkEbFLymbvldodtBD57CESEjBx/4TcfAsUiDEoaRPpkRdM1PdoiGNtK6lmZX0l2aixL9lawpbSeAw1hdlaE2Livhu3FPqqDLpaJtWSNkI+S6gB+IUK7qhpYX1DJ/poAZb4Q9f6gbO1ERDNp+sPNS6R92gicGgI6xlU+XOrosR/Od/ZjbFJy9u+BrYGNQGtH4FOhn/VSqSO3aQ6SgaNP2s3ExBnwMyo3FS9hquoDBMOGigY/7ZKiCAYjrN1dRXVdwPpvv7X7a9gt2zz4wziNg+QoN12TvWREG3ISvUQ5wuwuLKW0pvEliPrfPwfV+FQgbXfi7CEQOUrTTcT3KCmtMcomJa3xrtg62QjYCJx+BJpXfnGNWC44KBzzMMZYafsrqlm9r5zeYi0Z2C4RhyPCtoJyJuXG0y/Ty6CcOIa2j6VnRhzDOsXRM9PD6PZxDEqPoldmND3T4uidGk9ilIvUOA8DO6WRnRKLMRGM/FmN2BcbgY+NgD5qrZVE9NImxSYlbfK22UqfFgTsSj5TCMguTIv+nnjSNsZY+Y0xjOjegW9M7MaXx3UmJ9bDuPbR3DW2Gxf1z6FXVgxfGNORb0/uwiV90vj88I7cO64Lt07owaReWUzqnsrIzsmM6ZbKNYPbW2lXDWhHh/gY3MYplMQp7RgR+7QR+LgI6LhuJiYft66zU94mJWcHd7tVGwEbgbOAgE7ZKoeaPjx0KL7RZ4zBmEZxOMR1GrweJzcL4ciO9+BA/3U+yro6jQOnw2lt2bjE75Fy6jqNxDk0TXJLvMY5JIzkxTjAYB82AqcJAR1MKqepurNQjXwizkKrdpOfJAJ23TYCNgIniYBO30YvJ8wfEe4gGYVE6CsGsqOdeISgGAkj0Spta+ce+/hUIuCUXqnooBRvGzzbHCnxhSLsrQ+zpy5Mvfj1QbQ2iLutso2AjcBZQqBxum68nqwKOs3rZGmUfagYFwghEV6CMUCzYB82AqcPASW6kUgYFbmi4dNXe+usST9nrVOzI7WScEg2hReVBfntlnp+uaWB94sD1LYgJhWBMPl1IYu02IRFALNPGwEbgcMQUAJhjDKIw6JPIqBlVBqzGiEkDqnHgZEtHCPXRsE+bAROJwIRCBOSGkPo+heRkASOc0oBoS7HydDqkxytXsMWCpb7I3xtbT1/2xmwfu/m62sb2Fkbtm5BdTDCi/sCfHt9PT/ZWM8SIS8Np/y8T4RIOEQwECAoZKdF06fojeCvLqG8JkBI3yd9iqXPTvYwDVVlVNb6P2bfz472dqs2Aq0dgYh8qQqHw6io/1j6atqJ5FhlW8ZrHaFQCHU/jrSs0/afeQQCYQfBiBNnRMiJjKHja/DxScnx6//kUx2ffBOnr4XN1WoJCVu8UWvdJoSkoCGCGEj4QKwmf9zm44V9Qf61O8BDO3xsqZabqBlPKBFCgXqqSveze8cWNq9fx8bt+RQUVVAnZOeExT+UIUTB+//mhUUFVMpW04eSP0LEwUnlI5Q9uSJC8Oa8xvvrCiir14F9cqXsXDYCbQGBxhHdeP2wvubDUZ9AjH6Gy8rKKC8vt4jCsZrQfPX19Rw4cMCSuro6ampq2L9/Pz6f71jFDovXOpT8FBcX4/f7LSJUXV1NUVGR1b7Wr3oUFhZaddfW1lJaWmqJpml7JSUlaPxhFduBM4aAjlaffKldUVbHjrogISElQetlOx9BhYNkRmv9COXPYJE2RUqiZGPX6zg0gUSL9l4RjVpdEaIicAjwbTVhSsSycjJYRoL1lGxbxGuP/45f/uIPPPK3v/HwL3/ML/78HHO3V9Ki2pOpTvKEqcxbyYY9NfiCh3SShI90RkI+6qorKa+sE8b8kao4iUIGT3wSiTFuXILzSRSws9gItC0EdGL+iB/HhoYGazHXhVsXcyUXAbGo6uKtYU3XxbyystJa5NVfVVWF5lO/kgnNO3fuXJYvX47GaTld9DVNy1VUVKAEJCTWjT179vDss8/y73//m+3bt7N+/Xoef/xxSwcFXQmH1q91NOukdbSMVzKyZs0aq04to3W8/PLLvPPOO+Tn5zNr1iyefPJJS59t27Yxc+ZMXnzxRTZv3szWrVt56aWXWLFihRb9FEgb7IKM1XJ/mB+treEXa6vZXRfBWM+XRBpJrYxnJZ+RI7qmcYdFSQY5rTLqHpbWCgOOVqjTMVXqn+BkfKqTDI8h2W24LNtNtzgnbochQcISfbBsvMvglfiDEcfyyE2uL1jNglnvsc45ka/++e/87W+P8sBvvsr5aVt55V9vsFUsB+FQkIbqCioqKyjXbxRl5VTJVkdI77IMDqSeQH01leVllJaUUVUfREhuU6sRQr5aqiokrbSMiup6/MEwkUiABvmGUlNVSUV5BdV1PgIBH/U1lU1tVFJT30BDyRrefe4JHvnnbHaWV1GrP+Ql20yBhhoqy/TbTTmVNfUEpMGIxose1dJ+o2oRwv5aKmp80l4Ef00FOnmVW+XKpFwDQS0XiaLjiHMY2TOTRK8hUF9DdVWF6FVGmepcVYcvEJI6IBIO4quTtqWvmlam3/4qa6jzBZv6azs2Aq0RAX13qoxf/byeonqrVq3iiSee4IEHHuCf//wnDz/8MDt37mT69On89a9/ZdmyZZY8/fTTvPrqq8ybN49p06ZZaUuXLmXdunW89tprVh4lEkpMlGS8++67bNy40SIgShDmzJljaZaVlcXgwYNJTEyka9eudO/end69exOW7R/kqBdLyv/+9z/++9//8vvf/95yVa8qIUJPPfUUjzzyCFu2bLEsI0pyjDGMGDGCyy+/HCVQixcvJiUlhSlTpljzQVRUFJdccgnp6eloHX379rXaVOIlzdnnWUIgye3gq73iWF0V5JdCTvbLHBvS8SvrTcR6cEEV05le3eOPbS3WmKt1Xx2tW71D2jWzv0cGxfBA/2geGRDFH/tHkSZMJCxoK0EZmOgkxQ1pQlCubeemd7zjUAXH8kVq2bN1O3vLYxh6yYX0T5UKjJv4nN4MmzKJXrWL+GBjA3Ulu3j/0e/y01//mh/e/1W+8c0f86enF1Ig1hgdHMG6Ala8/Df++ONv842vfJOHZ+2i0te4fRQJVLJ9zv945Kea9g1+8uBLLMkrpd63nVlP/5d//PFX/PInv+Pf7yxj7YbFvPmP3/LDb0gbP3yY599fxIqVi/ngzel88PY/ZQL6O68s2Ye/ai/r332SP3zvfu6////4zeNvsPqAn2BNMTve+RsPvbWn8ZGokI/alU/y48eXCQI+lj/+HX75+9/xk29+jfu/Jv6/zWBjcR2BiJ8NL/6FafN2UCgEZssbj/HXP/2SH3/vO3zr69/kx396RnAopCYUxleyhUWvPsEff/Qdvn2/1CPp3//9k8xcdUDasE8bgdaPgKzRmBZqGtMy1CKhyavWiHHjxjFs2DBZ9+J5AAAQAElEQVRGjhzJgAEDrAW/Z8+e9OrVi7y8PJKSkhgyZAiFsiWya9culEgoEVCLhZKW9u3bo3Vovs6dO9OhQwd0e2X37t2kpaVZpMHpdFotKunQNC2rdWmkMUKqZK5Tf1jIiZKb22+/nZiYGO666y50e2bHjh2WZUXj1NqhxKmZWOh20Jtvvkn//v0tsuN2uy1XSUuFWGmUEHm9Xvr06YMxxhJty5azh4B+sZ6a5uG7fb3Mkfn9T5vq8AkHaVpZENMJRx7GmCOjME2PY9MGDkdr11HJiEqJ3ImXC/w8uL2BOSUB3i8J8vB2Py/u85NXGyZZyMnfBkfz3PBY3hkby80dPej7BGpl+0QtAcfsZ7iUktJqaoNZ5HaOPpTNEU1cQgbtMgPs3VVMyF9P6X5ZdHvfyLd//0d+/sXxhKf/gX8sboBwPZv/821+8a6T0V/4JQ/9/c98eUonsTg0TjA1K/7Nw6+U0PW6H/CnP32VYdXv8fZ7q9lRVEbRtjXk+Tox7vrbuGa0k21zFrHTDOW2Xz3MQ7/+KtdOGMWI4WOZesWlTL3sS/z0J1/j+uEeti9/l1dmFNH3S78TcnAT/Stm8LdnVlAV9FFdmMfOkgYi2hth1KGyfDbtrpRQmLKdmyjNvJB7fvFn/vDj68lY9U+em7+fsrowlfvyKCivQ//turpgF6VRfTn/nh/zq5/dw6jISua+v5T1BYWsfOstFu2OY+xXfsNvvn0N4wf2pvfgCUwa3k7asE8bgVaMgBHdjjJpS+xxT2MMxhg8Hg/64jNdvGvFyqnbHbqoa1gtISUlJRZJcLlcVj51jTGWhUMtFEoQCgoKUEuFPt+hlhCNU0uKPjOi1hFjDMnJyRZJ6dSpk7UdZExj+y2VVAJjTKNOxhiUZKjFIzc3l+uvv54LLriA+Ph4S2+dQ3XbZujQofTo0QMlSEq0dHsnLi4OJTDaN03XMkp6tC1jjDq2nA0EBHp9hCTogCyvB6dIcY1f6AVIEtahGQ6FrKi2fpHutv4uVAUiXLq4lpuX1/O7bX6eyA/wD5Hfb/dxy4p6er5bzaDZ1dywtI7fbm3gG2vrmTi3hl7vVnHtkloWlYWO3cmQX7ZMggSNF6/r8GxOp5sor5tAgz5cZnB542nXsw+5Ylpt12cKlwn5yd9WSLh+GdNe8HPRd+7jnD5ZJMUnkRjrpnH3qJ41spjLLICrch9b82qJSTSU7C+U7ZxaTExXhowV4jGyJ1nxbkzY4HRHE+ONIiY2hpiYKFxOBy6XU8SFR5Q0FYUUyD7znpgOZFXnsS2/DGdyEr5tm9kb4PiH9DO7Zz9yM9PI7DGZyyamUXmgjID/iIJiLUrt2JVO7dqR3WU4E0Z1JcFZT3XRNvYeiBCb3pluXdJI79aFnHgX9bvyKDzl/3Y6vqp26mcVgU+u30aqVhHnlE5d6DMzM+nYsSNZ8vlXsqDWDrWUKBFJl22P0aNHo/6kpCRr4c/OziYnJ0c++u0ZM2aMtU1SKFYUtaxoXcaYxs+0EB2n02ltBy1YsIBgMGj5Z82ahW6xqLUlSrZXunXrhhIIYwxKINQq4xZrhxIJLa9WHNWpS5cu1laRWm/69esnc0iM1VclOvPnz+ct+VKhfYiNjbW2cnR7SPuxa9cuXnnlFTZv3ozWp8RFrTlWYfty5hEQq5j+9+a68jA/WFZH5zjDz4enEmXAIUTERKyr+E5GNesr6slkPOt5HGddgxMooOvcH7Y1sKIi1LgdcZT8Cvfu+ggLhHx8UBKy3K01YWJdMCTJQZYX9JvCUYqCEA+302CC9dT7tKamXDIggkE/9Q1BYhLimyJbOAY8bhfhYIBQxU7yA13p0c4l344koUU2IlWUlPup2LmYebPf5q033mZldSbdunYgI9HdMieO+P5MmNgDz7an+cHtt/G13z/H3K3lsrVyWDYCvnpqivdRmL+ad994k7dnLWFdeQrDxihxODzviUJul4uImIKlu8fN6nQ6rMEfccYTH91ATUURRaV+6vcXUVLVQCQ5hWTncauwE20EzjICTZ9vc8Rn9CS00mcsdLHXrQ9dxDWsFofPfe5zfPGLX2Tq1Kmcc8456HaKxuk2jW7fKAFRUQvIDTfcwL333msRlIkTJ/K1r32Niy66iNTUVIs46BZOO/kSoNYVJQl33HEHms/hcKAEQkmIEh5V1yvbLOeeey5KVs477zw0rK5u21x66aV8+ctfZtCgQWiehIQEi2RcffXVVps33XSTRa7OP/98Pv/5z6NkZ9SoUdxzzz1WX1RXJT3aPxVtz5azg0CJL8QP15aRHBPm0aFxdPY4MTIeVNBvvSc9lHXs62p6dvpxKq06TiXz2ciri+Xs4hDWA6VHUcAtN+WB/lH8d2g0Tw/T7Ztonh/R6N7X2csSISrvFgepPZaxxJFKckqssM997MyTrZjmNiK1YskoYPeBRHr2TmmOParrEKuGp6GSqoCQnyNzmBhio710nnwXX/nez/n5r34p8gu+ffNEumXFHpHbQ9bgy/nSH//Dk49+hbGRTcx5413WVeuAaqxbfU6Xh+i0zvSa9Hl+YNUndf70e3z15vG0czRWqUSj0Xear65cRo7rjnPnq/zmrptlG+g1dsUP5IKLhpMh9+I0t/apqs7uTGtEoHHQNl7PvH66+KuF5etf/zpKZpQQOMVqcuY1sVtsjQgkuJ18rUcCfxweT5doCCkRaY2Knkadmpaw01jjaaxKrRu6dbNKrCRjU5w4j1K3S2aTvXVhfrHZx5dW13P7ynpukm2em2Vb5/sbGnhfLCcrKsLsO9b7Qkwcud270z6+goUvv8bKA8IswvWUblvGB2+9z+4uFzG189FablLGODAJwxjTfS2vPrOGcn9ILDp+6uoDhJVBEEPfgR3Y+f4M1uwqoi7ikH74ZJ+4Dr/kbaqlyTEYqc/h9JCQ0YH2OVkkeyTJ68FtQoSqKqgMGFwpKaSkRRNYNoOZefUYpwPCAeoqqwm63MQnRIv+mykMSllhdQG/T3QS/2k5A+zLK8LdeQK3/eQBHvjTL/jWrecxQMxRxpyWBuxKbAQ+GQQOG58SkAErV1QQ/yfT6PFrNcZI0wYlImohURc5jGmMF699flYRMFjW/styvPSNcWFwy9+pWTuMkUos/JpdK9CqL7KatV79FP4tNSECsrgPSHDiPAaukoxfFt8KWYTVIuKTgn6RXgkOsmQDTglJqV9zHaWvctOic4cx+dILGRKcwW/uuIqrr/08X/7pNLakXcwX7xpPxrEatqpz4HB35rqffJMey37C7ddcyw3X3MmD7++jUhXBSdYF93DHkFLe/OUXufWaK7nyylv5yVOL2FEmBMiqo/ES3DOH//3ma9x81bVcf9N3eWpzmA5jxtE/vQO5HRIJbvoHX7/92zzy6n56j76ACwYU88LXr+XKK67hhpu/yE+FFNXGJJE1+lwmlf+TOy+9hptukm2g/6yn4Rjdb2z5FK6RAG6vk8ot85j25+9x/723c8sNt/HN309j8T7/KVRkZ7UROHMItJw6Gv36gWiWM6dHy5aMMRhzdGmZz/Z/NhEwVreNEFaX7NQIKXE4ZLw4+ShHBP37KCXPfBnHmW/y1Fqsa9q3SRCLgXx+T6lwlteBvr+kyBcRC4NOQEcrbjCOaNJ7TuLG7/2Zx/71d/7y5wd56K9/5Pu3T6VHoksGhCE+pxdX/PhRvjRMFAGc0Sn0ufsxHvl8JzBOYntcyjceeZon//4ojzz+Nx6f9haP3NabjHgnjuhOjLv9Jzz4zyd49FFJ+9fj/Oz28fRoP4obvvNFrj9/AJlOcOaM5qov/ZgHHnmIhx57hD/+6G4uHpSNxxFP5zHXc/+f/8O///xdbr1yOHE5/Tn3C7/k0Sef5O9/fZhHHnuAn9w+ilRnNAm5U7nnoaf537/+wp8efZy//ucF3vzVOUA05/76Bb43KREh3hJ20unGP/K7O4bSLjmO0V/9M1+/tB+dEqMYdvcv+PLVo+iV5pB8DjIm3cOX7ryK8THrWbDbQ+dLvittPsqjf/8nD337MvpHF7J+a6nktU8bgdaJgEH+jGlSrtltCtqOjUCrQ0DGqJ4yZo0xGGOQCx/1MEbKf9TCZ7CcrjhnsLlTa0ohTPc4uKm9m+FJLm4UV/0tReOGJjm5Istt5WuZdkGGiyuz3ZwnbqZXaztW+waHPqcRl0hqRhbZ7bNJT0ogLsaD0yom6U4XUXEJxLg1wsjYcOCOSSQh2il+CTu9xCYmk5qVSXpKEolJKSTEuHDqHqBx4omOJyE5naxsSU9NJj7Gi0u2aaLjYon2uq12jIbjU0jPyiYzI42k+Bi8bofU78DpiSY+JZ2MjFRp04NxuPDGxJOUKnFZWWQkJ0qdHhzG4NB6EpJFlywy05NJSkomOd4r9Ri88cnEeR2WH4yQqwQpJ+07HHhiE4iNUr+RvsWL34PLYUDzeWOIjYnC63URLtvNjs1b2LavjLIDeaxbv52CGrfonYh92Ai0RgQiolRExrE4H+nUrWT9N1kV/RdgdVvGabhZNF7lyPCRDWueZmnOe6TbnH4898h67fCnBwEjY1bldPRIx9DpqOeTrsPxSTfwceo3UriXbNv8aUA0F2S6+UO/aP4s/pbyO4m7LMfDj3pHfSjtjlwv3+ru5bs9vPSVeqS6E5wGYwwOWaDF4aMcxjgwRus5SmmNl0XeGEk/SrIVpWnSvkNdK6L5ImU0zpIj4iS/RDdHWq4xmt9hkRQr4jRdHNmjuOiKyQyIz2fW04/zj6feZpOjN+MvvYLJ3aJPUyt2NTYCrQsBJSL67776qnglDurX943oC8z0X3g1Tl9epv/yqy8p03eS6OvjNZ+WOdaCoPn0fSFa1u/3o/Xt27cPfUuyllHRF6nt3bsXbU/rVNF3mtTV1aHpzdK6ELO1sRE4KQQ+lMnxoZhWFGGMka0LQ7p8s49xGdLEVX9L0bg4SUsRi0rLePXr1k2yxKt4G00erah3bVMV44olq9cYLrjhLu776tf4ypfv4dZrz2NEzyziLStS2+yXrfWnHYEIRMLoAn6opxJ3KHBcnxIGfRvq7NmzrXd76JtT9T0ir7/+ukUgtLASEH0Z2TPPPIP+loy+Qv6ll15C3T179lhtH94+1lthZ8yYgf4mjpb/4IMP+EBEf5tGiY4SHiUq+n4RfYW9xr/33nvW79Toa+o1Xdu2xUbgaAjoeItw8uP8aHWc6TjHmW7Qbq+tI2BkKymG+OQ0MmSbKSsrg9SkOKL1/+exDxuB1oyATs4qBuRsunAyh8fjYeDAgQd/pdftdlu/Z6PvLFHLhr6hVYmLkhF9I2ogELDy6ntN1K8WFCUZukg0u9pueno6+oK1ZnKhFhO1gjRbR5T0GGOsF6+phSQmJoa1a9cyYcIE6yVr+js1Wo8trQyBVqWONdhblUbHU8YmJcdDx06zEbAR+HQgIFzkyG+MpzJV65ZuQkICxhhL2rVrZ/2Anb79NDExoGZacwAAEABJREFUEf2xPH1L65QpUywyosTCGIOmaVklHbrdoj/OpxYWJTJKTpTsKNHQPPrytAsvvBD9bZ3t27ej7Y0ZM8Zyhw4ditav8fp6+9TUVOu18lrHp+MG2b345BCQwf/JVX7aa7ZJyWmH1K7QRsBGoO0goFTlxJO2MY1kpLlfxhj0OROn04k+M6LPhailRMmFMYaUlBTLuqG/LqzWEX3Fe1RUFPqGVLW4aLhlXerXsurqcyZKYrQ+JS9aXtM0HBsba5GU1atXo1aV5tfOG2O06Cctdv1tEQEZ3jqGrF0c8bf2LtikpLXfIVs/GwEbgdOLQMv1u6X/OK3opJ6UlES/fv3Ql5zpg6derxe1jKjVQuMqKiosIqKvmFfLyYgRI1CLir6SXn8zR/MoGcnIyLBeK2+MOWh10VfR6/aMPleixEPrVSuKllHSU1lZidarr5+/+OKLLWvMJZdcgupwHLXtJBuBJgSEfJs2wEhEW5uUCAj2aSNgI/BZQMBIJ5ulySsOJym6naK/f6NEQV0lG/qjdUoysrKyrGdD1BKios+V6G/K6O/VaF4lGsYYi4QYc7ir2zb6w3dKMLQ+JT4aViuIPrOiW0D6bIoSF61X4/R19H369LHqO0n17Ww2AmBo9YdNSlr9LbIVtBGwETjbCBhjrGc4dAtGt2zU4qGWEyUoatGIjo5GCYNu2zTnUVfzqHss/Y0xNJfXh2eV+CgJaa5X69S6lbhoPcY05tewkhhj2sAqc6zO2/E2AkdBwHGUODvKRsBGoO0jYPfgWAhEWpqxGxd13Z45VnaNN8ZgzMcTraelGPPx6jOmsXzLOm2/jcBREdAhHzFHTWptkTYpaW13xNbHRsBG4BNBQKfkgyILOhiMMYAK9mEj8OlEwBreBmNMm+ifTUraxG2ylTyIgO2xEfiICETQSVmlsQJj1G8wxjRG2FcbgU8pAgbTZnpmk5I2c6tsRW0EbAQ+LgIR6/8iP24tdnkbARuBTwoBm5R8UsieWr12bhsBG4EzjIA+R3LY4yVnuH27ORuBTxKBxvEdaWpCXZWmYCt22hwpqQqEmV0U4E/bGvjRxnp+LPLIjgYWlQapCR752xatGHlbNRsBG4GzgsDh1pK2MVGfFaDsRm0EzgICnywpOc0dmlcS4BebGyz5/VYff9zWKL8T/88kXuM2VIXwh+2J5jRDb1dnI/CpRMCYtrPX/qm8AXanzgwCbWiYtxlSMr8kyG+EfDyc52dOacjaGe4W66BnvJOyQIQZRUEe2uHjge0+lJgEToGYRMIhgv4G9EewGqWBBn+A0JkZLnYrNgI2AmcCgYN7NR+eodXUHQgGrR+50x/QsyWAjUHbwUDvlf40gY7jY36U9Lu6yjEztI6EVk9KFOT82pAQkgbeFeLhCzcCNyrFyTe7e/lhTy8dohzWs8VVQXhhX4B/7PKTX9eUsTH7ca4RAqU7WTv7RZ588hmmPfccz097jZlzN3AgdJxidpKNgI1AG0NAZ2SVlmo3hsPhMLU1Ndbv2Ohr3W2xsWhrY0B/C0nHccvR3ej/MAlvjG+dV0frVOuQVjplvFQQYKYQkqAGmpJ6xDm4JMvN1e08pHoPgV4jREKJyfLyEA2hFgWayh3NUVKycfl8FmwqJSiTU0gsJ2G1tJxc8aNVacfZCNgItCIE9KMcseyrYEzjfNHkoId++alvaGktrW9hObX9jRbkM42D3d6p4q7jWMdzW5ZWTUoU4BphIk/v9qP8ItYJiS5IckO00+BonFuIc0GyxGm81wEl/ggLy4LsbzhZawm4kzrQZ+JV3Hrnndxxx+e44rzBZIeqKctbwQcfzGXOjLd4662ZzFm2laJ6neJoPCJhIoECVr83l0Xz3+WdN17nzXc+YMWmbWxYOpfZb7/JW++8x9KtB6j2hRqnxVAtB7YsZ95MqfPt2SzZuJeyuqCkhagvzWfj4veY/uZbvDtvFdv3VxMI11KydxurFyxk8fw5zF+6mUJfCx0aNbGvNgI2AjYCNgI2Akcg0EzHj4hupUFHK9XLUkuX3d2yDbOuKiwLNlyU6eLLXbx8tauXcakuohyNrORasZZ8ReI0fnCiAyUmKypC7GvQGjipIxIJEQz4aahXdu7DHwgRri1mz9I3eOrV+WzYvJXN65Yx782XeHPFgRZ1Rgj7NvDaX5/hvdWb2bZtC+sXv8Vz/57G9EWr2bhlK5tWzOa1F2ezbl8FDeEgpZvm8977C1mxbhtb185nxlvvs1xIS1XZLtYunMOcBSvZvGUDyz94l9lzV7CzrIidq9/n9Wde4/2l69mWfwDdqmqhhO21EbARaCMInCk1dfZT+UjtaUGVpsLqVWkKnrSjZVROusBpy6itqpy2CttuRQrDweepWn83Wj0pKRKLQLO944b2Hn7cO4qf9Y7m/Ew3MS6DHnflevmpxGn86BSXWFGgXKwlDWpe4eSOYE0x+WvnMfPtd5jx3kJW7igjHPLjq60nkNSfCz93O7fddDEj0/bx3vS1LSqVOx6poXh/mI6Tr+WWe+7h9qt707B8Pf4ek7j083dw6/Vjidu+kFW7iqmsL2TVO7NYX5VEz8mXcNl5fYnas5pVa7awcdV8Fq7cRUPWSM6//CJGZDewZ+1SS5f6qgpqw8l0n3QJl5w7hI7RjX1voYjttRGwEfjMI6DzERj5Gqc/daKzhJEoCYJGNPtpPmR2lQVL8xhxkfSIXLS8sWqRfBJHRJcKI3VI+CROq4iVr9Fn5EufFtZ6I1qXRks7Gmdl+yQu2ob22apbA5anjV0i6H1Rse6LWOY/age0/EcteybL6Ug7k+2dclueFhpurw2xvDzIMpE9dWLZCEes+jZVh6w4jS+ULZugRCtfaVHUyne8S8RfR1XRHnbt3MmuPfs4UNFgfWSM20tMahbt0pNISe9Ar0FdiS5taSlprNW4ksnukEp8TAKZPQfSNS2F7I6ZpCQmkt5lCL0zA9TX+vBV7WDjjjoivnL2b13Fqm0VhF2isGzR5G3Mp6y6iprKfWxYuZG9VSGMx0morh7jlnrad6VPv06kJ8WLlaixXftqI9A6EGi7WhhjMMa03Q600FxmEiukJCAoXbLCQjYcIkoIoPFK06H/OKASbppLdQ33S94G8fiFPPikgkDYIIZjGkJaViptKnsyjhSnXsrpnByQOn1BKaWRJizza0REwp/AGZF+ItK4mKvOEdrkYamtlwhhC7M22YtTUtpxSrnPcGYdSh1jHCR71AfP7gnws02NL02bfiBIXZMl5B87ffxkYz36MrWFZSH5EEBurIMkd2O5k1Hbk9qFwRfexle/9U2+fu/NXD6qA84jC0p1xunA0fQBPjL5YNg4kPNgUANOKaufwEigHmsSCIUIyXZRIBhNp6FjGT6wE0muMKFgiEg4YP07niezJwNHjGJQp7hDddk+GwEbgY+GgM7tTSWN0Q9kY0CfXVNpDH0arhHyKoMsLahl4f4GNlcErLlSux+Rhbq5h9rnrWUR1hQFKZdJKWwihOVvR6mftUV+8qp8bDhQx/byAJtKGlh3oJ7gYRNbc00fdpvRDcocvWiPj52VkFfhZ9G+OsJqNYkgLTmlYHNO8Z7GMyIEyC/SEA7rtEvj5TQ2cIaqCsv9qsdJwGHwhIQcOhwfqeWI4N1WMPhoPfxIsJx6IYdMHO2iHExNd+KQ4qurwswsDjGjKMSWmhD+sETKubg8xHSJ0/j8+oiVV585UUIjya3qNFFppCbEkdV7BJMuu5brP3cTN9xwGRMGdKNzVgKJ2WINGXUBV97wOW783PVcee5IeubEcuiIEA40UFtZRnm1j3DQR11VKaVVDUJy6qkqKaZSv94cKmD7PgYCdtFPMwKfzIJ4NhFr7FGId7b5eWpZFW9trOXJVaVsrIiItcPgF5JQWh+SOSJMMAzL91TzXl41+8UKXeMPUSuyvbiOTfsr2V1azWZxtxfXMC+/mrnbS8VaEqFSJt66gBSWjoZktasORCgVC3VxfdhKq5FwSX0QXwiCst2wfGcZu0rryCutZ/GeMvxCbCrqDRU+ByV1YaRpISq6amKtm5VSV5nMYZVClAIhSbfqC1Plj0h9xsqjdZc1NLbrkz5pad2uL5O+qVRKPzYKufpgbwNlPr9VrkH0KakLUiUeKUK9mG9KpI4y0VuyS29a1ynQWl9g51c6Wd/gxIQcOLSjlpoHPVboZC4RC7mTyXl28+haf3Y1OEHrwku4o5OHzCgjnPFQ5hoxAx6QgVsgA7jlG1yNZOmf6GB0ipPUJguLRJ3wDNWXU7hjLcsWL2bJ4hWs3bSHCmnjhAVPNYO3CwMHxlC6cRnz31vAkqVLWbp4JZv3VJHQpSepkRI2zZ/JnIVLWSZpK9ZvZ1+5v0UrERrKdrNh4SzmrC7AX1XI1oXTmbl0J3VlO1jy1pssyve1yG97bQRsBCwEdDKxPKc+oVvF2sjFyDdr/Q/BWK+bQR1jWLu/ljwhGkomVu6v5738embtrGVvdRi/zKpBWQUOyGK+RCzRu8RykhwfT3ZyMqnxyWSmphIbF01IiER9xMmOqggL99ZxQLbPFcUaISjLCny8ta2at3fU8OaOWj7YVccb26vFKiLbzgY65SSTkJREekI8HdMykKp4I6+G2XllvLmlinl76qhThiS6hMS6MVfKa11LCxrYWt7APGnv7W21zN5VzZ7KgBAfWFPsY4a09Y60ufaADyVE60v8vJtXy5J9Uk4sO+9sreDvS4pYVuhnv8/JMum79vuDXbXskS3/bTLBv7K5ivfzqlCCQys8aoU4vb6ngX/lh1kXNI20QjCyPJbraGRyx9Nd7oFAe7wcrSpNetSq9PmQMornlHQ3t3X0kOE1B7FdXRniX7t8/DXPx35hu/oBMVK6u2zb3NfZS98EJ8ZojESe4HTGJJOS4MW/431efPY5pj33CtPnrGU/MSRkdaFX+wSsmhxuvIkd6NUrq0WNkuJMp8eQbiTLHo2EwMTRoV9PsmM9SBTgIa1rL/lAxhHlTmLgxdczuWuY/EVv8tK0abz4xlzW7CrD2W0c500ZTHbdema9NI3nX3iNWYs3sa/GQ1JGDh1zM4gVqhyoq+JAfh57CysINtRQtHsHuwuK8dcXsXtbHntLG6TN4512mo2AjUAzAkY+tMbIpTmiDbsR0V0l5AhRETDkV4vx37hIinKRJ9blp9aWsGRvPU+vKWaOkIEa+f6iloOZ22uEHFRTKZaJjUJglu6pZFtRPcvyhdCUBREjA7vlm+CMbeWs2F2N2+kkIotilVhEPthZw/RNpWwuqOLxJaXM2iJ5hAg9sqhYLDJO3t1UwrYD1WwrFGKxrZSgbH8/vaaChTtKWV9Yx38W76Wo0VxCQOzcb2wq470tJeRX+nljaxVvbi5nm+j05vpi5u6oYpmQlVc2lrNsXyVLdlfy2sYK5ufXS74KXttcyW4hLgFfENkJF2u6k4BYSnYUN/DEsiKWFPh4YVMF72yvYk1RgFxQKqUAABAASURBVGdX7CdfLELBiKIm4LWmU4ZkrBvO7+Bgb52LRwogv94hfMTRmrQ87bq0+t4ZY3A7DD/tFcXtYjHpm+BA31WyVLZsHtjh51dbfBYpSfMYBkra//XwcmWOm5SWT8geFzZDVMdhXHDvr3jsbw/zwEMP8sCDv+Q7915Mv+yO9DzvNr5+ZU/cUodxJ5De9yruv/88CTWdxokzZhxf+fPdDI11YZEQd3eu+uHXOD83mViNcCQx+s77uW5MVzJjHLhSejHl89/kx7/+Nb/8zW/5za++xU2T+wiJSaTjiMu563u/5Ne/+w2/+vUv+b97r2RM9+70n3gp1900kU4uJ4mdh3LJPd/hi1cPJi6nD+fe/UO+ffMEUjtN5o6f/4w7RidhHzYCNgIng4DM/I1fOeQbZytcmE6mC4flMZiwE3c4jL+unqqaWiLyZa5Ytkk2FNRQG/GQFuMhJzkWMTTLFkuY3RUBlu+uJT02hp5pCbhkzo1InWEjFxGHiaAWjE3FfjYU1VnbzO1lHkPygcHr8TAiN507h+fQKdHLBX2TuWdQGhVCWGqEGIWEFEXEPBKRvGEhHVoG0e/8AdncPLoj9SFDnd8ri21EksKEpN5ze2dxfq80iisb6NMunvvGt6Nv+1QKZFFetLcSh8vFDYMyuLx/GhG3RywfDcR4nCTJHOyKEjcxhu4p0XSSL6djc1Ookc4WVSPhKLITY6msCyCVkJsSx91TetAuztAaD/0ny3MT4LpcB4uL3fxvb5iAYIlgCWEicm9U+BQdjrbSF48s7r/oHcVD/aO5qYOH4clO+sY76CdERF85f3eum78PjuEGSTt5QnJ2e+9weYnyunFJ3w7TxDhxe714PC7rI3xYmhUwGBmYDuvutfDLh9lIpBVt5bMvNgI2AgcR0DXvYKDRYxqdT9E1QtjR+LxHTlI05/VqT7sYL/n634QuB8bpw+k2jG4Xy7CMaGK9HlmYPfQU/wGxTOwp9RERS4Ysd0T0TywIERE3hm5SX6f4aHYUVlHkjyDroeDmwGGCeCJ+XJGQ+J1WnNu4iQi4EQkZWTytNKRGmbe0oCMSxhEJEBcO4kTKSeaglDGSx0h+t7QZRYAEN9TX+9ldVk9NQ4NYmkMkeqUfoSDFFbJtU+nDhU8IiJvxXRLJEkv5/O3FYk2pkb4aasXyI3wLUV9ISxi318mwnFjGdIyVqLC0HcQT9uMU3WmFR1i0DITdqIU82RlGjFWClpHYCBYpkZB4PlWnoy31xiUWkykZbh4dFMNro2J4fkQML46I5a3RsfyiTzTDrXeUmLbUJVtXGwEbgbOEgNGpQkROjJGrylnS5XQ1K71AF/X4WCcHGny8smof/voqBrbzMr5TMl2jIxSX1rK1sIaaugaSnSG6xDm4oFcibk+YbWU1eGSeTRNrg1NWh7BU6BRPWlSEUdlOJnWOlm2RMBvFYmKESDicTpKiDMkeJw7Jlx0bJs7pwSnSXup1OyJiHY4Q64GA5HcJ4XAIIWkX55Z8bhwuQ/tYl7gIV3EQibjJFitMnMdBlMvBkE4Z7K3w89/lRVTWhxiU6WFy5ySxzjh4TbaJFsj2Urt4L+lCrrbskz75nXRMTKB7cjQ58U48kVrmbD5AalSYvrJ26AO8O6T/ddV1xEsb2YITESdh46Q1HgEhZ8tqg/wzL0LPmAD3dY/BY0JE5L5gHHKvLc+ZVv0Tbc/xidb+CVaeJR+aPgkuesrAS5LB5TR6cz7BBu2qbQRsBD4FCByaJ/S7pnbIcq2Lhtq2RGSZcojt4KoeCXx9RAa3DM7hRxf15pxOslDHBvjq2I7cOiyNy/um0Ds7jqk94rmoezxT2nu4bXAyI8XSPK5LDOf1TMLtNNa2TXuZYyd1jefiPkmMznZx6/AsuiS5MLI4ZkTBhd0Tmdo1kayYMLdL3X0yvXSM9fGNCe3Jjgpwy/BMBuXEkF/tEKuNm4hsL319Qib9050SDnHfuI60TxArBvV4CHLrsAyGtYsS60CIC7sm8JXROXxhaDr3j+3AaCFWvdOiJZzFl0Zl8qUxGVw/MJUeoshw6ePV/ZJkGymVke2jGJ7t5XsTu3JO1xT6C5m5f3wH7hyayQVS5/DcFEZmR1ttRYUbiNA6j+qg4dl9TtI9Eb7dNZr2npomq44RhQ2Nf+JtOsUW1ej7UIeaI5rdxmyt8dpmSUlrBNPWyUbARqBtInBwMm+b6h+mtV+sEx3jgwzNjDA03dA5qgGXEAgxCJAgi1v/NCcjMxxkiPVDdjJoH+8m3u0kN85Fl/gousW5SfME8ImFpZNYPoZluOgUGxLLg5tYl6F7fIR2SR78DpcQF01zkBkvpMLtok+Ske2VsFgyDEPSHGLtcNI3yUGsM8KBgp1c3i8OtaIMSUF0cUu6g76phhixigSkPmSZ7ZXkJN2LGDCM6O2jc0KIwVnSTkyQKPyyTRQg02sYmBZFnwQHSdK3BNG/b4qbURlOOsRGcArN8DrD5CaF6ZNhxCrjINUJw9MiDJNwerQhKzpIt2S3ZSWJ4ABa3xEtuF2SGeJ73QxdvA14Qu7jKqnj+EjaIcYWAVOKWR5xW/lpk5JWfoNs9WwEbAQ+PgJGqlARR5Y90yQa+nSJke54IkFZkt2ErKVZ1yO3LLkOHGEHRvZjIhIfNC5ZjDUtLCUanyDRl6cFnRAQC0mix83V/bO5aXAmSV43fuOROnS5cxCOuKSusNTiI+IIS7zW4xRMnYSMU+IjYHSx13gH7nCE6Og4fnXDIIYIwfGYMAGpDzmCuKWcaG0iUk8E0UrSokR/CWs7IohovfoCsbDDQePWhV9Kh6QPbglLm9JnbS2sWxqS3y19dYTdoo9X6kfEiT5r43N4CDjchBzSprK0iLaP1Tat7DCiT6zoeVmKg86ekPRF+mBCEnv8U6BUKD6USev7UGQrjHC0Qp1slWwEbARsBM4AAjpNq5yBps5gExGhBUaWWRUMyIosokRBHOmu0VVLXJ38HZIP2fqOSFhSZWtASkfCyNqP1xHCbQJEJKOcNGXBKiIXhxQyyHdzA42JYRqPiDjql1KSFpTKoiL1JIT9kltblDqN5JE0FwHCQmQchKVGrSuCMUGQNEOIiCOCrMs4rJIgQfFrskHUFglLICKEAzBhVB8jrhIQhDA5xTpgBI+I+A2ILyzlI5LPoPkj0kekblrrIWoqWVQdjeDBCXR1CiFzRqRQa+3PSeglo+YkctlZbARsBGwEPm0IyIIVOdinQ76DUW3U07InEVl+tRsRubQUCcqpi1ezSLDFGZFyKohrLfTocciHxCPLOyc8GsvoFauM4dDR6G9uh8PSm9NaLsONcZovIm03lqPp0DSVxvwRiVURp8XZmN4iok14VWsVVdZYGKnv6KIEJmSk5+bo6W0h1iYlbeEu2TraCNgIHI7AKYZkmm4qEZHvmhpSkagmYhLWyV78EnPo1LAtssoLVjYOrR8Ha+Q20j9R1gp9+NL62YpNSj581+wYGwEbgU8hArK0CiFp0TGx/xtjcIhEZPtA11300izI1K7+Jlff13GkSJIU0ZrV92Fpmf/DqYfHHC2vxmmuo7ka1yzHytMc35xPXY07nmieZjlePk1rztfsNscdy23Op25zHvWrNIfVVdG4ZtGwypFhjVNpjldXwyrqV1G/SrNf3ePJqebV/M1yonqb87V0j1VG82jaka7GHSmaR+mGka03I2NZObbGqcjwlqCxRMOtXWxS0trvkK3fZwkBu69nAwGZyJ0ykesjhPqDdS1Ff3dOw+oeTZrT1D2atCxztPSWcUfLq3Ga52iuxjXLsfI0xzfnU1fjjieap1mOl0/TmvM1u81xx3Kb86nbnEf9Ks1hdVU0rlk0rHJkWONUmuPV1bCK+lXUr9LsV/d4cqp5NX+znKje5nwt3WOV0TyadqSrcUeK5vFbvx90Nj5Ap7dNm5ScXjzt2mwEbARaIwJq8RDycaRqzTYOp8OQkpKI1+PGJbOi04BLxC1fM1VcUrDZVb9TwvrwpVNsLyrqPyThpgcqZVMoEsIhYkQIB2mUgLgqzeEgkVDAknDIT0gkHPQTCfgJBwKExFUJixv2+2gpIV8DLSXYUE9L0bTmsPpVmsPqBiS/ir+hjmbx1dei0hz2N9RKmsbVSHyz1Im/noa6OhGN0/RGaZDyDXU1NNSK1NSKK3nUbSm1tdSL1NXUWK76VRrDNdTVVh2U2tpK8VdSX1NJQ7W41TXil/I11dRKXI1IrcTXidRWV1BbXd4kFdRUNUqtpNU0ifpVNK26spyjSXOaus1yKF+ZlCltIRKuKqdK6lKprqyQtEqqKipEysUv6ZWNUlVRJnEq5eKWUy15aioqqbHcioP6Nral+UokX6NUlhejUlXRGD5UVxkVZWXUCC6hCDIiHTI6D50SdSjQBnyHa98GFLZVbIMI2CrbCLQSBIwRpqHSQp+IGLYjuBFjieVT0zgytUdEwhLZLCEhFs3+sPgjQnLCTaL+ZgmHw4RE1FVp6ddwOByhUaS2FvnC6g+FhZyEJT1MyKo7JP4mkbDGnVYJhwiJWG1r+yIRIXAqh+IiosPhEgoFhTwFJD4o0qjvwfyhkBWn9YYiQak/gOWqv1mEoIWbJCSErNmvrtYdFhwOilgAQiqCW0D0C4alPktCRCQOkbDEK84hKReSlblRDtcrInlUrLyiY0hE/UeT5rRmtzmPhkOHtRERHMI06hoSV8TCU3FRCVnpjWUkn+jQWFdjvpBg0IiN5JMxpfUHg0EpI+Ej2pGiHC6H6otI2Yhgi4xXGcQyumWcy7UtnjYpaYt3zdbZRsBG4NQQsBZaLaIURN3GSbvxqmFbPisIKOFSOZX+an6VUylzNvLqeFY5G22frjZtUvLRkbRL2gjYCLRhBKzJu8lqYowVOuu9MebDehjz4bizrmgbVaAtEIvTAW1b7qdNSk7HCLDrsBGwEWhzCBy0mbSCRd8YgzGmzWHYrLAugs3SHKduc5xuS+i2hYY1XuVIf8uwpqscLU7jW4rmaZaW8afLr3WfrrrOSj0RZCMyYon6zooOp9Doh0nJKRS2s9oI2AjYCLQJBHS9VzlC2ZZRxrQMHZGxjQSNObN90AVbReFRV8lHdXU1u3fvZv369SxevJi5c+eyYMEC5s+fz7Jly6z4ffv2UVNTw5FEReux5ZNE4MyOj4/SE5uUfBTU7DI2AjYCbR6BjzM9G3OotDGH/G0NFGPMR7bQKAlp7m9DQwM7d+5k0aJFzJo1yyIhq1evZsuWLezYsYO8vDxLNm/ebJESJStz5syxSMqePXvQ8kpQmuv7LLhntI8Ry1wiTYor19Z82qSkNd8dWzcbARuB04qAzs2NJuxGc3brn6JPa/c/UmVKPlSaC6tfRcNKJrZv344SjCVLllgk5MCBA6i1RP+LJDo6muTkZFJSUkhNTSUuLg4tq+UqKipQQqLkZeHChZbf5/NZ6Vr3Z10Up1PFQMuoHF5Ox7rGGL20emmjeI7AAAAQAElEQVQzpCQYCNJQ5zsl8dX70X/FOpm7EGmo5sCGTcx5aRnzP8hjX1WYSNBH1e48Fr20lDkzt7On2kfN/s28/J0n+ccbB/BX5vHqN57gkZeKPtIHKbR7A6/9/lWee3UHe6tOZnqMUL97J/Mff40nHl/L3uDJ9Kz154kEA9St+oA/3f0c0/NChBtXDoKbFvDoV57nrVXV1AVOBp/T29eIr46yhe/x4Nde4b1doRaVqy5Bdjz9NL/64QKqq+vZ9dKL/PHHc1hXUIdfk1vkbtPeUDkbX53Jkw/MZeH6Gv2Hw6buhKncsokZf3mFF6dta4o70ongKy9h5RPP8uDvVx6ZeEbDEYzsqeukrBJBgnpytMMYzXO0lJOLM+bjlT+5Vs58Ll3sVLRldcvLy1FCoaLbNRUVFXi9Xrp168akSZO47LLLuOKKK7jqqqss9/LLL7fiLr74YsaPH0/Pnj2Jj4+35k4lMWpF2bhxo3yeqrGtJory6RH9KZyIjPawVBcRae1nqyclOvjzt+3nezc9zLeu/fMpyTeveYDnH5tJcUHZCe9DuLqMvPcX8PRvX+Wpv81j3uo6gpXl7Jr+Hv/87Zs8+8Ri1h8AY5w4nQaXxwmOFn4+wuF04JA63C6DU3/+khMdEQI1VezfkMfGTWXUtoURdqIuaXokTKBoL6s+yKOgWr7HNvfL1YyPZjoLEgrSULiHNfN2sb/2yPYNTtHPuF2IxlRv3cHq5YWU1QVbLNyS5Ctk+TPv8uZb+RSUtSQ2ktYWzoiP0h272bJ2PwfKg7KwH1LaOOT+uJwYp/NQ5GG+CKGGeorXb2PN2tLDUs50wCjRPShgkEMucooHjDEHhU/oMKaxjRNVb4z5UBZjPhz3oUxNEcacfN6mIsd0dP49MjEYDFJYWMjKlSvZunUrZWVlxMTEMGzYMC699FLOO+88hgwZQteuXWnfvj3p6emWpKWlkZOTQ+fOnenbty9jx461yEv//v3RtKioKCoqKtiwYQNFRUVoO9r20XTQeFtODoHm6TSi7OTkipzVXI6z2vpJNK7zyPZ1ewgEQlz/pfO45RsXn7QMHteLkv0VlB6oPHFLfh+1JXVUlPupLStg44rdHCgpZ9vynZSHI9TsLaOsJoJOxO5YL265wQaDOzYKj0UowhTOnceLTy5k5pMzeeYvs5g5/wBV9SGZyMPU5W9j7lMz+d9fZvPu/P2UVgeJGAeeaDdumdjDZftZ8/YS3vrvHF795yye//dSlq8ro1bXsbBfLDa7WPbC+7z6v2Us21xDIBgmIn/B2ir2LlnGKw+/zbP/XsaqHdXUFe9i7r9m88bs/dTXFbP86Xd57b1iIqFKtr49n5f+8hZP/eU9Zs4rpNIXIliwjfeemsc7z33AC49M5/ln1rBq7mpmPz2LaU8sZLEsKFW+iGAYwXdgL6tfn8O0v8zkjbe2k1/so3p3Pstfn8er/5nD60/M5KVnVrF2R631Q9tSqPGMBKgpzGfhf2fx2jMLeO3R6bzw9Gq2FGsHJUs4hN8XPHxBd7iIjnPjcBhBOkJN3lbm/u9dnnngLV56c5cskgFBADnCKHlY+dpc0X8G0/42i5f/t4o1m8upq69iz7JVvP3YOzwn+CzfUEG9DCp/ZRk75i7m1Ufe4hnp44K1VfLtLECd9G/Zc+/y9J+n88o7+6hXYlJTzd6FS3j10Rm88moepQGhIQKHwxNFTJQDYyQsE7WO0bD0oG7LOhkDC1i0oYQtc1by3nPzePM/swWXtWzeVS2WlDBVW7cw79mFzF+6nzK/n2Kx0s19ZQUrN1ZQW1zIxnfm8cJfpvPStDVsyK9vxDIcFP32seL52Tzz5xm88tImdpWHCNbXkj9b+v7UMuYIPi/OOCCYNJ6hPZt4+4k5TH/+A6Y99DbPT9vA+gWrmPGvmTz3j8Ws3CrjxbJChQTf7SwQAvXsX97l7Zk72Vfql95AOBiiQXWauYiX//Y+787eRUFlGONw4va68bgNRILUFRWw+uX3ePahmbzxxjb2VQtIcobEyhnQ92I3qnR2rsbgMA5QofkQvZu9J3BPlGzM6avrRG2drXRjjHxGwhZhWLt2LWodUeLQsWNHpk6dyrhx4+jSpYtFMJSkuN362RXMmxQ2xshnxeAUEqvbOklJSbRr145+/fpZJEYJixIYr9dLfn4+paWlB4kJ9vHxEJDPoaD/8eo4Q6UPjZgz1OBHaaautoHE5DiGTezD8Ml9T1q69esgHwAHAX/TwnecxiPBMKGAk4SsDLrkuilZu5HVeQXs3Oumy8hsYsIBfHUhAnXl7Fy6jS35DYT9lexavIWNOxtkcZQP6/wFvPbPucyes4M10+fz3G9nsSCvhpqCzbzx4LvMWlRI4Yb1vP3X95mzqphy+YaRv2YXO/KrqCnaz7oZi3nr2eUsfG8dC55/r3Fh3V5N0Zq1vPWXN5n24mZ2FtRQ1xC2ehJpqGKf7ONO+8tCVm0rZe/cBTz78GI2VjkI5a3htYffY87sJbzw702Ux0RDqIz1Mzeyect+8uYv5vlfvcm7a2uEcOUx97m5vP3KBtbMX8O7f3+dJx6Yw3vvbmThi7LI/HMF67dX4S/fzaJn5/Dm61vJ25TH4ufm8Pbb29i+bQ+rX5vHWy+uZNF765nzlJCnZ9eyvbpRz0ZlA9QW7WHx03N4Y9pKVizeyHv/focnn9yC7JRZWY68hMsK2bgwj90lAfwlW3jzgem8M2s3e/aUUVzagC/QWH+4eh8Ln36f6e/uobiinJ3z17Jk/h4KK2vYNXcpb/9nMUvXFrBt/lLefGopy9cVkjd3ES89tohlG8ooLa6kospH1Z6dvP/QS/zn36tYt6WIvYX1olJEvu1Xsv2DDayev4LXHniF5z+oQd+qWbl1O6tXFBJs0kMyEy7ewfTH3+O9NfUYsYAZ2QKsrayjuqqemtqAkMmIZDM4akrY8v4yZs/axZ4DZeQvWcOCd/PYvn4nS/43g6f/uZyVK7azTAjItL8tZOWeBqpkK/H9R17lqWfWs2XDDhY8+Tb/emQl+ZX17Jk9l5ceeUfI2nby9jbQfIQKtvDuf97n7Tc2s2Hhat555GX+9sB85s/bxPxnZvLff60hr6CWqvUrePmhGbwu93PT0nXM/OvbvPL6NvLLQlZVvuISdq/byrIZS3j5kVm89VYe+0sr2LtuF7vyKoUUFrD6hVk8/+JWdu3ayzIhNy++mG+VbQ0Xl8OJ1+1GJ+YIDiFbRj6zWIcxxnJbXowxGGNaRn2m/Wqt0P+sKS4uth5U3b9/Pw6Hw9qCmTJlCr169SIxMRGXy2XhZIw5iJ8xxorTi9ajrooxRuZnp7WFo+Skd+/edOjQwdr+6dSpk0V+KisraS6jrgqfgeN09rMRfRn1cr+MaQy1ZgjbBCmxABQsjTHWB0E/DCcjxkghTu6IhMLIl2Ki2qXRaUAq7u2bWDg9n/2e9gwcEodLrBUN9WH51uin+kAllWLCiAhRqT5QQUWNTtwRApVVlPpSGX7TFK69uj2RnXls2VnH/gWrWbiyknBcLKk5Xnw7drBJvhFXVDRQU1pDVU1AiJOf2nIfno5dGHPTWEb3j6Z25z7yt+xm+9KNrNlmaH/uRC65oj99O0WhU6q/tEzIxQbW7IXk9vHERQcoXLaFbRWJ9Jjak/S9q5j28ApKug1mfJ8YcKUx7PpRjJ3QnQGj0mD7ZtZtrKehpo7KogBJw4ZywZ3D6BFdR11UDsOunMiUIbHU79rH3v3VFG/azuqlBZQEvaS0i8GUHyBPFvvdBfXU1Bjiu/fmvFuGMrRLhML1e9ldrAswTUeEkFijasRCFN1vGJfdOpbhmdVsWbiLAwpfU67DHF8d5QeqqfWFCZUXsmXVPvaXSztdujJ4aAbJCW4re7i4gM2rSglkdmTwxf3pkeOSZUfarq1g19LtYp3w48lMId7ZQNGWfLat20/Zzr1s21KFPyaFzgO70ScXyjZvYuGCSpKmnMNN907moqnZeARpZ3QSPS8dz5V3DianfCfLl5UQFGtLQCbM0uJ6+fYobYkmkcq9zHn8Xd7dEkPfKd3p2j6B9v2ySU+JIbVrd4ZP6EpudgwuqTO6XRKJMUFKtxayb91e9m4vp9o48VcUsHJJMabnIK66bxzjRyZQvXoTyxbupmj9RhYtqiJ50mSuuW00k/vDjndXsDzPj6+ylmp3e6bcdx5XTE3n4CEYlh0IkjZhLJffM4ROgTKq4row4cYpTOptKNm4h4KSEtbPXsWKfDfdzhnN1feOoE9yDVuFEObn11pVRWW3Y+ClE7nmuj50cZWxefludhU1yJitEcJVQ1n+blbNyaPYJJCZFo2rpphtC3daZVvDRacCh8MI8o33qjXo9HF0MMZ8nOKnVFYXSBUlCDtk7lJCouRDiciYMWMsa4daN5orNebEuhlzeB61qiQnJ1t1ZWZmWts77WXrp7y8nJqamoPExJjDyzW3abvHR8AYI2MfEUNrPxytXcEzo19EyEaIoFhLnMmpZHfvQBbFbFxWhKNPN3plunFFQvhkK+ZE+hhZwDoPyqXP4EwS3UHUulKxu5TKhiD1FVWU13pI65JGWrJXFqcjajMu4sRS03lQZ9l3TSQaKV9eaS3MDTGpdB3enR7d0khNcFkFA3UNVOwvp8YfoL6sljpnArl9UkmI8pLUozPdUuvZs7mKhH6d6RBviFQVs/atRbw3K48d+TX4gg3UCUnQ31PAeEjq3J7uwzrSThaV+IwMcvt1oUfXRGJMUKwSQaqLq6iQb/11QmKqxAoSlZ5Cdk4sXh3nLi+J7bLoOaQDnTrG4gr48VlbPhx2ODweEjp1pPfgTnTN8RCu8dFwEuuEI60LYy/tRQdXCRvk2/qMd3ayv8wn33jBkZBEVqaTmi1bWfzqKtbkBYjJSSM9Niikr5bKap8snnUE3XFk5KaSkppEu4G9GTYsAf/Wjbwv2yaLFu+n8kAppcF4Oo/uQ/9BHegq/XDIx9jpjiZTsOg9tCM5cRHBzG99y/6Q2qEAVXvLKK2MEC1ExOtxEZMcQ7TXRVRCIunZicTHupC1EWdKDrndU/HWlQlxymNPhYO4TskkuWopr/eS2acrA4bl0q13GnGReir2lVMrFpUy0S93ZE/6DOxIr95JuGsqKS4XTRxOXEmZ9BnTlR65MRx2GA+p3TvSc7jon+gmNiuLbgPl3naOwyPE2uevZn9+JQ1x6XTrn0vfEV3o3DGaSI2MqZoAerhE/+yeuQwY2oFOmS4CNfXU1muKiGzN1VdXUyKWpUBDA9UVftyZWXRuHy2JreMUhA67Z0bUskQma/F+pNMYgzHmqGWNOXp8y8zGnDhPy/xn0++XLcaCggL0v2VUD7Vk6DMkSiD0C6KSFmMa+2NMo6v5jhRjzDEx03p020efLVF/jx49iI2NpVrGViDQOA61PmOMOrZ8ShFwfEr7dcrdComlxB+M4PDGkZHbiaHn9KJnv44MmdiZnz9f4QAAEABJREFUlBgPLn3mof7QB+NEDRinoRFcQ3xGvBCMEJH4NHKH9WfSVcMY1j+ZhOhjfbikrHzw5EQ27PHGuMRSUM5e+Va7d38lFUIkwOCO8pCQHIMrYvB0yGXwucOYelk/uiYGKF+3hU1VGfQbGM2B+evYVBEmuHk1b764g/ouvRg8Ioskr0Nq4fDDOHA4OBjvkBXUGAMSE5MUQ6yWUYz69GbMpcMYM7Y9mQmaTuMheY1VRoKheoo3ruPNR2cxfWF543MREq2nkfq0bnSp0BVDI48n7nhyJwzjvBuG0t1bwsbF+RTKFk5IyjriYoiRhd8lxDFk4ul+3hjOu7QnXXPjiUvw4HG6iM3MYeA5g5l0YW96dhHsxTw87IpRjB+VRmTXdlavLScUF43HV82eVTvYmV9GYWGt0MIWSplGbMRIolq3SGjyxmUy/NrB9PIWsvTdnRQU+wgpWZCxUFdcSrEQi6q6ADLMwBVPx56ZpDur2bx4O/kBL9nd29MxJYqocC0Htu9h89q97FxfSKUjlvTcFNwJop+/ij1r8sjbVsDG1SX4E9Jon+1sUgBBlWMflv6GxkwG43Q0eaOIT/SK5auIndv2s225kNadtTiSEohLjkKPsCxKNUXF6PNdeYUhYjMSSUs0mgTGTVRMLAnxoocriqyhfRh92XBGT2xPyyMS8FG5chFP/m4mi3ae4X8dMzrSInLfZMCoUk2Oeo8UYyTzkZGf4bASjjLZatZnSOrr61Eiog+yZgm5NaYRK2Ma3Y8LkzHG2gJSEqLkRJ9RUUKkVprm/8hRfT5uO5+18m0JM8dn7eYcvb8RlJQEhJg43G4Sc9ox7KaLufVLE5k0NBGX1yVWjTD6L8aHyuusppPcoZij+xwkjRjKpHFpOPJ3sPSt5cyRBWuvLKjBoxc4LNbEppI7qCtdk8tZ9d83eOofS1md75PJFTypqXSZPIjhnYLsnrOKD15bzdLFBbIXm8ec59ZRNWAcN941gJQti3j51b2YuHhS4sOUrFzH4sVFVAfCVj2HNXjMgCGuVw+GTcglw1/E+pkr+OCdLWzdWY3PHL1QJOSjYtcOFor1Ytn6ysNIydFLHDs2XLCNOS8u5f23N7OrOppO/bNJTfLi1CIOB8aEqCssZMeqPNbPX8/8mZvZciCKLmN707+roVj6POf1VSxfUUhJUTl7lq5m5vMrWSFkJJyaRQ+x3OTInvbokTEUvvkWj//iNZ4VzE7GiqMqqBhPDDljRnDB5ETK5i5l/rJiygNpdO2v9341rz8+j0X68HJYchsnyT1yaJ8eomR7GbXuFNp3zyG3b1cGDUqgeuFc/v3rmby7IkD2hCGMGZ1DZp9ejBjkJv/FN/j772fx3vYYhtwwmiHZx7gB0sxJnY44ek4dQN+0KlY98w7/+ONCNvmzGDSlB93EYmIchrqdW5nz77d4aloe1VndGH1udzrENrUrpCQ5tyPDzutORt0+lssY/2DGJjbmN9DyiMj+aO3Ozbz3zBJW7jrWnl3LEp+EXz+3jfUaTKNHrsYYjGkUCdpnEwLGGOvFZvruEX3wVC0XasHo0KEDTqfTwqwp68dyjDEHyzvk8+xyucTS6rP+a0efVdH3lyg5OZjJ9pwyAodG/ikXPaMFHGe0tVbbmMGb3Z6h103m6qu6kRkbQ0q3TvQZ2I7sFPUP5Mr/u5gLhycSk96F875zJddMSiIkZsUqH/It0SM9c9Lxisv44teHyGTtwt2uH1d//2LOHZJAUufuTLnjHK6Ub/kjx3Rn4Liu5ObEEttB4u+eykVTO5DTpQvjPj+VSy/uQrvEWDqNH8nld4xm1MAs2g8ZxMX3ncsV1w9m1IWjuOyLF3D99T3IEpKRM2IYV35R6rioDwNGdKXfyI60y0ij52Xn8vl7hzJo8nhu+965/D973wEYV3Gt/c3dvurV6lZzk3vvpmM6JECABEJ6Qhrk5U9ekpdeeIHkJXnJSyOB0GtCD2CKAYN777Zsy1W9d23/v3NXK61kyQ0XYc/VPXfmzpw5M/PN7My559xdzRsZA0vhJNz8g2txzcXk4+b5sR/diOvOS0TCqIm4/tsLcdHkRMS5UjH1k1fgxhuLuWE6kD57Nq7/whzMKElCTFo2ply3AB/51CwsuGAUJs4uxAi6IHLHjsYFn7oIV1ycg4S4FIy4eB5u/Nx0jM+OQcqosbj8C+fhojnDkJw3Cpd940pcMy8Rtpg4FH3kCnzha5OQRaXPWTITn/35FZiTrbjQEU6elqKp+PgPLsd5Y2LgThmGMexfyUypS/o/BsPTnTBUCF1lB7G/wY6MGeOx4LrJmJjtR/mqHdiww4PEaZNx+WcvwBXXjsdkYj+WY5qdnYCUwjyMnzMSUxdOxzWfvwCXzs+mhWwELvjiZbj509Mxc3YRxk3KRNqU2fjU9y/GDFojLK4MLPjmTfjMtemwKwvyrr0Gd3C83TEOZF1+GT77tekYmZeDaTcvxG1fmoEJRbFwOJMx9iMX4WOfn4PzL85HVqqTZdk5KNgyhmP2xy/Gp35wHW6+ZTLGD3cjLi8fs265CDcQ4/mXTMIFt16I6z42DiMy3EjgPLrg8wvxsdumYvr5k7DwC5fgox8pRlZSHEZ97Gp88Y5xSDNEdi9Ziqfjkz++HAtGuOBwDMOcr7Cua/OQEmdD1oUX4BN3zMT4/ERkTp6EK794Ma76yETMvmIWriYml5yfg/SERBRfMgcf/fIFWHj1BMz96Hxc++nZmDs1HcOKCjhnL8bCywvgSs/ExOsuxMc+NxvzzhuBcdMLMWZMEuwsP/bmq/Cpz46hqSKIgMeHUPpwjM639DbyNMRCwRCCfOhQUpdcIsR7peSGkahTqXCaUgpK9VIUy2FRpVSfNKWUWbZPIm+U6k1XSjHl5J9KqQHrHqwmpQ7nV0qZ73KI+6SmpgZiqRg2bBjkq752umEjspQKl1UqHEbSjzdUSvUUEYUnEAhAFBRRgORJv6Ojw2xPD5OOmHgINhE6EiTHwnOk8qcrzzhdFQ3tehStDmkYuWAi5s7JRLwR1VrDjtiMfMz+2AxMHxMLR0IGplw/G7NGKmx/YT3Kk0dh9swEKBhImz0LV15XhHSnBdbUfMxlmSnFMXDZnUjjxj33hrm4+jMX4Npbp3DDikdsejYmXTYZ0yelIZmm0LEXTcTMGZlIjXEhnfyzLqWrgRuVMzkVI+ZPw2WfXICrbpuHy26agfnzc5DEJxVHQgqKz5uKhZ88H9d9ej4WXjMGRTnZmPZRbg6TE+GIz8S0m+bjkrmpMNxpmHDNPFzzmfNxNZ+wL7/9PMwdH0vlqBDzbpiKSdxE3Y4EjLhoGuVnIy3BjqQxozHv8hKMGh4HB7FIoGtrypWzceWnWN8nZ2LmtExkF+Zg4iUT2Y9UxLjjkTV5LOZdNhL5qS4kFRZj7vXTMGtCKuLTczDtuhmYWRJD15MbWbOn4/KrC5Fqs8AxfDT7MA0lqQYMpSCHJbMYF9wyDRNynXBm5GP2jdwQzbZPxZQxiYgVVxIZQ11d6GhrR6O8NFzfgqbWIOx0PSQnu+h+SEHh7Em4+OMLiM95uJTtKixIQdaUibj8Mxfiuk/OxYVU0vJSbbC6YpAxYSzOv/k8XMv0iy7IoXI6BhffPAmjUiywOJIw7qMLcOnsJFgNC9JmzaSyUwyn047UaVNx6TUjqFA6ED9iNM67cQZmjEtCnNOGpFEjMfeG+bj2E5MwtjAeLgPmoeyJKJg1EZfePg/nzc9FRpyCcsQgbcxIzPvYAiqlC3D5NWMxpjAWdmJidccic9J4XHTr+fjIp9mOK0ajcJgdVqcbOVRir7hyOBK7ZaP7sGSNwEWfmE4F0Q6bLQklV83GebPTEO+2IWXiBFx45Sjkp7tgj0lC4ZxJuISyr/vUPFx4YT5y0pywWtzImjSWytEFrPM8XHXTVMyYmoGUWAtcGZkYe9FkTJ2eDmVzIF5cYtfMxdWfvoBzfCbmzkiDlcrn8AUzcPGluYBhhS17NK756vm07llxOo9AMAifv9v9+mF5ZDydAA1SlygG4joRiomJMX93JCUlBUqpQUqcnGTZQA3DMK0lycnJcLlcEEuJKEYnp4ZzSwo9/JAfpQwdh238TCHUbwk7U804cr1KKbQ2tmMrfd2bV+5CLx05vp/+8a5OL3AKPj9KWeDIGIUrv3EZLprowrEdBizcgC2Ggjq2Ar1cxMDgh5Rnb1pPTEExw2q3wOhJGyyizDYYimVwooeCYbXAYjWOWp9S5DWOzodjOJTFAhvxMwwVxa2o0IzC+TdOwaQRcbD6QnAVjcSCG6Zh5sRUuI0wq5S1SJsj94bB9ltgZR/CHJGrgpI81mNRkbQPHpr1WwwY6liEKhgWC6w2K1gEfQ6WNywW2BwWGH0yTsaNgsE6rcTEUIg6FGS8rcSkbzoOPyLto4z+mcpqR8L4iVh4WW5fxb8/46m4D3E5FhLZSi6imQQlMigpZTIOmn+2Z4hiIG6TlpYWUzkQN0p2djbEtSJ5p7r/SilTEZH6EhMTzepEMTEjZ+nlVOAqM92Ei/PfDIf45eSvaye5w5yXKByTjZg4F1a8sRnvv7rhmOnQnmpk5KYgOS3+JLcKsPCJduQ1F+E6unsynApKqZNehxZ4bAgYSZmYeOUcXPc5Wj4+TSvC587DJZcUIDfNfgo27mNrk+bqj4CCKGau5ATEOVT/zFN+rwyDSiitM2bVPcs0642O8/ZDdiplduiUtVpebBWlRCmF+Ph4RJSDU1Zht2CllLmmKqXMlKSkJBgcQ3kBVqlwmplxFl6OVTE5Vr4IRGIticSPOzyNBYa0UiKg+zx+uGIcmDR3JBJTYxGfGNOHisfmYsyUAmTkpCAhObZP3vCRmRCSJzyf138SYVWQRc7BdlnVSRSrRZ0wAopP4e6keKRkJCAhzg7byTRznHCrdMGhgoBsaPLErZR8YEk8o9umlDI3QUlTSkkwICk1eJ4UUOrI+cJzLKTU0eUoFeZRSvW0/VhkHw9PF12jophYLBaI+8bpdJrFlfrgdSoVlqGUMmX2v8j6r5SCuJBiY2MhbZBfkJX0/rzn8v3R8aDizfND4Lkxh3FIKyXSwvbWTvzrvrewa/NBHNxdjYO0fkRTbnEGxk4vgt8fQMW+2j75B3ZV4b1/r8emFbvR0dYl4jRpBDQC5yACopTYbXZYDOsRe69U3w1SKWVu+EqFwyMWPgsz/ea/T/BBFDqHwwFRDE5XN5VSZlXispH6lQorKGbiybmcQ1JEK/lwdHfIKyUWmwXle2uw9LWNeO/V9YfRq08sxUsPL8Hi51bjvVcOz9+wbCfaWjpgGcDHfSJDFPL70LGvFO/8ayNKG/r5pANN2P7ycry3phEeb7+846xM/kHg3hVbsWr5QVSfPf95D4HOdlSt2YjFr+1FTUcnKpavwZuvHzgCOkE0bNiAxa/uQWur9wh8x5YVam/GoXXbsPydvTD/N8uxFQtz0Scb9DVgy0LudiEAABAASURBVPNLsWRdC3yB0Ad8+Aii/eABbFi8FaU7G9BRWYEt72zB+s316Phg0yfcXrkG27HnjRVYvLQG7Z7AB2yvCPxwkVLhjc3CJ32Hw8lNVZQSWaA5dhzPwXqjVLicPIUKDcZ3tqZLn4XkxVKxVEhcKWUqaKezz0opPnD2WrmlHaez/g93XeF5HgzKXAdCoSBJ0oZ2r4a0UqKUQly8G5+483Lc+KWLccMXD6fEtDgoQ2HGxeNw3WcvOIzn5q8sxPTzSxBLOUcaimB7K6q3lWHz+mo09n4GDi/i60Lr5jV44tfvYm1VvwH2U3n64wt45vUadHoG21UCaNpdho1rylHT6MFgXKHGCmx88X28/Hwp9jf3q+fwVvVLCSHg7UTFOio16xvg65d7Jm/9rS0oe/VtPHb/Fhzs8KB69TosfqviCE0KomnzJrzzxj60ya+L+pqxb+UObNvZgrbj+RGR7hqCLbUofX0ZXnxyM3bLL6F2px9bEETIU4Ulv30WT7/ZAC+VkmMrNxhXCE3btmHxY0uxdlUVWnfvwntPvIc3l1RA/pfdYKWOKz3YjPUPvoTHnz+A1s7BZttxSfxQMotSYrXZwG0VSj5O3QpJiI72UEgW7V6SDkqahBGS+whF0oZseBIbJn0OBoOmC0VCuT9W8UqpY2UdkC9SVyRU6oPJG7CSszIxgpNMdMBHL4J8HT4Y4EMJ5/pQ7/KQVkoEPFE4pp0/Fp/85lX49LeuOW667jMXIKdwmIganIIeNJftxnv/eAOP//V9LF1zEPLP2DpqarBrdSnWv78TWzZWorY1QBkhBL1daKlvRW0plQvJ21KHNn8IoVAAnU0d6KBCItMh5GlFxZY92PDeDmwhT1OHH76Gaqz711t47M/v4q1XSs1/sNfJshTc5wwF/PC2e9DJMn6vB82HKrFj5U6sX7oL27fXorE9CPmFzNbycmxbuQfb1+/BxmW7saO0kU/EPrSV7cLrf34R//jrKqxbcRDVnSG2L4jOinJsX7Yda5fuwZ6DHfCy7lCwA1Vby7B9wz5sW1GKjSv2YX9FB7p80otIs0LwtzahfOsebHi/FNt31KOp3Q9PYwMObt2LrWv2YOvKUmzeUIGqBm9fZYsauo9KXyXr2LxyN3aWNaO13YcQn17d6anIzI4RNR6hoBdNe/Zh8/vbsX75LmxetRul+zpgJCQjMycO3FPQVLoFi/78Mp56eA2WL69EfXM7Gg9WonSVjFMptm2vQ0OrDwFPB+r3HmJ/iBlx2bW7ES2yKcsv81IZ6mD9vTpFiEpcF5r2H8TWZTuwbtke7D7UiSDbHehsRcWmXVj37jas39IMb8iPjsZ2tNTWomztLmxceQAVjayPTyNgr7tqqjlndmLd0t0o3dvCsQia1olgVxuqd+7D5qU7sWl9JaobPPBTRwh6vehs85iWtaDXh66WVtTtr6SMUhPLynovpXIMOLe8Lc04uHEX1r9Xiq1batDI/gS9HjTsKsOmtQexZz0xK22DLOLBjiYc2LCLY7UHew+1oK0jYKZT0jl5KqVgKFnuOKe5ZvNKPEAKHUaRzVdwBA8JI8Tb4z6VYoVHKKXUkfOPUPSUZSmloJSCuL1EoVNKmYqJ4ICoQ6kwX1SSGVVK9QnNmxO4yFhIG6SoUspsk8Q1oQcLpRTkUCoc9sZlllMp8XlpbfJBsOw/fsI71Eg+pUOtTae/PYEuNJVXYOfqvdi5bheViN3Ys7cRdZs3Y9Gj7+Hlh97GP//6Nl7jE30rNxKuYtz0WrD7taV48e+L8Oj/LsZbYs6P1kKDXTi0ZCVefmQp3njmPTx733t4n1aLhn3l2LXpAHat3421b+/ETtm4jmSZIRqhtkYcWLXBbMtLDyzGv+5findX1qCtvYXuj5V48jev4V8PvYvn73sdT963FMs2NKJ1715s5EZVtn4nli0qxaG2ALr278Cb97+JZx9+Dy+z3U/dvxKbDnTC663H+sfewNN/fhsvPPg2nvnDq3j68c3YXd6BiBcq2NmI3e+uxaLHl+K1x5bghUdWYvm6GpTv2I33H30dT/xlMV6g7Kf//A5ef+sA6iL/94Ybu6epDjvfWIYX/v4OXnthIzaXdbJXQJCKV3t1HSoPthDSADr3bMW/73sXb7y2Ge8/TcXt9+/i/c1NaKwiz4Fm858W1m3bi9LNB7Fz1TasXHYAlbV12P3+BrxNC8PL/3gLT//1fby/ugYNVTXYuWQdXnt0CcfoLfzzoVVYtbkBneHPqVl/5BLye9BEpfTdh9mHx5bjrRc3YO32Nvg6mrHnzaX45x9fJ2bv49XFVQg7kEJo37kVbz35Np767St49pWDVBAC6DxUhqVPvI3nH1qCl+5/A8/8fTnWbG+i+7AJZUtW45WH3jHx/ddfF+OVV/bgQK3XVFgi7ZAw5G1D5aZteIt9eeZPb+GVf+/GoWY/uuprsY3z7fm/vU135TucT+/g9cXlqKcSs/vFRXjwf17Ds/94D28sq0OwvQYb/slx/Nt7ePWZzdhTF0CvAia1fCjpAzVaKcUNlos25yN4SBD9cZXFOkLM5nwM9ZDcn6tk45OAy+Wi28vCjc0P+fbL6cRCXEfyPolsqEIRBeV0tmEo16WUMpUTpZTZTKUU780oJCJz3NPVxbHzmkq5UkN/yx/6LcRpOAwHYhMTkDYsBjGpaSiYnIecdDssThcSM1OQkeYw/3Hbq49sxP5uBUIZBuwp6SguSYZn9bt45B+70CRWh+5NL9iyH2/+5R2s2gfEDnOgefUKvPbqATSoBKSnuOBOSkb+xDzkZ8fCZT1KHzmRbDExSM5OQVpcAHVrN2PxS6Wo6PKivbIKe3Y0oCs+HXm5NtS/vwzPvnAI3mEZyEqywpqWhYlz8zDM0YFdT72Ah56rQ+zYERg/xoK9z7yB59+sQlt7B11X+7H7gA+xwzOR5WzA+mdWYMWmOjR7pUMhdO3diXf+uR4b9/rgjA+ibvUmLH1rN3bva0D5jgpUt1qRlBMHo7wMK1/djl0NIbNToUAn6rZtxaK/L8X6pgQUTSlAYYYjnOf3oWn3flp+GiHv6lQuegtPLOpAzvkTMS3fh30bm4B4Gzf7Q9i5tRYeKjqJBalIiHEgPjcXoydkIjXBDodgk5OCYakh1K1ch/cX78OBBgVHXCxSmZ5i78C+dzfi/Xf2ozaAw44QLVrVGzdg0TOlqAzGIbMoEznpBtoPlOK1PyzGqvpEjJw5EuNGx8PeXToIK5KLsxHfsBOLHtuEg80t2PPy63jq2UMIZORgTIkTdYuX4pVX92Lf2k1Y9OAqbKy0ImN8LlI6D2D5s2uwelM9OsIwdUuVQMGekIBhBUlwNu3HymdXY9W2RtRs3ozXH16NHb40jJyQDnfVdrx833JsqvCgadc+bN9cB29mNkbmOtC6YTn+8cvlOBCbhZI5+chMsIAeThF+TpJSipuqFTarFQG6InohD5mKB6IOpVTU3dCLKnV62ycvt8o3X0Qx8Hg8kF9VPR2oiIKolDKVIFFM2rr/U7C043TU/2GuQxQRab+CQetICO1t7fB0eWC3O8zPAIb4YQzx9p2e5lmcSEhNQmZWHGKHZWDkrEIU5LjhSEpCdlYsFZY4KhJ2+GqbUe9lk6gkWF2pmPSJS3Hj167Ewkk2NO44hDpRSpgtZ7BiL7aV+WGPtwPKjWTKUZ4uWJJSkTnMBXdqKkbOKMSI/HjEHPF7xVw4bU7EpiYiIyMWCSlxSI4x4GloBR+gAVgRMywHM29fiOs/ez7mFIXQuL8enVnZyE21wM686RcVIdPeiHVv7Idv4mzc/NkFuO6rCzA1swv7NtZwwvohR8L4SVj4yUvxydvGIs/VgeqaTrofJCeIlt2VqKjzIGS3whHnRlyiHTa6FLpoelCuJOTPmYprPzsL82Ymw9LejpaWkBREiG6Lhr0HsLcpCVNuvRwfuX4SJha5oMzc6EsIPpplrLEuxDgM2Fx2uGLikZbhgtUS4bYidWQ6+29HYn4hJk7LwbCEOKTkJCIpLQ6JmQlIiA2giy60Nr8LScMSkcZ0yYu3BtFhpuOwQykL+xSP9Cw3jA62na4xI9SFtgNl2FbuwoRPXotbv3A+rrk0EzbIoZA4Yw6u/+JCXLUgGZamFjR5GrD5/YNozxuPK25dgI9+ZQFmjrSgflcNDi7dgbJaJ4ovn4Urv3gprrqiEKmeRlRWNKFNLG8ispuUOwn5s6fiI1+/AJddnY8EWmuqS6tQX3YQBzpSMO0Tl+GG2+bg8kszYKk8gNKD1LLk69AjJuFj37oUV8xLQM3SLdjuK8Dl37wYV35sEkamW9ADYXc951pgs1pg49z1+nyAOTUVIRAyb6CUMomJ5qlU+F6pvqGZeZouSoXrjlSnlDKjSoVD8+YUX1wuF2JjY01sRCFpamoyFTlRGoROVfVKhfsoilA715NaukvFUmK3cz09VZWeNXK5Z5iaiTL/b5Hg56G1xO12QZTMgboZRnugnNOfZpz+KodojRwVwwjRLeNBe3MXWsorsP7JV/DAn9diZ2U75B0IWc3MsZYucEP2d3LjqmtCU3sIzoQYyE+BS5aQMqzcTAPoaGiH129D9swJmDUzEwlxNih5bPWynrZOdHQF4GtuxMGt+7GnrAmth728GUL7/j147x+v4cnHtmJPdQfaO/1cGNgacz0NIRQMwEtrR2tdM1o8BjdYTj6lQGMOgh0daG71wOvj7qcMGAEvWrg5t1S1oN1vwBXvgCHtARD0+9HFJ5L6uk54lQ0ul5V9YAYUlJVlg77w+w+Iw/BpozF5ehbSY5UwmKQs5BFiUii88sMM2E6593PDb23tMl8CZpJZJnxRUAYxohUlpb4Ub4mL6P0uFFwzBeMy7bAZKswmV6Ugt9Jf+Zp3V+VuvPmnV/DMM9vpCms18QzQNt+ybRNe/csivPDSLuyv7USXfPOElfLEYYcjDukTJ2LhzWMx3FKDlY++hsee2o8O7vfsOvztbWhu7kRrm8/sTnR5q80QFo4Be6jY/4CP7ppONFe3os0Tgj3GDsNmgcwtX3sX50MzZXngs9jgcNpgiRYmcT7JB7xetMt7K01eBO12ON3CRQzYLy/Hp6WpHU1NPsDuQoyT6VKOJLEQWyiuGos1BA/Hub2lA1097wYF0Vy2D1vWVqCWfRE+FjsnTqUUlFLw02Uoc0Cp8L1S6pzo/4l20uFwmEqJuHG6uLHJP+U7XS4c+SpwOxWShoYGRJQSaceJ9uVcKSdTWimuBNysmpub0NHZyTXXixi3G06OZy8Oip8JmMQrhsphDJWGnOl2GHwiiEl1ADUHsOblrdiwuRHN3Jyt6ZkYMzUPwzNdUD2NDCHobUXZ4tV48/G3sbQiBVOvHI0su4JMCGGz5ORj4sRkuK12xKYmIDUjAcOGxdKEZkPisATEdtRg8+LNWLulHrU7t2PRH17AE0/txL56Kg/oe3S1cJNrDSAmNwtjJmYhi+1UPSxBbj6s/JG0AAAQAElEQVR12LloJd56bg22tqVh0vm0jDhsSM2Kh7F/O15/bhN2NiRj/HnD4dq5Gi8+uQL//vsK7AxmYcrcbLjcVlNaBy0Da/69HM+/dACezOEoGZWIRLfUZCCxKAdFRclIiHXClZTA/iQjJdUNV9SmaAoJX3quyulCAl1C2TEt2PKvd/HGK1uxdX9XT350RFFh6rLFIy01BsMmT8DsqbEIsN9B8yVShA/mp2a60F66DSte34mynVWobg7BnZeNEZOzkZHipDUjFN7UuyxIYrvHjBuGtEQbpCdhIf2u3i501DaiPpiI/MmFKMp2wR3rgCt/OEbnBrHr2bfw73+txuIlVThMZ0T3YUnCqJm5iKdbZfFzxPeBFdjSGI/iqbkomjMShcO82PfOerzx8Dt4470aBLNzMaIoBfSsdAtgIA30tqN6aynee3I1Vq5sgmNUIcZOzWI/spEbKxi+jZefWY13lrchcWoJJhRaWLD3NCxWZEwqRr71IBbTZfbWC9uwtz6AsALShV1PP4c//OhtrD3QPnhfesWdNTGlCG4Ipjk7FAhCnvKFzpoOnoKOKKVgtVpNpSQmJgbiRmlsbKRC3GTWphQxNWMf/CJjIRSRJPGmpibIPwOsq6tDJzdWm80Geek2wqPDgRGgLgI+m3CuB1BXV4sOKnY+zvlYsZTYbWYhpRR4kpR5LxcF/kmi3JxBMs5g3UOqaktqGgrnj8e0QqBq1Q7sbXWj5MKxKHTWYMVzG1HqT0XJpGFItFthT8/AqAlxaFyyBss3B1B8y7X4/Cdy4LLGIGdyMUblu2FNKMbCr16A2fkdKH1zlakYbNvbxqdWC/LmTcac6Ylo374H27Y3oLnNyw+dHz7ZOVQYFuWMRVpxNgpHpCBvVA4mzitAUutBrHijDNWONIwcnYw4i/AG0Flfg61vbMKWyhhMpHn/pmszqWjEYdy1czF7eBc2vbQZu5rcmPTZa/DR89yoeHsdVu12YsKnr8S15yUj1inTgBv5rh1Y9kYpauJGYOEX5mHGmCTESharcYwowQU3TcWkYZ3Y++ZqvPnSNuwoa0UwIQk5Y3KQlx1DhcuJpLwsFJekI9kV7oiyxSK9ZAIW3jIaGZ0Hsfa9A2hJzEbJ+FTE0QqQOKIA48Ync5Pwo7m+E1YHP0g7DmL7kuV48Jv/wP3PVyGYnoOSicPgdLLD9mxMv24SSpKasGP5Xhx0ZmLiBYVIqS/D6tf3o8mZjDxiVjR1BKbMzKBStgvL369CZ1I6CgsTEON0ITmfbRydhkQHzENedG3Zvw+rXlyJd98uhxo3DVffUIKs/PG45quzMT62BmteXIuVG5vht8Qid9pIjB7upPXDgDt3OMZNHoZEVwzG3ngJrrokFZ2btmHtthCGX30hrlqYi/w5k3HpzZMxytWIncvYxqQRuPCWaZgyjvimpCKvJBsZGTFwJCUjh220NRzChpX1wKhJuPyTMzGFaZnjJ+GyW8Ygo/0A1iyrQmDMVNzw5ZkYTTda0oh8jB2bDBcXFEULTMKC83DrrcVw796C9xZXwSgqxOjiONgtBuwJScjIjuNcNcJfjTURODcuhmGBMqy0GvppFQxyCT43+v1BeqmUQnx8PJKTk02FQKwl1dXV8NKa90HkDlRWFJFIusgXZaSlpQWiCFmpHIkrSSkVYdHhoAgIRhZ00KoqFqZOWqgTEhIhiqVBM7NSzCcp1RtKNPKBUIrpg8o+9RnGqa/iw1GDssdRWZiHz/3pa7j7Tzfjkx8fi5Lrr8V/PX4X7nny6/j5P76AH//+EkxOdCNl3uX40TN34d4n78Q9j34ed351InJpUVD24fjon76Ob316OOJofUiaPAu33fNF3P3EnfjVU1/FV28tQmayDa6Rk3DjTz+Dnz1xB750ywjkJjuQNmkC5lxQgIIMiwmYJbMYF3ztetzx9RmYPC4fsz/3MfyQcv778a/h7oc/i29+bzZGO4TVhsTCElz/W6b//TZ89rbRyHIpGHYX0udfgm89ehd++cincP1EG4zMMbjh3jvwyye+jnse/wK+8qlRyIqzwqLAQyH1wstx15/vwE9//xFcc34mkmMsTO8+DTdy5s3Frfd8Hj9/kn1/7HZ8+uMlmHzeDNz0gxtw2w1FSEnOxpRbr8FXf3ghZuVFyhpwpmZg6u034QeP34l7nvgqfvT3L+LH9yxASXIipnz9c/jZ3TMR9LVjCy0fnglz8cn/uh5f+v5CzC2yoLPFh+Gf+AR++OuLkJEZAxhOFFx9Je7861dxzwPX4ZJ5E7DwyzfiOw/fiXsf+TLu5lj9x13TMX1+CRZ+8xP4Cdt692Nfw38/+il86fMTUJSdhxmf+Qi+9l8LMCXDMDtnxKWi+Opr8MOnvsH2fQU/+MVCzB/lgs0dh8IrL8c3Hvg6fvXEV/CT70xEUkwhbnrgP/Cft2VxY7di+Mdvxc/+uBBThrngHFaEy797O37yyNch+N75lUkYmemCjYpM0RWX4Ev/9yXc/dTX8ZPfXIMrFxBfKlnpc+bgth99FJddWYDkyVNw/S++jF9xbt3z2Jfwnz+4EPMnJsDO1cKRko6Jt3wE33nkTs65O/C9n1+CeaPccCalYvqdn8VPfzYT2QK5MmC4MzHv25/BL9ifXz3yefzosf/AT75RghRuLhO/eBu+/39XY8GIeLgtZvfPmYtsbFaLxXz69vm8VISl60ouH4iUOroMpY7Mo9SR8z9QAz9gYVEGUlJS4Ha7YRgGxKXS1NTEJ/HgB5Q8cHE/3cii+IirSCwlch8bG9vzPoRSfbFSSkEpNbCwczBVoAiGAqioOITGpka0dbTRSp+OuLi4MBpkELSUUlCSwhAkiSslV0k8cxRelc9c/UOsZgXDaoHdYYVFkFEGDIsVdpvcoPfgwCm6ZVwxdlh7UweNWejHc9gpK1oMn9qkHqtVwZI9ChffNgvzZ6QjNpoHUYcyYLFaYbNGMbBtzuQkZBUkITHWhugss6S0U3hcVkip8HQzYIt1wcl6mQ3zUDYk5qYjMysWMcJrhDnNvMMuBqwOG+zH9B+J0XuwMsNigXUgwCTPFoPCeWOQsX8ZHrj7efztZ29iZ+IkXHHVcMRz91S9ksyYYQu3wWK21YDVboXFYqAPn7KwPlJY68KRDmUYsDrscDos6HsoKMqxuezoPw368kXuDFjdTjgFH4U+hyFzxmnjGPbLiOIyCJDdaT98zgmPzAH22xVjQ/9WSnY0KaVg2KywMuxTm2GBzabAZJxLh1KKc9ZGa5vdXKQ9fNL3+QJi5TZhCNHmLWTe6EsfBCz83Mo/xEtNTYXEbTabaSmRl1CDwSCVu1APSUHBUUjiRyPhExI+pZTpIhILSVlZmak8dnR0QP47sWyoSilhM+syI2fZJYLDyehWZ2cHDh46hE5aScQCn56WhtjYGH7uFeQPgiVJ1j2lmEKSNMYY8Cr3J6MhJyDDAHACxXSRk4eAAVdaMlJTY+HmZnE8co24ZBRdcSnu+NFFmJH5AYbSlokLvvsJfPFTI5GdbIU6nkacFF7FDdSJ4ttvxy+f/Dzu+uFH8OXffgn/ff/1uGRcjKlAQR8agRNEQKnwjDYMAza7nYqqDR18evR4OhGSX7CDPo6GgMvlglhLRCFRSlG5c5qKibhZRDHBCRyyCQtJUQnFIiIvte7YscNUSETpsXO8EhMTqVDaoVR4HIVf0+EICIaSGgwFsW/fAdTXN9Kq1UkrSRaSiKHFMEwMlVIw+IDTQ5F0DA18Dejjw4uAxQZHUiIychMRa/8g3bAjISsNw9JcAz+hfxDRx1xWQSkLnKlpKBiXh4KCBLhp+uHn55glaEaNwGAIKCXzS8HtdCE+PgENTc3o9HTA09V5UtwQSqmeqpXqjfckMqKUglKKsaF7KjVw+5RSEGtJeno6FboOWttsfJBKhSh68gKsKCayKQpFehcdj6RFQskTUkqZ+Pt8PtTU1GD9+vVobm6GKCgiMysri+MVb+Km1MBti8gc+uGpb6Fg2kyXzZ49e9DW1gmPN4hRI0cgJTm5B0OD1uVoUkqZeVBsnxCDM3lqpeRMoq/r1ghoBE4rAk6HA4kJCejyh9DS0oZ2ugfkiTzSCFnUI3EdhhGIYGKla1FcOPLC5Pbt24lfC8SKIfeimAiJIiEULnn0q5Tp7Ozkk/0+bN261VR4RCGR9Ly8PFPxEZfR0SWd2xwyRqIgCpYbN25CbUMdrSTtfLgrQMawdFjpyoUoH4YBRRJeITOuDJhWE6YrpcimziiYxhmtXVeuEdAIaAROEwJKcbHlKb71nKwM1NXXoa29vcdV0KcZoT535/SNUgStGwFx34hiIu6cjRs3orKyEqKsxMfHm9YN+XaObJAREgVF4hJGkygd8sJseXm5aR0pLS01x0HShT8nJwfDhg0zLTLdVeugGwHBJ0KAvM8DU5HweD0QC0n5wUPooqKnqGSMHzuGVpIkKP4ZHEdT+aASInmGxYKwYsJcg8R8pRTkUCocSvx0k3G6K9T1aQQ0AhqBM4WAUgoup4NPj8Pgikmg372Bm2EHn/pb4fX6AOb36CM9EZyzh1KHb07ynoe4ceQbMevWrcOmTZsg1iZRVpK73QRerxfy1C6KhygqQnIv36YRRWbbtm1YuXKlWVZebBV+ceGI0jNmzBiIlcRBq9Y5C/xROy6TM6yQCKv8+4S9e/dhM8eita0Vrc0tmDFzJtKp2JkKCJUOUUAsFgNC8i00i2GYSoklopxwrJVS/AgoEXnGSCslZwx6XbFGQCNwuhBQSpmLrVLhMD4uFsVFBWj3+dDUVIumxkY01jegq6MToWAQUHwGVYe3TqkBEg9nM+saIPmISUqpEyoXEaqUikRPaqiU6tMueUo3uKGlpaWhsLCQil093nrrLYhLRxSLuLg40+0iiktGRob5LoooGPKirFhL5Ku+8vsjEpeGinVE4vL+yPjx4yF8slFKnqaBEFC0jxgIhpSZGQr4aCHZhdVrVqO5pQUtrW0YNboExYUFcLucUPKnRAGxwDBIooR0k8WQ9DAppUx5Z/pinOkG6Po1AhoBjcDpQkApBaUULIaB9NQUTBxfgsa2djRyMW9srEddTY35hC8bL59D0f+Q9P5p59q9UmEMpd9OpxPDhw+HuFsqKirw+uuvY+nSpZBv0IgFRCwkgpnb7YaEooCIVUUsJk1NTeY7JKLcTJgwAUVFRRA+pZSI1jQoArSShELmPJb3b0QZXLFiBZppHWlt74TdFYsZ06chMTEBZKIiomBYDFi6SawkVouV9xamk/hZUEqRtZdwBg/jDNatq9YIaAROMwK6OpiLr8GF2G61IjMtHRPGTURtYzPqaS2pqa9HeXkFGhvqEQpSLeHiL5sp9DEoAoKlvFOSn5+PkSNHQu737t1rKievvPIKXn75Zbz00ktmKJunKCsxMTEYMWIEZtLFMGrUKPO3SCwWy6B1nKsZ/edez30oAK+nE5s2b8aqNevR2tKKzo4OUHG3rQAAEABJREFUBGjku+aqK5GengZx21gMw1Q+LEZ3yDlvIRkW3ksaSSllfiaUCodnGmutlJzpEdD1awQ0AqcNAaXCC69SEhrmtxJyszIxc+pUdHkDaOLTZn1dAw4cOIiK8v2Qdx16NgKcmUMpdWYqPoFa5Z0QcduIwjFu3DiUlJRg9OjREMVDaPLkyRCSeAZdO+LWOYFqzvkiDQ0NWPz2O1izei3aW5tMEq/jJ26+EbnZmbAYBuSlVqUYGhaIIiIUtpJYIC8ny70SPpJSCkqpIYGrMSRaoRuhEfhACOjCGoGjI6BUeNFVSpkLsPm0aLHAbrMiO3MY5s+ZjaSEJDTQalLX2IQDB/eZX1OV388QM/nRlBOlFM70odSZaYNS4XqVUia2ERxk8xNFRZQPIQvxljzBUigSl3AgivAMlCdpkh8huT8SCd+R8odinlLKbJa0Xd67aWtrM18Q/vcri7B3z36Ie6yWSrRyxOITH78FmRnDIBgrUxlRZtxqtcBG64iQ1WaDKCMWjoNBZURCpRSU6iWc4UMrJWd4AHT1GgGNwOlFQCkFWZCFZFGWRdpmsyI+PhYTJo7FuPEl6GrvQENDh/kS586dO7GZZnL51kgHTeSyOUAfR0VAqd6NTill8iulzA3QvBniF1EEhM5kM6V+UYibmpogX8FetGiR+RXq5uZmtHe0oaq2FlNnzMRnb/8khtFlI/NZKYPKiJCFFhEL41bIHBcF0UJlJGItkbh8BoSUUmeym33qNvrc6ZshhYBujEZAI3ByEVAqvPgqpaCUgizIsjibCzafJt0uF/JyszFv/lzExiZA3jFppNWksqISW7Zswdr1a2k92YLKigq0U3HxB0LmtyBCUJANJEwBxuncRwgYkCQvTCxt8oZCwXAo/EryQhIzKXwHkIP3ki5y0R2X1DBFUiJhmFN4j52kHVI+QnIvFLk/LAxRNikkxN7KSWShmMwOyW2YmC/3Jp/EJZX4hyLEeynCoOcU3p4bMyIcYQr3Tfodjh3pKm0OEV8Jj4WE93CSeqURSi4DkOSfCMm8YaukKGQ7FvkKfj9diU3N2LOnDEuWvIfXFr2ONavWoqa6Fh2dnaiprYbT5cZnPv0pXHjeAiTEx8OwWGAYFiohYZI5bbXaYKN1xMq5LSTWEks3n0FLiVIKSvXSAB077UnGaa9RV6gR0AhoBM4wAkopLuBGD8lCLWTlIu6wO8yvsc6cMQWzZsyA1WFFbX09Ghsb0VBXj31l+7Fu3UYsX7YMK1csw6aN67GrdCcOHToEcfXU1zfQwnI41bGsUH1DM+rqhRpNeY2U3cAyDfWNaCQ11DUyvQGN5G9kel9iHtPknYIGho0NTYiQ1CtpDQ29PI2MmyRtZ9zMO0IoClg0j9wLRadFx01MRDapJ97QgAbznm0zw0Y08knfpMg9Q/katlCzxJnfTOWviW2Te5EVIbES9FIzzDh5pd9NDI9EIsNsSxRO0p8jkSmf7WmiUiDfaJGwiffhMuwL6wzHpX8Dk/A3sXxTT7mB+RqIlXxFurq6Cvv378X27ZuxcuVyvP32YrzxxmucY++jrGwPmhob0NrShOqaGni8flyy8DLc+vGbMDwnGy6Xk/PYAothwGIxTOtIWBGxwUoLoJBNlJJu5USsJgb5lBpaygi6D6M7PI2BrkojoBHQCJw5BJRSZuVKKfMp0TAXcwusXLgt9L/LIm7nAi7fEMnLzcX8OXOxYMF8pKeno8vjQ1NLK2QzqamroiJyAKWl27Fhw3puJivw3nvvY9my5VixYiXvu4nxFctXYCVDIclbsWoVVq5cbdLylWuwfNVqLCMtN9PWYCXjK02elVjVXW7l8m55K8PhKuYLyY+Q9SdJX7WSdUTKrliFVSxnpneXk3j/coPdC+9AJG2U9NWrVyNCq9asxqrVrE+I8Uh6/3DNmjVYw3IRknyJr14t6STJ76a1a9dizZq1kHDduvVUCtf1IfmfOevW9abJvdAG8pq0fj02CG3YwLEanKTM+vWSv3EAPsowy0vYn6RMmETGOta7zmzPetPdImlCZluYJ21Zv3YdVq9agaVLl3DOvI/Vq1eyzo3YtWsXyssPQRQfeb+puqYW5bTUWWPicPlVV+Hzn/00pk2ehISEBFittrBCYjGokITnsJVz18q5LIpJNInbxlRION+NKJIPg1JKgiFBWikZEsOgG6ER0AicTgSUCi/CSiku6oZJFouFi7zVJFnM7Vzc5Xc4EuITkJ2VhSmTp+CiC87HxRdfiPl074wfOxG5ucORmJDMp1U3FRwDgWAAXq+Prp121PMpuLa2jk+3tWGi6V02mJrqCtRWlTOtBpW0mFQ2taKyud2kitZ2VDS3oYJp5XwiL2f5ytpaVNfVoaaOYW0NyzHkRlVdzXg0SVoU1TBew7I1lFHNJ+wqoepqmOWYZ4YsH06vgRmSR3irWS5yHwmrWaZK+NmPKlK1STWmvBqmV7NsFeVXVYXrkHLVLFNTTwzYfpFZY4bSl+403leRqqVv9bWoIglfNfvZ23amU3Z1N4Xlh+uolnr7UQ35wlRrYlXDNlSTampYJ8NqUo2JSe99JE3SI1RLC1YtrVW1tEjVso1CdeyLhNEk1q9a4YsQ+es49nW0+pgk9z1UD+Gvq2sw50cjrSmNjc3EsBZhTOupgFTj4KFKlFfVImixoWTceNx26634+MduwKRxYyG/mutyukwlxGIxOF/D81bmrCgkYhWRuM1ug8xhubdyLkcUEgvnuUGlRCkFOZQKhxIfCmQMhUboNmgENAIagTOBgFKKyoTqo5TIgm4+adrtpj/eZrPD6XAgLj7OdOskJychfVg68vJyzd/lkB/+mjplCmbS1TNn1iwznD1rJubPnYvZs2djCvNKuJkUjRyJ4QWFyMsvQl5BEYYXFaNgxAjSSBQWjUBRcTGKGBaO4P2IUSgiFY4chfwi8hYWsGwB8lkuv7AI+YWFGM5QKJ9yhAoYRpOkmUS5BcUjYOYxXih1kjdf0hgvZChpZlg8Emb9kibxaCKv9CFChSNHQNpXOHI0w9Fs7xgUjyoxqYhh0cgSFI0cg4Li0SgUGjEaBaRC8ktYUDyK6UJMZ7ygaBQkbTgxyC8c0d0/9pOYmbgxzMsvJHaFyO0O8/ILGA9TnuSTJC+3O13SciWtoAA5pJ505ufxfngUiazh5BXKY3q4rgLk5eeTCoh/EanQHIPhHIcI5clYsJyMiUksO5zty5c0UgHHKd/kL0BW3nCkDMuAMy6eCocdXQEFn2GDIzYJiakZyKSSO3rseFx0yaX49O2fxCduuhEXnn8eCjn+KcnJECVZLB5WsejRGiLz1CQqHTJv7TJnI8Q0a4TIG62MKKXMeY8heBhDsE26SRoBjYBG4JQjoJQy61BKmQu0PD0KyeItT5Wy2NusNlhtVshiL2Sz2824g6HL5UZsTCyVlXjIj4clJCSaSktiYiISk5KQnJKCDCovw/NyMIIbV8noERhXMgryT9LGl4zB+FG8L87HuIKcMOUzzM8OxwsZL8rH+BFFGD+aZcaMZtkxpNEYXzIa43gv4fHRGIwfM6an7ATKmcB29KXR6L2XeDSN6c6LpMl9OD5+jLRxJMaPJo0J0wSGE3hvksTJM7E/sQ0TiclE9mci4xNIE8eOwcRxJRCrgEnjx0bHMUnuIzRhHCYPQJPGj+vLZ/JT5ngSZYfll7CesVEUdT+W6WNLuvs7BhMkLlTCNAmjSdJMHJlnxiWUMmEaL3ns0wTKnDxhPGZMm4Lz5s7GpReeh6svuwTXXb4Q11x+Ca649CIsvOh8XLhgLqZOHI/hubkYlpaKpIR4yHyzdisiMjctFitknlqpdNhsdnNO2jkne8jWrVDL/KVC0jOvh7iVRD6QWikRFDRpBDQC5yQCSimz30qpHsXEXOy5kItSYrVZIU+gNnt4kbdzsbdLnGR3dG8GNpu5KZh8tjCfxO3d6fJ063a7qMDEIC42NopiEOt2I84kJ8NocvGeFMP82JioMtHlh0pc2ndyKJ74yP8lClMc4uNON8Wyzl7qGS+zHbGIiwtTPMNoiqT3CdkXszx5JV34E8TalpiAlOQkpFPhGJaebiquw9LTIP/2IDUlGclJiYjlmNvtNphz0JyL4bhN5iPvbcyzyxyMIps9PPdk3km+jfNPyst8FhLFRKnwPJdJr5SSYMiRVkqG3JDoBmkENAKnEwGlwouzUsp04ygVDmUhl0U9sribm4AjrIg4uAFE7uVHwex2B0RJsXGzEDI3Bm4KdvJJeZvNTuWmL1mZL7wmCV80kT+cb4eEQjZ7b7z/vc1uh80eJskTstntfcra7FH33fKFL0K2qDSJC1nZxgjZovMpy2a3m32ydvPY7PbB62Oezd6bL2Vs9t57m703buZF1RW5t9l7eWz985kXnWaz2/u0zco22uz2Pu2TtKORzW4P48ryR+K19W/PUe6t3fJ6xp734XliY7v7kvCafJQpPHa2qQ85wnNS0iRf+GXeyvw1LIY5p43ud0iU6p3rGKKHVkqG6MDoZmkENAKnDwGllGkpkRqVUuZCLou6kCzwQuaCL0+p3EDsooR0bw6ilAg5HU5IKGR3OHrici9k5+YhoVAkbu+WcVjYzSvpwi8UHe9/L3kRkjwhuZdQSOJCEheK1C/xCEWnSVwokidh9L3IMqm7nWY++yKhkJl3hPsIj4RCwi9hhKLrkjS5j+aRe0mPkORFp/W/Fz5Jk1AoOi73QpJ2PCRlIhRdt6Qd9Z7Y9NRlzqdexaInPZqHcZErZOfcCvM4EA5ZljJkfppktZmuHZm7QqKQCCmlIIdS4VDiQ5G0UjIUR0W3SSNwdiDwoeyFUspUUGQhj5AoJRGShd8qZnRuBLIp2GzcFLhp2KM26OjNQ+IOyaMi45ANReISsozcC9kZ70+SLhRJj45LWvS9xCMkeUJyL6GQxCMUfS/xCB0pf6C86DSRIfcSCklcSOJCEheSeISi76Pjki/3QhIXkniEou+j45I/0L2kCUXyJT4QSX5/ivBJusQljJDcD0ZH4+mTL3MhQv3ngaRH0jhv+tTXfR+ejzZE5qfFaulRSiLzVz6ISoXntcSHMhlDuXG6bRoBjYBG4HQioFR44VZKmdVGFvVIGFn4JZTNwCS7jSZ+EpUU856hbB5hF4+j+2nWYVpOIoqLmc8NRzan6LjcR0jShaLvI3EJj5Q3WH6kjIRCwhchuReSewmFJC4kcaFIXEKhSFr/+ED3khZNRys7UH4kTUIhkXe0UHiEInwSP16KlI2ERysvfEJH4uufL/d2zolo6l9e8sLzKqwIm/ONlhGZj0JiGYmQzFmlwvNYqXBoTuohftFKyRAfIN28IYiAbtI5gYBS4YVcKWW6c2SRj1Bk4ZdQNoMIybd1zI2CiokZisJis4eVFjMeVl7s3U+/whOJf9BQZAkNJudIeYOVGSxdZAkdKT86T3iFotOON36k8v3z+t8fa11SLpoGKs8mVOwAABAASURBVCf5A6WfirTouiQuZO2eW5G5F7GMyNyUNAmV6p27SoXj+JAcWin5kAyUbqZGQCNw+hFQSpmuHKXCoSz4QrL496eIYhIJ5aubZpyuHjO0WtE/lE2mh/jEayo1OsSZwsFuowUiiiJjc1j6yRgjW1hB7alDFFWm2aOJaWa+1XbY3JG5FJmDMieFlFLmh0QpZc5b8+ZDdtFKyYdswE5hc7VojYBG4AgIKBVe6JUKh7IJRDaFSCjfdojEBwplIxmITF55F0ATLEMIg8hYnYo2RWRHh6LI9iGLBZJvISZmyHtLN8n8iyallKmIKKWOMIuHfpZWSob+GOkWagQ0AkMIAaVUz+KvVN949CYRvXlE4gOFUmagdJ1m6Xlh81zBIqJ4RMLB+i1zRkipvvNvCH1MTrgpxgmX/LAU1O3UCGgENAKnGAGl+m4OSvXey+YRIaV605UKxyN5Ouz9TY1zGQtRRKT/EgpJXEip8HxRqm94iqf2aRevlZLTDrmuUCOgEThXEVCq74ailL5XSmOg1LFjMFQ/OyerXVopOVlIajkaAY2ARkAjoBHQCHwgBLRS8oHg04U1AhoBjYBG4OxFQPfsdCOglZLTjbiuTyOgEdAIaAQ0AhqBARHQSsmAsOhEjYBGQCNw9iKge6YRGKoIaKVkqI6MbpdGQCOgEdAIaATOMQS0UnKODbjurkbg7EVA90wjoBH4sCOglZIP+wjq9msENAIaAY2ARuAsQUArJWfJQOpunL0I6J5pBDQCGoFzBQGtlJwrI637qRHQCGgENAIagSGOgFZKhvgAnb3N0z3TCGgENAIaAY1AXwS0UtIXD32nEdAIaAQ0AhoBjcAZQkArJScZeC1OI6AR0AhoBDQCGoETQ0ArJSeGmy6lEdAIaAQ0AhoBjcBJRuAYlZKTXKsWpxHQCGgENAIaAY2ARqAfAlop6QeIvtUIaAQ0AhoBjcAZQUBXCq2U6EmgEdAIaAQ0AhoBjcCQQEArJUNiGHQjNAIaAY3AWYuA7phG4JgR0ErJMUOlGTUCGgGNgEZAI6AROJUIaKXkVKKrZWsENAJnLwK6ZxoBjcBJR0ArJScdUi1QI6AR0AhoBDQCGoETQUArJSeCmi6jETh7EdA90whoBDQCZwwBrZScMeh1xRoBjYBGQCOgEdAIRCMwJJSSTc0BOF5o+kC0rN6PS5e29ZHx5CFvdF/N+A+2dfbhOd56S95sMeXoy4cMAd1cjYBGQCOgERjyCAwJpSREmLxB4IPQxVRIFtf6+8gIimDKlvObmzsR91IT7i319OE5kTpFniaNgEZAI6AR0AhoBE4uAkNCKYl0Kd+tUHtF/KAUZw1zbrowzuQpjgk3/425MRgfb0GgWwl5dJobIuejWbZwAV491FDa/MC3RjrMPMmP0K/GOckB3ED+SFr/cPG8GJNniF10czQCGgGNgEZAI3DWIBDe1YdIdwyl4KHFZMLiVvSnGKuC6m5nsl0h1WFg6XmxKL8sHgtSrWB2dy7w9Y2dZvnC11uQ9WozHj3gxS9KXCbvf4504kHeR8v/+Y4us6zDAixvCJhlo/NvX9uBJNuQgspsr75oBDQCGgGNgEbgbEJgyO20NGigsiuEyn40EOjpVEyyXAbshuqT3eDrW/4uum4mUtGZs6QN499qxc93dvWR30wLSkRAFxvQv+5abyiSrUONgEZAI6AR0AhoBE4RAkNOKTmWfs6ncjHyjRZE07qmwKBF66lU7O8IIkLNvkFZdYZGQCOgEdAIaATOCQSGYic/lErJXioYu9qCiKau4ODw/nC0A7fk9L5fMjinztEIaAQ0AhoBjYBG4EwhMOSUkmFOhTXnxx5G9NQchtE/Z7gP45Oy81MsfXiznQbkPRRJ/EqhvafM14vsktSHLk6z9uSLLKGHprr78OgbjYBGQCOgERiqCOh2fZgRGFJKSXlnEOe914avbuo8jObSZdPez0MzNt6C3+3xmLw2Q+GB/V4zvqWlr9nknlIP/lke9tm8WOkzedbQ3ZNDZSV68BZV+3HF8nYzP7oNn1nXgdvXtkez6rhGQCOgEdAIaAQ0AicZgSGllMg3b1Y0BDAYRb7yG43BxuYwf6s/hG2tQbPst0Y4sKDbWvKdkQ6UxBuo9oRwR4Ed81OsJs8BuoCi5Ui8zhsy8waqf1M/RUf4NWkENAIagdOFgK5HI3AuIDAklJJCt4HX58YcN+W6+jZffm9E5MgLrTvawtaSUbEW3DPWZcqWrwPnsS4Z2CcO+fC3feFffL1ymNXMl7JHowe1K0fg06QR0AhoBDQCGoGTjkDfXf2kiz82gXE2hdFUHn6324NjpXF03fzH5k7s67Z4fGtLJ360vcss/xxdNDW0jERqf6vWb6Z/eUMHnul245gvy7aHFZccKjeXpNvM3zqJ1P9enR+SFqGiGMOU8SBdRBG5OtQIaAQ+KAK6vEZAI6AR6EVgSCgl0pw2+mZeqfbjWKmT/O9ScWj1A/eOc6KRrpdI2YhCcleRAxekWbG5JdAjd1ayBc/OdPehL9GtI20o7wz18K1u6vsCS4sPZt47rFN4NWkENAIaAY2ARkAjcHIRGDJKSZbTwBPT3X2ov6vk/imunnz54bQIFG/U+PFVKiCR8lMSwt++WdHox3/SgiLuoUvTw79Rv7k5gKfouhHqoN7htCj8stSDm1e1449lnohIM9xCZUbS/2tbp3mvLxqBY0VA82kENAIaAY3A8SMwJJQSeen0axs7sKYxQJeJFa9U+UxaVE3zRFSf3hBLSneeuGIqu3+cRJSSSVRE9tIdI2Vr5I1ZlpMXVp+iu0a+DjwiNtzVTS1BSJrQBioo8lsnEhdawfpZzDw3Me8/NnWavCLfTPygl1AQNa0+/PuAB/du78B/sM9fWNeOz63rML/x8/N9XqxjH8JOpajKWG5foxd/39FpKlmiaH2Hrqq/VvpRf4w/NhsKhRDs8uFPVLC+S0VNZAj9qiKAen8IETH+Nh8e2NWJ75Hnr8T7oC+SE2lPCPU0Gz21pxPfIY/IEPojFb0dh/FGyoTDUCCIygYvfhlV7ntsz311QRzWZxaR9j7APv9XFL/U+UP2/bdUIF+s96OCdVK3JPcxnCEf6rfvwJt/fBZ//em/wvSzl/HMk9twIPyfBrqFhOBrbcau51/BfRG+nz6H+/93Hfb7ulkYBGt34qVfP4e/kedvf96AfU0eEErmhM9g8wEsffA1PMj8+363HGW7m8IZRLt91w68ff/LvfJ/9hKee6EU+5siSATRun8flj7wPP7681fw6j939pT1tTRhz79f7y1L+T39Yfy+n72AZ5c0IRiUsQuicdkSPPzfz7K/z+KpVyvQEvkaW7ANO19cjMd/+S/mhem+3y3D2h1N6Iw0I9CE0reW4ulf/At///MKrNnSHG5HyIPabdux6PciN1xW2nDfL57Hg799Dc88uBzvvbsPB+t9A4xtCKEA5+67b+HvP+stK+V7iW195RAaaAoNNh/EsoeJo8nLvr26D+V84JDemY0JduLQ8jV48Tci6wU8/fRW7Krym1m9lxA6qyqx/sl/R+H2PB796ypsq490Noo7FICvvhQvst+9bfoX7n9kF+o7/H375G/E5mfexKN3S/1heuChzdh9sKObL4T23Tvxzj9ejqo7zBeR/dB9K7B6RwcbEIK3vgbbnl8UxfscHv7TcmysDjJfzhD8XR3Y8fQLHLdn8bdfrYJ8viXniBRsR+nLb+OJe3rrvu+3y7Bme2Of8d61eFn3eC/H6s3dczbkRd2OHXjdHO8X8eQjG1Ha0DMCR6xWZ2oEjgeB8E59PCVOAW8jN5ZHDvpw3z4PvrqxExIXkpdRI9X9caILz1f6evIkv6XfuvM6LSaSfqir74fl4QNeyH8QjsiKhKL0PHHQG7nFzCQLvpgf/u2SCsp4o9aPETEGPp5jw092dCHTqXB3Sfif9/UUOsaIp8uPl/d68IOtXfhpaRd+X+Y1X7T9B3c5+V8897Pvj1UFsNNzuMCgP4QdXNwf4Eb8V8owieUfL/djK/MOLzFwSsgbwPOsxyzfLef/9vmwla4vDoFZyM92vlLu5Vh48UJDEITUTA9feKVys7vBh6epQPXK8eIfbMuq9hC3W/IMeHKxZVu3VXvxx+66pfxfKOc+lh1ofQv5AlTgvPhbFP9f93rxJ+Lwu90e/IxY/mCXF++2BsGqB6y1TyKVksZ9+7Dqn0vw4kPvdtM7ePXZDdhEPHt4Q350NpRjxaNvd/OQ9+H38O8nt+Jg1JwLNR3A8ifex8uU9dLze1AtG2iPECDUUYPNr67Cqw+/i5ee2YqK8sjXykPoOnQA619Z1iv/wXfw0nNbsHVP70bWUV2NLa+8hxcfWYFV7x7skRxob0PF8tV4ifX29uPdXlmPvIclVHgjn4LWLRux6LElzF+Ct1fWo71bmUeoCweWrcNbj0ted/n7WXZVFeo6uksH2lC+divefvRdvPzCNpTu7e4DMWrevw+r+2BJGezH839/C8/86VU8fM9z3FhfxD8Fm+53vyKdCHHTb9m4zsRuwD48xLYur0Mryym7A6jai5UvLmWf38Yzf1+F9dxIw7pVCJ5DZVj9wvt49u9L8MpLpSir9MLCz2qkLjPkptp0YB+WP/42cWA7u7F7+amVWEGlN7Ldm7xy4YNAoG4vlnDsotv3wv1rsK3OC19UgWDNXiz71zK89GCU3Jd24WB1V/fnIYSu8gPY8MryPnX3yl2C117ahh37wx9+f3MT9r+3Cn3G9/HleHdVEwLSNlLQ24mD7yylvCV46cntVEqYeLQzxDLL1/cd7weW4N2VVaiNfIBkvNdvDY/382xTWWS8fWjevx9r/rUELz68FG+/vhuHWrvnyNHq1fkageNAYEgoJdlcQH4wygGu6XiNT+eigPSnL1BZ+AMVk9iwZ8bsopTJYlnzJuoi74hI+WmJYealDQFs58b10SwbLu124wj7ZlpNoq0jxbSm/L8RDkjZL3e/ZyI/5jYn2WoqRIk2hY/lhJUWKX+sJBv9U3s8+PVuL0TxWMUPcxMUMtmZqckWzGA7x1L5yXYodH85KEp0CF1dAeymK2kr1yxZiL1cEJt42dsWwFrK4m0U/5GjNISgmRtrhA5SwXiXC1Kb+VTNslxn2iWfWgqNNj2LIHPMM+gPYiex3G6WAWR/k69j72oNYCvx7GR5k7H/heltVIrWNPhRQfkUAT9X2EZPCGV1fqynwtK/iNy3M13a2kK8iuMtmJpoYCT1wk5WvI6WkieoZP0vNYWtrPjoOATg7+xCW2MH2ls6w9Tcgqp95di+vg4R9TTk86Bt/x6s29CMth6+DrQ2tEHwk3aZFPSjs7XT5Gljhp8Ysptmlnnhxutp7wrX0+aFn30x03kJ+f3oiuSZdbSgfMtB7N5SDQ41OajUkMfb3snyXejqJGhmKi/BoNkP6UMHn9qN5HQUjsnuQ9mpNiJGXp4hjwcdbKfJz7lEvZLkB6DFAAAQAElEQVSpcoocyevFo636ELasrUBFZVf3Uz55usgjbWz3wtezG4cQZPu62qSsB37lQHJhFoYXpiApVqGrqgq7Vm/D0n+9i3/+36t4/OFtqOgxv7BuAhXs6mLfpH+dCMSmIG9U3z7kZLhgtyooVwpKLinByCwHVEc7KtdswNJ393LT9yLka8Ge97Zg9RLe02yYMKIA42blI4uWU9bSc4Y8bWg4cAA7tjWjvd3DfvjR2dKG+ooabF9d0WspiJSQ9nV0oLk53D7BTqhl13as3dYBDxX5MGsQjZt2YefeetQ19vK2MN7lCXRjyLH0+eExx7ITHtiRkJ3RZ7yGFyQjKS68XoU4vj7OU6kvTO1oKK/G1nf2gM9J4Wqp7vg7uutr9XanHS0IwdfpQUeLjFm4bBvHe2uf8Q4h0OUlNsw3cYp8qkIcbx/C492Jjg4frYIE6WhV6nyNwHEiMCSUEvmPv7fk2s2mx1qBLxc6DiOrobC7LYhA1OdAvvrLvdksJ5evFNrx2/EuyO+UiIyIy+Zj2TbMS7Gglm6dOVQCFkYpJlJOaAatJPINoP/jE7OdqIgM+V2TMu7Mv+FTufBU03ry8x1dEj124hPX0kMe3EdL0HJu5B6rgfnZdnx3jBO/oNXlJwyFfsr4t/NsmOxWPZuJWQn7W82nxR3cxduUQi61lukJAJuIBvZnA8391FVM1uO5pLKeRMUStEa8SfeJeK5YFROOdIbQ1RHATmJSToUig0rc6DgDySzSRiVhD8fnUGQNY1r0KeblRrZ3eTNT2fiUeCvOczHOs7MzgMUtR67dcFjx8SIHvjfaiZ8Qq+/mWjCCU8ZDmW/TgraadVM/o7QjnBwLPzdS7g+A24XY9GSkudinumYc3LAfVebaHoK/rR0163ZhT5sBa3wacoYJUGxfgIsyxwIn8+BmHp8cg/hEK7zVVdi3/RAONA4C4gD1Gi43ci44H5/89jX4dDd96v9dgavmxIPTZYASAyep+ESkJDjgtHShgljsP9CEY++qDQkFRVjwxavx6f+8Dp/73nX49F0X4IJZaXD6OlGzZRsWP7wYL79dD9+A1SskzZyLm79xFT7V3YdPf/tqfOTSTCTGWljCgoSxE3DB5cUYnuGE0VGHLa9vxvpNNSjfXopVb5dix/5O2PLyMeWScZgyNgF9n1U4po1NqNlBbFsU3GmJyJ+Rj1QD8FGpqt5QhoP9P0TU3EKdXioQ4KGQNioTMRbOA28dNi2tRBstipwRQLAVu1YeRG2jB9bsFCTHOKhyMNnrg4dad/R6RUE8FVy5+Zhx06W4vaev1+CWT03DlJEu5kefFthdsUijMhbq7EDdxu3YUnHscwNHOFR8ApITHXBZPKjctB/79zcex3gfQbDO0gh8QAT4sfyAEk5y8WY+oX+b5lSh/9raSSUkBHmPQO5/S2tD9MPWw9zo5QfPIk24gZv9XcUOFMZY8AhdNvLOiORdlGbFRD45vVcfgHw9WJ7sJT2aOrh6rOBT/P+yjntKPfgT3QTyj/zEjSPvmwiv/PdhcbVI/Fipq9WHRw/5sZm6jJeK1Vy28U628cvD7bgh04aF6TZcMsyGKzLtuJSKU55dQUUL50Yq79xsa2OiVWE0rTZXkE8UgU5qZGXNAew/gXUqNdGGqQ6AJzbRR7OLT340WrCSI50hHKJytJu7VRtbWZRkxXmpFuRbuQhz3PZTMdhOxW0gCQFaCWpb/NjAjV+efsen2XENtSKDzL5AEO/VBtB/X2BWz6nY9xJu3HNoAbiEWH0614qJLmW2v43tOcj2H10pCSAgSgnbqtyJSCvKwxiOQ7CjFfW79mKHaFq0bnQ2N2LH8kNoszm4GY7B+MzwiIToAuikYomTeVApSS8ehtyiJNg9zSgvLcfu0rbDLFSDVWlY7YgvLMDkBWMwJULzR7FfDiilBit2WLqKz8DIMclIpXLeRTP9rtI61HKsD2McKEFZ4ExKRv600Zh24XjMvWYmrvzspbj5S+fj4hkJsFKZaztQhnef2ISyzgEFwJmdh/FzRvf2YcFojB0RD1f3/5dQ9kSMvnw6Zk5LR7IbaC3dgWWvrcK/H1mLtWur0GQkYcT8CZi1YDiGUVnuW0sArdUN2L+1Ei2cMfFUCiZfPgYFyQqgG6R1315s2xdlieouHOqkYmFqHgrD5k3ACFo0LcqH8mWlONDiA6cRgo0HsXlTA1raLMieno+s9BjQ4Em5fnhpVeS075bWG9gSkpA7vjhqzEZj4pQcZHFu93IxRlzdSezX9CzEBL1orzqANSsbjnluUMKgp4rLxMjRKUjleiLjXVpai+pjHe9BpeoMjcARETimTOOYuE4jk7hwfrXLAyFRQvjAYsblXlwrP6VlYSDKc/Xtirx/Ii6bj3Djn8aFNtIFUUyW0Z0TuY+EW+h6OEiN5yZaVXbTEiD1PV3uw3CXwhfoOorwHV8YQlmtDyvpn2/j4hYfZzPfT7mILogkPnVxSTyqOD8tAfvoptnlA2K4QBdzEZlKN0aRlYoAV7zq1gDW0XVxVEH9GCwuCy5LUpD1u5kL7BI2sIXuh35sfW+Zv4Nt2Ssbi81AUZwV57MvRXzAUzQnH6IVRX5Vl0aUvuWY18EVfAdxryQOblqL5vAxdWqygUTAVDx31QWw55iVKwW3TZlPw+aoGwrUWWDGKW/wM2AqJX5iCasTqXkZKJmUCmegC81Vldi+oZEuli60Ve7Hps3tsLrjUDBvDLJpVQL7AG4MXRzLweWfSI5CzPAs5I3ORLrLh4aySpRtqQR1zRMRduJljFgUTstFVmYMrB21KN1YgfKKrh73w3EJ5mZqT0hG0YIpWHhTCXKcRI8upMbNW7B+3+Gz49hkc7xzR2D+1WMxJj8Wdl8Tdr+1Cm/+eyfKqoJILBmNWZeMwZg8Fyz9BQY60VBZjT07WhF0xiAxvxCTJuZgxAgnVMiPzqYabF1bjz5qCReeIN0Y1HUpTcFRMA4zx8fAbgE8u3diU1kXuvhQ0LaVrpuDHeiwpGHMLI5hqiNcPy0lPlohT7S3rJSngi0+DpnTRqIgPghvaxNK3ynFYe/wkvO4T0sMCkQRypLxrsPuTZUoP9R5YuN93JXrAhqBwREwBs86szncf/HNYgd+sdMj2wG+M9IBJzcfadWdNOP/gGb8aHqLm//P6FrZ0x7Ak4e82MHNWnivoVJSyad3+WaP/LO9749yIEJiQREeoYkJBq7LskkUI7lTR3i+311P5F5cRCbTsVxo5dhI9woNMOaHvTDFiqkxBuK7+3F0ESE00gqwi08wNdzM02iTHk2LTy4VsLGucOl6+q3XsI7jXvyUgfnDrMiyAgaf6BZTKajzwWxnWPLhVz9dNDuovNBAhRi2Qb5qPY1YFcco02TdQKWulG2la79vYba9ie1c1RSCTwFxTgtmE+8sWj5GW8jK/BZqo0uOccP3c7FfxfbupmlHrCtJbEORQyGBsilt8JPjEaBJncYSKMNAbFYa8iflI9MVRGd9E/at3Y+alnbUb96F0gYLXMlZmDx3GNxOIyxTLCXH2MZwgWO7qrg0DB+ZhQJa0fy11Tiw/SD20qV2LKWDnk5Ur1mLlx98Fy9200uPb0QZx0lcZsciI8xD/MYWorAgCQk2L6po0t+3twHUQcPZx31VsMbEImMyFQXT/RWAn8rO/j00laH/EULL1o14/bElMF8WlX48sg5byzvQRQtmD7fhQu68qZi3IA9ZSRZ0VdWjtrYNXfGZmHDxeEybOgzxth7unkiQm3ntnkPYWxOELSGOrph8jMhIQtHYVDgQgretFfvX7EN9vw9RiO6biFJidQ/DlAtzEe+wQHVUYuPKGrS3t6FsxV5UN3ug8goxdlQSUuMNyMc75PGZlpLo5sM8QuiqrsDm11f0jtlDy7FkyQHUcJ0yWaIvdjfi84owpcSNUFcnGjZtw4YD/RoazX/McYX4kgIUFSYj0c7x3rwf+8o+yHgfc8VnH6Pu0UlFoHu1Pakyj1uYfIX37/v6Llayvzj46f4xFQ3uWfghlYNf7+qCfB30ntIuCNXzSeWB/R4z/uPt4by7qcT8hHF5YpeGvFLtw08pY2VjAJdxE76Y7pJYPlYLybsjwiM0hRvkCLp9xFXDbEi+kIsWDfnF15+VuCD0jWKnsB8b0bJwgAsN907yKwzn5k3jAkzQuUEeoDtjKZWpt2p8CJMfm2ml6XFD8GlNXDfbucH4lEKm24LR3IDTuamPj1eQ9beVq+Y2KiWHKQKs8WhnNpWk6VR0pEfb6D7ZQVls7iDFQqjnDlXK9sk3ZTKpXOW7DbbJgLjL0jhgXo7HPiqDpbSKRAuRrwLX04qyph0wiGdavBUTqUS4ifcsd5jT5w1gcUPQVIpkvMOpvdcg81+jsvmPvR78npa0e/f7IS/+Kg7iRRlWTGF7TINGb5HDY3TNRCsl1sQkpI8cjtF5NgS4MdVu341Nu5qwZ+UBNNqciBs5ApMKbbA7raaskGkpMaMn92K4kTkyG4WjU+D0taJiVzlKt7cck5k+0NmOQ2+9jYfufQH/MOklPPTb5djaEuJ2e3zNNFJyMGbcMAzjvPAePIhdO2tQTQvi8UmJ4lZWKiZJSEtXTGR7xI3T3PdzzgyeITSuXIonf/tSdx/Yl1+9izV729DZb/+1JGdj6kUjUFwQBztLAgru/HyMmZyLPLpppSb0OahwVjeiYlsFar0WxKQkIq8kA0kJMcgcn4s0foiCXV1o2r4HO6O/GsxJGOj0gXo6pVlgc9iQvWAsihKttMp1Yf+y3ais3od1a+vQynk9bGoh8tITqbQYoL6LEC0lXirA/ZpPWUDngX1Y9dQiPGiOl/R1EV5+aRcODWTxJIYxyekYNy8HcSEfOmoPYvXSuu524QMdMt6jx6b3jPfundWo+iDj/YFaowtrBMIIGOHgzF7FkvGb3R4kWAH5FVZxl/ChHD+gchHdsi8XOsAHdNxd6sF3tnahlrv971hO4jPp1sihq0X+U/COtmBPMflZ+ThqGSJ3Cn3Cr1FJEX6hV6v9Jt/4eMP8Vo68tHklFRdRaCRf6C/cBE2mE7qEwL0Y1E3M0k4qWTzNOIJBLC/34ndUmERpMmmnB//i41p1d/ODtGDspeVnZxdg2AzkcOMdSbdFnF2hmC6cNEry0YVzqJkbdD9FgFlHPS3cbBfSr05RaGv14T1qQ/1+yLZXBhWkXS0B7OXCKQpSIdsynHhbqRTkMV7AxR3s6CFadrZQieKa3l02BA/btp+Cd7FfDo7FCI7DMM48h9XA7CRlmruDlL+aipGpXPUWRuQIdgXw0G4qnts68f1SL15uDsHHui/LceDzmVYUU7lSEeZBQlGOAl4/5AskhsWA1RGD5KxMjJ6cCoe/Cy2HyrB8cSk2bmiBhU/5ubNGItdhwOGycutjo7gpnHz3DXgoxORlIr8kCxluP5r2V6FsUznEwsbMI5+GAVuMGwkpcUjspoQkN9hsHPdhxKJwLHt1AwAAEABJREFUai5ycuJg89Rjz6YKHKJrYqCN9ZhlC2wkk5+KtYVjbsb7XawuN+KT43r7kRwDJ8fX6McHKvN+MT9QpjLzQgh2tKNVviXD9cBMir5QkWyoqMPeHQ3wGA7Ep6dR+YuFxe1GfGEeikSbDnjRUX0QW7Z0mEoxqM6Jlcnb5e2+t8DBz5+1YAymlRBbK9C+vRTr392Idbs70BFKxpjpWUhOiQm32YKed0qkqbzrcxo2G1zxsb19TYlFXKwdrKIPX/hGwRYXi6wZo1GcBPjaW7DrnZ2oHEi3Cxc49qslli6cXOTmxnG8G7BncwUOHOiIKMPHLkdzagROIgKHfeZPouxjFpXCTfaWHBs/lAryI2i/HueCfCU3mviADdkIJRTBt+bakMgNWuJCXy9y4P8VO81yw91KknBJmtW8//EYJ347wYUL5LHIzAGmcmOMyP/uSCduzrFDlJcMp4F8t8JVfPoGD1GYnqHywOgJnAoUxw1NiobQQEsEjQlc8sL3NdRYtjYHsLohgPepjCwhbeOm3ybZ5OqgO6SM7pCD3BXsFiDIFW5ngw/L+DQjaYkGGakINFCOfM2Y6zQTjuPkJjEn3YocK2AJBLGELpEaKhDUHQ4TEuRT31YqewdkMaRmZWG9h1r8WELrxiGWcVCGFKpmm0Wp6/FysFFNniA20FLVQgYbyUmFbFmdHysbg2jjJuVgWoh8ldyF11FWiH1nUp9TKYV0lwXDqXxwuph5VprSL6f/SVxINEKZaUe6yO+e+KmUUI+DIX2wWuFKS8LwKQXIdAbQXlOJza+sxdYqA66kdIyfnQEn63U4beYYhkJ+dFFJxCk4VFwq8kbloDDPAX99LQ5tO4A9dDccrSqL043sBQtwy52X4+MmXYaPf3k6RsfDbDOO6zCQMLoAxUXJSHL4ULP1APaW1YPGr+OS0sNMvPydjair4+CyNYbFjeR0R092b0QhcdpMXP+VhfiE2Qf25etzMCUvBk5LLxc4L7zV+7Di1e3YvqcFPouCUgrtu3dh9Vvbsa2sHZw+0QUQ8rSg9mAFymhRhdUGgzI6yvbQ/XKAaV44kqSCIDxtjdixsoIKRqQ402gpkZZD2WBzgEE6Jl+QgzjOQzQdwNKntqGs1oNQZiHGEvD4GDtsokjJ59Lvg5faLz+y6H84c/Iw9aMXdo+X9PVCLLyskHNQ9WcN39udiBtehKnjYgCPB82bt2LtCb+bExYZvhqI53gXFaUgWcabbsN9e2j5GWgBCBfQV43AKUdAPj6nvJKjVSCf8dFxFsg3ab6/vRNxVDb+OMkNoT9MdGEyFYiHuBt+fWNnj497DPlfqvKZG73If7HSB7cVmETeBD6NS9pwuhfkfjtX1b/t80Ao8o2cYQ5l8kp+G1cOybuXboH793tpsVGQ9yVExh66K769pdMsKzxP0YUg6cdEXDDzaE2IPLXupgJSScXEXDiVgUnpdtxeYMcVSQbS+48Ed+lK1l1KRaCVlQW4wK2t8uLntB79mBaVB6sCqGW6nM3MW8cNfnDXi3ANRAoZNNXPZBuph2EHFYWdfNrsNFfiaP4QOtiWHaTqALcGPq1uqfHiTzThiNvsbxUB7AzbudFGBWQPLSoHqbSIhBDDOlo5VrMTIraLnV95qAtS7qfsx9/qgt1Po4C/w4836HZgFdw6pHQvGQ4LbqSl7DvFdlwYq8AT8q2bVVTQqigz2Ms6eIyKVYBuILGPKcOAxWaBJTYeqSNp/jddOJ1o2FmOGsOJ+IJiTJTvHHMMRSkxhbLfXR0+s23SFzPtSBcqeuy+yX8kNjNPOTGsOBNFJalw+9tQVVaO0q0tR31qNbhhpUwYh4tumIVLTJqJi64bgzzOfaUG2eTMCge+qKRsjKYLJ4MKvLfiEHbThVPZfEzo9hMYQqCrE02lZdhdRbTohrAlDENhobUfn9wqxIwYg/nXzsTFZh/Yl4+Ow4gMFxxUPITDJF8r9i5eg6VLy1Hd7kLuxDzkF8TDFWxF2dLNWPnuPlRy7pm85iUEX10DqkvLcYjzD8EuNOzajkW/fZGuk3/j6QfXYHv3hyjQ2YXqdbtwsHvy8+OHrh6lxApRSsA+5MwrQUGSHVa0o2xLHTrInzKlGIXpbrio5Nr4YbdYWHnQD3FJ+kUD5m3vqeBIHYZR8yf3jtn1UzBjZjZSuSb18kXHrHAlpmLcglzEw4eu+oNY/W4dZB7jAx5GYhbHOwOZ6Tb4ymW8q1FOd/AHFKuLawROGAHjhEuexILiS/0RN1sRyX0J8gus8rKq/BiVKCNfWN8JIXHpCI/Qf23rMtPKuRNfQZfLP6hMCI9Qit2AKAN/j0qTdCH5cTYpL/+8T+6jSVw/kreRG93vy8QkIHfAPj72R/ik3nDqMVy58U1KosJhBQRo+aGyRbSKiGUhoCyYn+vAf9KKc2uaAT7w9xEom3kZn8p3dlAJkBzubnW0iGygG2Q9qZRt6mS6yO3kprybaSfy1WDDYcEldOFQl0Nnmx/vtYVQTyWNontPrtAHudjv4QIsVhwbcxo4GJtZp7RlG5UVGkK4ULOtbMuhtgA2c1x4hwBdUFUsu9nDQjxD3KIreC/l1lNJ28p+0FjCHCBIC8q7tA6YRc2U3ovi5jQl1Yorcu34QpYF1E2gfAG8QiXxHW6azcSnl3vgWIhKid/nNzd6w2LwwdnCgXEiMTMTJVNSut9RAGyxMcicPgIFLmYrAw6X9Bg8QpAfQzu2LToEX2M72j1+mPuSjZOAdVLIIKeCOzcDw8fmICs2QFdSDfZuPIjGk7HzDFLjgMlGDIZPykNebjwc3gbs3VKJg/s7cWx9jkgMIej1oKF0D5Y/vxX7xf3ocCJlQgnGZRkRpuMMg2jbvR3vvLQDu+hisOWNwILbLsTVVxUjL8UKX8V+rHtrC9ZtbkLPeyihAFoqGnBwew3omeRnMABvM/u0+QB2kcpKa1HXYcCcf2xv+9692LQ/AngQHiolkENZYLcryGErGo0po9yg8UxuAUsCRs/KQXKiA4ZYVLj28GMP0ErkpTIeiIgLc5/w1co5mTFzDEbxs+rvbMfut7eBzygDygt523Bow06sfWcHtu5qgfx0ANXCAXnB8c6bSBdOXgIcvkbsk/He22F+RgYuoFM1AqcWgRNdIU5Jq2K4R8xNseD2tR340oZOeLkSfmZdJ7cx4IYsG2hAMeu9hq4V+epunNW8xU+4sd9Bi0N695PGN4odmJYUzpQfRRPegUi+cROWcPg1g7LO5yYoOcmsOFI+4taR9KOTQjGfOBfEKSQowM9F6vF9XjxS4cMybsi7uJmXc3On1wK+PqtGCPJVYPkxMvmygoX1j0u14TP5dnwuQsNtuJbKTCobEaISUUdFYNVAuznzj3hy051JF04e910rlYL364OoodWD0PcUEwXJ/Mo0N5cQ+zEy2Yobh0e1hW26Pt2CYsrgaowqunA2i8WDfWqjZaiUfa2kNCf7MXlY33Kfy7PjhiQVVmjIs53Wmv0sN6iOYVhwHl1tFycYoL6HGu7az1T7sYkKU18MKaz/SQUpYLpvFAyLBRarBYzBnZqK0RdPw5zzuOHML8GM88dizrxsOA0ASsFuvlPCnlE56+rwgM3DoIenHXUHanBwxz6sX7wHB2o7+WwLPh3Hw+q2D1pMMlRMCnJG5qA434lgQz0qdx7AHo6H5A1GoWAAXQ0NKN9TjYMRKqtBVZ0X8l7EYOUGT1eIHZWPouJUpNClVbujHAdo0qfBbvAitCD5OzrQcJD93lWBsk1l2PDmarz64GK89FYtvBYbYnKHY+6N40GvKwY6fM2NqNxbjUORPjCsrCZ2tAIKf7CtFhueX41Vm+rQrBIw8uJJmDpvEs6/chwmTU5FnNWLqnXbsOLNnXR7se8sFAq0o/ZQNcp2tyJkOJFUWIS5t8zHlbdFaC4uuWYcRqRxUsMPb0sVtqxsZAwy2PDQKsYYTyvsXA84FQB7BqZeOQHTLyjBlPmjMUXmzfRkxMcYUFRK7BGlhFK8ngCV8sNni2lBqqzrM2blB5vQ1Dq4BqOsDsTkFGP65Fgq4160bd2KtYfEpsjm9TlDaN+xAc//z7P40w+ewf1/XofS2q5+60t0AYXYkcNRPCIVqRzvOloK9x91vEPwd3agUcab43TQpBpUsA+ttLRGS9dxjcDxImAcb4FTyT+Mu8ADU9wQy4ePu9LLdM/I74wIPTrNjY/l2MDPPK7KtOF+8t3ODU3y5N2SC9OsSOPTzNxkC/bSohD5Ses7Chz49kiHWfZnJU48OSOmhz7BzW2w/mSyLeelWpBCmaIIRMr9boJ7sCIDpjtibfgUV+IF8QrUTVDe4MP/7OjCf9Ey9Os9Xfi/Mi9ebaQi0G99kfdE5Bds6yg13m3Fldyo7h3vxq8iNM6FbxXYMMlUBIBmLoArKKefGJY+2qmQlmzFLLpwYhUgXz+u59oYrZT4KXsrFagKpht2Cy6mhefH46LaMt6FHxTacH4sQBFo5MK0szmIem7i4rpZ0xziEg0k0U930yhXbx/Yl3vHOfGjfAvSED46mn14hyagwBG2flesFTfTWjLBxT2CdSyjkvcqN+9KKmeHbwFhueaVlpKAuG/IZBgK4r4BDyMuCcMvugBf+u+P485f3oI7vrsQF01wwmCeIp/TaTP7xZ2KlhLPEa0GwYZ9eO/Rt/Hkb17AAw9txb7qLgRtsSiYlIuEdAJEmYOeyoH0wkwUj0uHO9iOphpuXANuPL0Sgl0dqHh/KZ76w2t4opue/L/X8fL7jVRKevmOJ2bEZ2LU+AxkZdjhr6xHTVUzqPsdQYQPLQf2YcXDi/D4/76Ch375LP7yo3/h0cd3ocZvR0JBIWbdSKvG+YnmS82HCwqief1qPPeX13v68MQfFuGFN8rRRGUb8s//Vq/GW2/sQ3ltAHEjx2LeRYUoyHEjeewYzDx/JEZkOaBaq7Htnc1YsawKzVSGgy2NqN5bjgM1ISh3IobPn4Pbfnwj7uihG/C5/7gYF02KMZvkowVi74rdqOeHKMT55+ny8SpZVpjuG4nCiryrrsDnfnIL58rHcefPL8GckfGIsSrm2mC3GbBYGA354OPnRr5+zruoM4Su8gNY+/w7eLJ7vJ5g+M/H1mL9zvYovn5RZYEzPgXjzs9HohGAv60CpRGfaR/WIGrfXYF33t+PPTsOYN0/12JTRQetR6E+XNE3Mt4jxmUgO9MOf1UDaiubjjrerQf3Y8Uji3rHi3PuuUfXYUdtMFq0jmsEjhsBWXePu9CpLJBKn+w/prrNb63cRovJZ/hELiQm1ltpuqeuYLptnqDZXn4NVfKkzPfoztnaGsSlw2x49KAPK8Sf0N3Qv+z14vqVHfhlqQe7ZZHrTj9SIK6Fn+zwQN49uTrThmY+hr9c6cPiWt+Rih2epwxM5ib+zUI7PpJmYJRTQXmCWEqF6z6aQX65y4t/NgRRzc+yKFzSPws32r18NC1tD5lP2RlUGIpiFJkfF0EAABAASURBVGzR0vnYlkysxsXC3DDb2b7N7HPj4GsPBjsMuxUXJxugFdzccPuLaKC7ZSfdLPJV4Fi3gUKXAXaljzhRKIv4tOhkqo8mrgOtAWyl5aaGLqj1stayvQlOCyazH2TpORU3/cQEKyaEDVsQF8tbdUHT5RHq4eoXUQYmcQG9im3OtIBPtH48R8VkGW30HcSuH3fPrcgO0H1D3QqKrhSrlYUllwu+PTYeGSMyMXxkBnKGJyHOYWZAsS47lRKDt2J58BzFUhLixrjplVV487mt2FXugYpNRN6MKbj4skLkZJpCKWmwU8GZPQx543ORG6fIFDqqYhH0dKF29Vq88tj7PfTvx5fh3XUtRy3LCgY+aVXIo0k/b3ginNyWjwBpd/kA2irLsf75pXj16VV4X/4vTaOBhOFZGD1/Mi77/BW4/XNjcaTuyz8NfPOppT19kP4sXlqN1nY/vDX78O5TG7C1rAUeVyrGXzEBE8emIl7mjCMZY84fh6mzspDkCKKldBfWvLkFm/Z1oK28HhU7qiD/L8aWHI+04kxweehuswQGnDFxKJiQCRdvQ14vWrbsxjaZ6Oy0uG/Mz4KywmaX8SATT0t8IrKKMjhXMjE8PxGxDoupwMIgn8Q5p4EAvPycD+S+8VRXYtubK/v0ddHL27B9H7Vxyh/4VLC4XUifORYlqdKWEN2dGPBQ5HOzvQoK9iQ3XBYVbh8GOWS8J+RieMFxjHdVBdY/t7S3D48uwxsvbUdZk4nYIBXpZI3A0REwjs5y+jn4ecIl6VbM4y559Yp2CHGfw02r2tEiOwqb9Pn1nWa65ImiIW6aJJvCj2iBEItvOs2tZDPPkjgDudzYH9jvxTPlx6ZUpLARUxMt2EZF5z82d2IvLQVS1xdYryn0eC58dJo/3Ilf0rrx/WI7PpFlxcI0C+bTqiOWnfl0WV3M/l5DF9UctjWJsv3cNPO46l6SbsNlqVaMcyumRp28TeImf16GDfJPBi+krJHcY2U9jeLqG6XMGaznEtIcmkV6IFIK0ylHfsdlIfMkX2galQx6SdBMn01uvAUXMu+6YVaMZ1vsfSQruF0WTKKr6hryXEIL0xiu8p18WjUou4Dtv5Qut4tZdqy1T0Eum4DTZcV12VZzzKXeBFo8qKNBFAd5j0SwuZgYpbN/PE0BhtOK62npuoHlpM35KoRGTpK2I6yJyhGDlOJ8TDq/BFOm5yKX2BJGU95gF2WxwpVfiOksM/280SgpcJlthhwxqRg1dwymMW/ajAwkcjwMdyLyJhRg7KwRmHTeBCy46UJ8kpaXC2cOQ1Iv4LClpKJgyihMO28kRhUnIb4bUOVKRu7EEsy/emxYrsg+bwSKx6ZIjSYZDieSRhX35gtPFE0/bwzGFbmhujvnzBuOifNLTP5xI+Lg4OcEcig7UkcVYDzzps7KQXqSA2F8DbiLCzDpggmYd2GJWU76OHV6DjLTnVKSZIE7LQ3Fs3rzhWf6ReMx5/KpuPCmBbj+zutwx3/fjM99pgQ5nNcs1HMqKnuC69Sodkv5aJo4JhEuauldB6vR7ExBwfQxmHHtPCy8NB85aTaEu6fgKhqBGVdOx8V05Uybm41khx8tlS1oC1rhTM/ERLrjZl84ChMnpsOB6EPBGhuDrFkTMV/6uWAkxo9xwEOLIwwLEkaOCPf9vCLk8INghCuMFtAvbiCpOB/j5o3luI5AcV4c3DZhUbCnpCJ/Msd7kP5OmZHL+WgXZlhcMUgbU4ypnG8Tp2YhnZ83yVAWO9y5o3HBR8eH29Utayr7LPlhsiDr/Fm4aCHbMH8sFtw6C1PyYk3FBMqG6PHO6DfeEy+Y2G+8c5E1zBkWS8XdnZqGon7jPa27DdPOH4NJ7MMwrivhAvqqETgxBIwTK3ZyS8VYgAXcdESxEMmJNBm8PjcW/54dY6ZLnjR0borVvGe2sGEalQYpu64pgOuy7BjOp3jJ+OkYp6nQSFzoCm640xKtEsXejiDerfObVEZFQxIzab2QOoTGdC+e8tT/cbpdqBegOMbA2qZubUgKnAhxh8hMsOHWES78aVoM/kk30lPT3Xh8egyemRmDF2bRrTTNhS9x886xGpiX68SfZsfi9bkx+M0IO6ZSSepbrUIs3TrXjI7Ba8Rq0ZwY3F9ix0gBqi+jeaeUgiXGjt9RpvDfV2BFslX1LOzJaU78YXqsKUuwF/qffCtGcSMdmenEvVNjsYj1PMRF+wJi1L8aQ9w6+S48SR4p+8A4J64g5rOGu/Es0xaxf38otiFNoe/BdjntVnxpivQ1TA8WWRFrKFjcdtw9g/OA5V+dwjHl+LI5CB8KeRlO/Jrtkv4smunGHVR6hrFcOP/wqyW7EPO+fCt++cxd+NEvr8KldAEah7P1SVFON1IuvRa/eOYb+NWTX8MP7iiEnRzSDUvOdHzpH1/DPcy797fnY+wwF5zZ43DjT2/Fd+/7In760BfxnZ9djotnpiPRFV2TQsKUGbjl7i/iV09/AXd8dgJG0OpDsYCyI3PGDHzid3fi15Rr0pOfx2e/MR3hQ8Gemo5JX7gd90by+4W/eupr+M/bs2GYWBgYdu2N+PGjIu9OfPuzRUhJsIZFGYmY/uWP43sPs29/vAILJiSDEJt5Ki4PC758E77/5Dd62vHL3xCzealmPgwXcmbNwqf+dFdPvrT1V098DT/7+2fxrV9ch5tvnYwJRbEw9+Vwqe6rgrLakPWxT+CXT/fKl/K9dBf+6+tjkZnqQPy0Bfj87+4wcb7n95f3aSfkMGIx4opLcMdfpY/fwN2/uwZXnZeJ7IkT8dG7v8L23YWf/OoaXMHPmiH8UaSccchcsBDfe0racSd+8bebcNlIK6zOWEz71ldZlulPfgwX8IHBaqiokgNFrSj66LW46z5px1fwlU+OQmGq1KgQP3k6bvoFx7vfWEX6+/PfXIerFyRTqOIcysXsr30av3rmq/j+PZdhdrbIkCwLXCnZuPhnXwu3y5R1J+79xxXdY00envaiqbj9fz6PHz/8ZXznm5NQQAz5UQeMREz74s34rjneV+K8SSm94x2bi3lf/Fjf8f7t1bhsfhol8lQuZM+cidv/eFdU3cTGbIOEX8OPifv5dMWSW58agRNGwDjhkiexYKbTwC/HuvD1QgeW1/t7SL6hIelConj8YJTT5Is3P2HAN0c4kMGyX9zQifPfa8OGZjqD2S75ifkGPjUzit10H3xrSyeeo+tF7v+2z2vyCv9fGJe0mUlWU+7fuUn9hAqNpK2iK+Sbm7swIcGCu4oc+NyJWEhE0EDEjdhNzSrTbUGem5uGw4DborqfUqGPDzMChh2xqYlIy0xAPJVGy5D4hEEf5xoCNgdiYm2wUpFS51rfdX8/1AgYJ631H0DQblos5ixpw7GS/J6JVHfL6g7sYdnRsQbEYiJpQt/e2oV36sIKyi92erCBlhR5CVbysmgVyex93JYkyD/vk7p/sqPLvJdLvBWYQkvMqFgL3FSCJC40Ln5IQCZN1KQR0AhoBDQCGoGzCoEhtcOKh0I2/cFosMb+iNaNEVRMZGTk/7FIeVEq5D6bSsj/jHfhYzk2ucUN2TZcmxmOmwm8JNPHLmVyo0zs4+MteJCWk++OcqCQ1gyJC91Diw6L6FMjoBHQCGgENAKnHYGzvcLB9vkz0u8cbv7rLoiDvG/RnzZeGIdYWi8GaphYTDY0y6uRwPepREjZmclh5p+XuCAvzDZ5w29A/n6PFxG3TUSWvFwpZT6VZ0fkq8RLGwKYsLgVN63qwL+rfWZc7q9cLl8liZTUoUZAI6AR0AhoBDQCJwuBIaWUSKequkIY/WbrYeQJ6xzC0kNiBaGRw7zPpEXEyd7Iux9S/o2a8IuptSz4jc2deOzQ4N+6earc11PfXZt7XTgieC1dP7eu6YC4feRek0ZAI6AR0AicbAS0PI1AGAFu4+HIh/H65rxYLEi1QhSS52fFYFa3dUTcMaKgSJ/k/ZJXq3xwW+RucHIxP7Fbw3EQFZEh3OJSujjNan7zROoZ1u99FOHRpBHQCGgENAIaAY3AB0eA2+8HF3KmJDTSJfPkdDf2L4zHjKSwu0ba8vuJLshvW0hc6Iejnbglx24qJlGvjUhWD12XacPdJU7z/gIqOn+b4oL8Vsklw6wQhSeDysjWi+Kw9Lw46EMjoBHQCBwLAppHI6AROD4EPtRKiXxjJu2VFmzs/ipwpOvibnm5Kuy+kbRvbunC/fu9kN8vubPYIUmH0RN073x5Y/gXFV+j6+fPZV6UXRqPp6bHQL6aLPXMXSL/ju6wojpBI6AR0AhoBDQCGoGTgMDQU0oUIO6T/nQ8fRUvTHTHrN0yLQwjcZEv8Wi5UkbKStqbtX4kvNyMy5ZpRUTw0KQR6EVAxzQCGgGNwKlBQPbhUyP5RKSGQpCXVzuuSUB/EiUiIpK6hflLpJFQ0oMsG0LITP/nTDeuzep15/yR7hyR9/Uih2ktkbiQuGsiMiSUX3B9jO4gkSckaRIGeZH40AKLjdKnRkAjoBHQCGgEziIEhtQ+W9YRgv2F5kEp8n9v9i6Mh/fahB6ammgxf6V1SV0AL8+Owf37vHhe/qVt1EDdtanTlHvvLg9+tqPLjNd4Qz0yRN6DU909JeT/qbw2Jwbv1wfwDZaV/A0X6vdJegA6CyO6SxoBjYBGQCNwZhEYUkqJQBEIAYOR5AuJ20V+PjlCSimzDItCXDRi2ZC48EZI0kRukBmRuORFZEhooRxJE5KoRcwjvJHfhpV8Id7qUyOgEdAIaAQ0AhqBU4DAkFBKxsYbaLgy/phJvprbH4tX58Sa5S9Ms+KJ6TFmPCLz9jw77h3rMtPuKnbgOyOdZjzyf26iZcmvvUq5p2fEmF83lvibc2OjWT5kcd1cjYBGQCOgEdAIfDgQGBJKiZVmiSS7gWMlg/z94Y23KbO8zVCItYbjEXkOizL/f43cuxgXkrib8f5y7CwveXGUIbIkLrL78+l7jYBGQCOgEdAIaAROLgJDQik5kS7pMhoBjYBGQCOgEdAInF0IaKXk7BpP3RuNgEZAI6AR0AicLAROuxytlJx2yHWFGgGNgEZAI6AR0AgMhIBWSgZCRadpBDQCGgGNwNmLgO7ZkEVAKyVDdmh0wzQCGgGNgEZAI3BuIaCVknNrvHVvNQIagbMXAd0zjcCHHgGtlHzoh1B3QCOgEdAIaAQ0AmcHAlopOTvGUfdCI3D2IqB7phHQCJwzCGil5JwZat1RjYBGQCOgEdAIDG0EtFIytMdHt+7sRUD3TCOgEdAIaAT6IaCVkn6A6FuNgEZAI6AR0AhoBM4MAlopOTO4n7216p5pBDQCGgGNgEbgBBHQSskJAqeLaQQ0AhoBjYBGQCNwchHQSsmx4am5NAIaAY2ARkAjoBE4xQhopeQUA6zFawQ0AhoBjYBGQCNwLAgAWik5Npw0l0ZAI6AR0AhoBDQCpxgBrZScYoC1eI2ARkAjoBE4txHQvT92BLRkv08LAAAOVElEQVRScuxYaU6NgEZAI6AR0AhoBE4hAlopOYXgatEaAY2ARuDsRUD3TCNw8hHoo5TsagvgrRo//lzmwe/3aNIY6DlwVs+Bd3fh94s2Dz3a0arXH73+6jlwls+Bf+z3osYTPEyr6aOUbGwO4KlDXnx7Syfu3KRJY6DnwFk9B/65Hnc+snTo0eqmM7r+nNVjrtd1PbeGyBz40fYuHOgIHVkpOSxXJ2gENAIaAY2ARkAjoBE4TQj0sZScpjp1NRoBjcBpR0BXqBHQCGgEhj4CWikZ+mOkW6gR0AhoBDQCGoFzAgGtlJwTw3z2dlL3TCOgEdAIaATOHgS0UnL2jKXuiUZAI6AR0AhoBD7UCGilZEgOn26URkAjoBHQCGgEzj0EtFJy7o257rFGQCOgEdAIaASGJAKnVSkZkgjoRmkENAIaAY2ARkAjMCQQ0ErJkBgG3QiNgEZAI6AR0AicFAQ+1EK0UvKhHj7deI2ARkAjoBHQCJw9CGil5OwZS90TjYBGQCNw9iKge3ZOIKCVknNimHUnNQIaAY2ARkAjMPQR0ErJ0B8j3UKNgEbg7EVA90wjoBGIQkArJVFg6KhGQCPw4UHAxtUrxgqk2IAEC2BVgJNhvBWIZeg2YKbZGY8j2bu7JnwuAzAU4GJ6nJXlScITw3thkzIROSKLVUhyDznIJ/nR6VK3nTJ59vCJnFiRTYphnQx68iL1ixypw8l8CwuLHAdDYZR7N+tiltxCkp0UEs80nmaaXAwyJDDdKTfdZGWayI60UeRKX6U90hYpbyGP3LsomKeJiYNpFGXWZWc8gQIE41gy8DSlS7sEO5FhJvAi4yFyGIXULXWlE3TBlSIkWZNG4KgIcModlUczaAQ0AhqB40PgFHO7uSPeNMKF+6e58dBUF74/3IoZqTbcNd6NJXNj8M8ZbtxdyDTu1B8f68a7M5z4ZDxgcJedle3APQUWZMfZ8JPpMXhxdiw2XByHV1nmTyU2OKi13DwlDqtnufEY85+b7sR1bkA26nC3FD4/KRYr5jpxA3fqGEk0LPjmBAduTDKQJPdCyoLPsO7n5sXihelu/HWUDRfFAQrho5g79n/PiMU7s2Lw9BQX/jPbiqmJNny9xIU7kwE72zEp04Hfs0354SJIdFrw41lxWDnLgakRQczLL4zBnkti8P8SABfv5bxkTAzWzHPiemkj2/dd9kX6+jzb8ociKyaScXq+E8/NceOnORbkUF5Rhh1fGm7DpW4gmRrNZ8e48Agxvn+8E1/OMhAvgpXC5GF23D3egTmGJADx1PI+MtqFH6cpuIjxFRybZ2a68fepMfg38bslDuhmDRfQV43AIAjoeTIIMDpZI6ARGKII0CxwY6ENEwI+/GZ9B65a0Ylvlfmx2gO0tfnxwM4OXLm8A3ft9mOVF2jpAnwhoCTdgh6FIRTCwRYfvr2iA7dv9ODVBi++wTK3b/aZnfYFgnhxeweuXdGOL9dZ8B/DLRDrgmRa3DZMDXjxrNfAKLdCwhFW0ZAvgH+VduJWyr51uw+LWgE2RcSQQthb78Uv17fjitWd+MlBP1a3BrCsMYjCbAcupzlkQarCyr0+lJEbVAZiXFaM9nrxqNeCi2IlMUwxlhDerw3hwiwLTMuK3YpL7UFsCwI8TYUg5A3gr1s6cCPb8pldfqzrZFnisN2jUMzOjYsBFLoPYjwnxUCS14fvrezAdeu6cG95EM2SzTLVXUHsDyhMoxIkSYk0k0xwB7Gc/RuV4cBXnX58YWkYv9sOAHdNsGM0GXvkM65PjcBACBzh4zQQu07TCJzTCOjODwEEHLR+jAsGsbYhgPVURI7WpKA3iH1dIVQ5rLjQdTTuw/MD3IR9wV5VIjPVAjT7sYhKwIgEBXFvHF7qxFJC/iC2NPmxPGTFd0fYMLLNh8fawrJsViCDlpjWWh9ebwLmpitT2QAPcf9UVPqwL5kKE5uXn2GFpcGPQ36YFh6DPIOdB+oD6KDfKS/OQHKEid31QiGdGg4NLnBE0rvDGm8IZVRqShIN2OnLSSJfflcAG1luUrLC8gM+UBcBoUNltQ+vWKy4mL4l1V1eBxqBwRA40lwdrIxO1whoBDQCZwyBeG6gIX8I7STuuX3aERtrxedGu/HKDBd+kGsxXRKgbWJvWxC7O4DZwyyHbbAY4LBaDFw2yoUnZ8bg4fQgfnUgiHYxOZD3glRga1MIO2sCCNKakUk3S/9Nm2zmqWwW3DDShcfpIvltgRVT7WZy90WhIMWO702JwQuTHLiDrg9ZkJs7QyhtCqCavJtqqTB0c8eynhmJwLKaIPZTkbDTXZXbnedmXqfHhyebLbiGStMtacB7dUGwiXBSE6CeAmW34A66t/7Ftvws2wA9OGbpkCeApV0KyXQNjXeZSYQsiCVUct5qU7h5Ats32YGPs27qRSaDh5aSKmLqibNgokPRFWaghm1qUwbk/RMankw+uYRCQVT5FNhVqjmSokkjMDgC8hkYPFfnnBsI6F5qBD5ECHQGYL73EWNR6L+AtbX78TDdJTes7cS9hwIo55M7eMgmup9aRUusFbMjOyvTBzsDgRCW7e/Cb2gNsXXR1UEXEKuFstlwfryBBUVO/Dd39THJVsx1AzQYDCgq5A/g+d1d+CxdIN/d58d6bzRbCPsbfPj1xnbcvMmDv9eFTFdLWoyBsUkWqLYQZudYkSlFFBDntGJhsgULqeT8stCC9HgrLnLC3OjFUtJJpWnFQR+yClxY4PNjDX1WDXSxyAu0BsuLK+n+rR24lW35eUUQ9HghfISwsS4Av41KUoIFEb2kk4rHq2Vd+BSxfIBumSmZNkygHLMMLUc1HipHim2itajEHcLy+hDE+dVOoIY5TK7whYpKmi2Ealq1uocjnK6vGoEBEOj/mR6ARSdpBDQCGoGhg0BHSwAH7Qam0pVRYuvXLu56Xm6YHdwYPYzzNBnkab2sI4gdtAhclKoOU2bQ7wjRutJKl8/6A1142eXA55MAO3mSaIVIq/fif/d48BsqG/dWKgyPNUDdxFQOyNL3ZAP8bI8oUhQH6g198oP0b3jZVlEoqEPAyn6No2IwzuPFL0SJoc/m86mAjZaQFCpDoYou/HC3B/9L+mOdwoUpMPsi30Ly0GzkafHhwRofHj8QQC0FUg8zv5FE/Y3WD4CeLEhborGRBnmoSWygNSOeGsyYKExpjEIrFal6FmgnI7vDa/isZdou4nlhuhVFAT+Wkq+d7qfNLcDMbAsyyKYUkD3MjkvYuNeplPTvP1n0qRHog4DR5+7sutG90QhoBM5CBIJePx7b70dtjB0/meLG09NcuDvfimm0GsRwd751hAtPT3fhHloyZkQ9sbdQKdnTHISHZoUkbpZHg0Y2YB832b/sDmBBsR0l3NnPSzewu86PzS1UcOi+WFTjR1KcgVS7gs1mxW1jXPjHDDf+XGzFVFpQDJsFV9Oqch/T/j7KhovjEKW8UKFJsuMbE9x4ZooT38u1Yh7dQTMTgOWHfFhH5etdWmry8hxY6FKYQIvExmo/trLera0BvE7XzmgqBPEAYoyQqWyEqOQsKvPgqWa6txjvDCpTKZGFXtF98+kSFx5kW6R9kyImEZaXlz9WNQXRRv5M1mVYDVycZ8efiO2TU524ja6bUqlbQBF+UgeVkiq6mqzUyALibmKaj4rQlnIP/qkceHi2C48ThN9m0P211Yu9zNenRuBoCMhcPRqPztcIaAQ0AkMKgapmP/66owtf2dSJ72ztwh/K/VhX58NftnfiutWdTO/CvVRc1pHv9UMe/K4qhAAtFhurPPjkig7cuT/yzB5CeasP39/gwUaEDw/NAy9u6cDdjeH7uroufHyjF1vp0nmd8n9WHQK9HeAtWuo8+NIOH1a1+vHbDR10dXTgixs78UPWvYXmmkfJ/5nVHfgc075b5sPSNtNgYQouq/Pi5xvacf26Tnx1qwd/rvRjBd05f9rpwUsdgI8VbKbP4z+3eLG4NYh/sb+/YZuYDHqFcKjSg2u2+iHfiHlifSfuYxkaK+Ch5UWsMqI/vLitE3+kW6WGBX67vgO3r+1t3za6pNYf9OBvFX5sYsGWJp/5TaDbtnvxFutbWsH2benCtzd34ts7vHiuMQSymW2XSygQxLryLnxseQd+WEl8JZHUQlPMw+z3p9Z34XtbO/GlLR68yn6zWczV59mHwMntkVZKTi6eWppGQCNwGhCgEQAtfCqv5JP6XlKVD/AEgWZvCBXckav4FF9Pd0YX0zoY8kHebJWXO3oN82nsMO/lwiTIi5nRG2475TSyrOSHGFKXMTfkSDqTJAuSV8uCrA5NLFNF2VJ3rbSHWkEr21gdlcammuXkQj0BDSxYQaomNbKd0t5mlu1gWeHxsaJ6ypX7NoY09EiySfLeC/UG0yUkeS3dZczM7ktHdxlRCJpYR3T7mAV6VUCDjNk3wVT6UM3+SDs72R7B8iDbT48QpA3dYnsCwVNkNkgF3anSjHb2W8ruoyCRR/2nO1cHGoEjI6CVkiPjo3M1AhqBIY6AbIJCQ7yZH9rmfRBsP0jZMw2Yrv/MIKCVkjODu65VI6AR0AhoBDQCGoF+CGilpB8g+lYjoBHQCJy9COieaQSGNgJaKRna46NbpxHQCGgENAIagXMGAa2UnDNDrTuqETh7EdA90whoBM4OBLRScnaMo+6FRkAjoBHQCGgEPvQIaKXkQz+EugNnLwK6ZxoBjYBG4NxCQCsl59Z4695qBDQCGgGNgEZgyCKglZIhOzRnb8N0zzQCGgGNgEZAIzAQAlopGQgVnaYR0AhoBDQCGgGNwGlHQCslJw1yLUgjoBHQCGgENAIagQ+CwGFKidHeBEtbPYxWTRoDPQfO6jngaYXhbRt61Nag1x+9/uo5cJbPAQv75/d0IhgM9tFh/j8AAAD//+gKAukAAAAGSURBVAMANFcuVinXwUAAAAAASUVORK5CYII=">
            <a:extLst>
              <a:ext uri="{FF2B5EF4-FFF2-40B4-BE49-F238E27FC236}">
                <a16:creationId xmlns:a16="http://schemas.microsoft.com/office/drawing/2014/main" id="{1C315EDD-0F3F-4737-9F8C-0AF699ADA3EE}"/>
              </a:ext>
            </a:extLst>
          </p:cNvPr>
          <p:cNvSpPr>
            <a:spLocks noChangeAspect="1" noChangeArrowheads="1"/>
          </p:cNvSpPr>
          <p:nvPr/>
        </p:nvSpPr>
        <p:spPr bwMode="auto">
          <a:xfrm>
            <a:off x="4352925" y="1000125"/>
            <a:ext cx="3486150" cy="4857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3327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D3950096-EEDA-4DEB-AD4D-3FE8F9560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48599613-CF71-4C0E-BA7A-0AC60B86FB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1EBC3A19-4EF0-43AB-AFBE-8D2DE230DC8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166D2575-4143-4923-94B8-2DAA2F831C7D}"/>
              </a:ext>
            </a:extLst>
          </p:cNvPr>
          <p:cNvSpPr>
            <a:spLocks noGrp="1"/>
          </p:cNvSpPr>
          <p:nvPr>
            <p:ph type="subTitle" idx="1"/>
          </p:nvPr>
        </p:nvSpPr>
        <p:spPr>
          <a:xfrm>
            <a:off x="1065644" y="2257934"/>
            <a:ext cx="8544339" cy="685440"/>
          </a:xfrm>
        </p:spPr>
        <p:txBody>
          <a:bodyPr lIns="91440" tIns="45720" rIns="91440" bIns="45720" anchor="t"/>
          <a:lstStyle/>
          <a:p>
            <a:r>
              <a:rPr lang="nl-NL" sz="4400" b="1" dirty="0">
                <a:latin typeface="Avenir Next"/>
              </a:rPr>
              <a:t>Alle info rondom </a:t>
            </a:r>
          </a:p>
          <a:p>
            <a:r>
              <a:rPr lang="nl-NL" sz="4400" b="1" dirty="0">
                <a:latin typeface="Avenir Next"/>
              </a:rPr>
              <a:t>het eindexamen</a:t>
            </a:r>
          </a:p>
          <a:p>
            <a:r>
              <a:rPr lang="nl-NL" sz="4400" dirty="0">
                <a:latin typeface="Avenir Next"/>
              </a:rPr>
              <a:t>  </a:t>
            </a:r>
          </a:p>
        </p:txBody>
      </p:sp>
      <p:sp>
        <p:nvSpPr>
          <p:cNvPr id="2" name="AutoShape 2" descr="data:image/png;base64,iVBORw0KGgoAAAANSUhEUgAAAiUAAAL9CAYAAAD0ABapAAAQAElEQVR4Aex9BYAkxdX/r7rH1+12z91dcNcQQkKUBAtxQhziX0LyxY04MUggf6IfRAhBAwES3DnO4Dh32ZP18fn/Xs/07uzszMrd7q3cm+03VV316tWrX9X0e/2qZ9ZKpVIJl+Zc8elE5bv/N+H70aMJ7y+eV1IMdA2M1DXwzh8nvG/6+tCk7z+i626krjsdl67tzBoIfOuexLxz35R4+qmn2n0Q8UUsAAaApBaMsWKVY61YzUQrNkpJMdA1MGLXQHGNFQtWDk2qnqDXH73+jrA1oNfSLtfSmgmWr7jMsvnX7oPQF7F40vkwBnCIVUYJigHXg66DEbcO4H7Oh2qqa27ErTm9luq1NHcNONchtL+SyaQTIWkv0IwioAgoAoqAItBbBJRPEegvBKLRKH5x/c/UKekvQFWOIqAIKAKKgCKgCBwaAk8+8SQSyYQ6JYcGn7ZSBBSBkYuAjkwRUASONALbt29HaWmpOiVHGnjtTxFQBBQBRUARUAQ6IzBp0kSsX79enZLOsOiZIjByEdCRKQKKgCIwVBFYuGgRFi1arE7JUJ0g1UsRUAQUAUVAEThaEAiFQjj73HPUKTlaJnzkjlNHpggoAoqAIjASECgrK1OnZCRMpI5BEVAEFAFFQBEYCQhYI2EQI3EMOiZFQBFQBBQBReBoQ0CdkqNtxnW8ioAioAgoAorAEEXgCDslQxQFVUsRUAQUAUVAEVAEBh0BdUoGfQpUAUVAEVAEFAFFoB8RGMai1CkZxpOnqisCioAioAgoAiMJAXVKRtJs6lgUAUVAERi5COjIjgIE1Ck5CiZZh6gIKAKKgCKgCAwHBNQpGQ6zpDoqAorAyEVAR6YIKALtCKhT0g6FZhQBRUARUAQUAUVgMBFQp2Qw0de+FYGRi4COTBFQBBSBPiOgTkmfIdMGioAioAgoAoqAIjAQCKhTMhCoqsyRi4COTBFQBBQBRWDAEFCnZMCgVcGKgCKgCCgCioAi0BcE1CnpC1ojl1dHpggoAoqAIqAIDDoC6pQM+hSoAoqAIqAIKAKKgCIgCIxsp0RGqKQIKAKKgCKgCCgCwwIBdUqGxTSpkoqAIqAIKAKKwNBEoD+1UqekP9FUWYqAIqAIKAKKgCJwyAioU3LI0GlDRUARUAQUgZGLgI5sMBBQp2QwUNc+FQFFQBFQBBQBRaALAuqUdIFECxQBRUARGLkI6MgUgaGMgDolQ3l2VDdFQBFQBBQBReAoQkCdkqNosnWoisDIRUBHpggoAiMBAXVKRsIs6hgUAUVAEVAEFIERgIA6JSNgEnUIIxcBHZkioAgoAkcTAuqUHE2zrWNVBBQBRUARUASGMALqlAzhyRm5qunIFAFFQBFQBBSBrgioU9IVEy1RBBQBRUARUAQUgUFAQJ2SfgRdRSkCioAioAgoAorAoSOgTsmhY6ctFQFFQBFQBBQBRaAfEeiFU9KPvakoRUARUAQUAUVAEVAECiCgTkkBYLRYEVAEFAFFQBE4YghoRw4C6pQ4MOibIqAIKAKKgCKgCAw2AuqUDPYMaP+KgCKgCIxcBHRkikCfEFCnpE9wKbMioAgoAoqAIqAIDBQC6pQMFLIqVxFQBEYuAjoyRUARGBAE1CkZEFhVqCKgCCgCioAioAj0FQF1SvqKmPIrAiMXAR2ZIqAIKAKDioA6JYMKv3auCCgCioAioAgoAi4C6pS4SGg6chHQkSkCioAioAgMCwTUKRkW06RKKgKKgCKgCCgCIx8BdUqG7xyr5oqAIqAIKAKKwIhCQJ2SETWdOhhFQBFQBBQBRWD4IjD0nJLhi6VqrggoAoqAIqAIKAKHgYA6JYcBnjZVBBQBRUARUASGIwJDVWd1SobqzKheioAioAgoAorAUYaAOiVH2YTrcBUBRUARGLkI6MiGOwLqlAz3GVT9FQFFQBFQBBSBEYKAOiUjZCJ1GIqAIjByEdCRKQJHCwLqlBwtM63jVAQUAUVAEVAEhjgC6pQM8QlS9RSBkYuAjkwRUAQUgc4IqFPSGQ89UwQUAUVAEVAEFIFBQkCdkkECXrsduQjoyBQBRUARUAQODQF1Sg4NN22lCCgCioAioAgoAv2MgDol/QzoyBWnI1MEFAFFQBFQBAYWAXVKBhZfla4IKAKKgCKgCCgCvUTgqHdKeomTsikCioAioAgoAorAACOgTskAA6ziFQFFQBFQBBSBoxyBXg9fnZJeQ6WMioAioAgoAoqAIjCQCKhTMpDoqmxFQBFQBBSBkYuAjqzfEVCnpN8hVYGKgCKgCCgCioAicCgIqFNyKKhpG0VAEWhHwGtbCPk87eeaGfYI6AAUgUFDQJ2SQYNeO1YEhj8CHstgXGUR5o6tgI/OyfAfkY5AEVAEBhMBdUoGE33tWxEY5giUBLyYP64SSyZVo7zIN7RHo9opAorAkEdAnZIhP0WqoCIw9BCQLZuqYj+K6ZSE/B5MHlWKVAqoLQ3C7xlalxXbAJVeg9EBA78FlHGnaWwmP/SQVY0UgaMbAX5Ej24AdPSKwDBH4IiqT/vuPD8yb1wFLjtxOs5fOBENrVFs39+ME6bX4qqz5jBqUoOyoA/CiwF6uY6GOBcTggaj/AY+K39n4oS8dYwHn5/ux5SQhbNrvPjq7ACmFRVokF/MoJZ6COZojnEMnanxHO84kjhZtSwbVMUOs3N3XDImmcuJHFdg+EzLYY5em+dDQKc/HypapggoAnkRkKjIKTPrcNFxU+Hz2FizYz/8Xhshvxe7G9qwu7ENr10wHhefMM0pzyvkMAtpnzGVDsWVk334+pwAfrwgiE9O82NmccflTHLCJ13tjwGb2lKwWNCSSGFjWxKRZApiEKVeiFV5nSiRI/VuKvlCvFJXiKRNtoxsPimX+uwyN++WiwPyFTpSX54VwI2LQ/j5wiD+Z4bfIeEVPpEj+WySciG3TCJFRTYgTp1bJu2Me5JJ5Vwoc9rrRNoI9bZBlRf41twAfrko5MzlTUtCmF0iGuWXILKlVtL8HN2XSjuh7rnStcInfaXP9P1IIaCYHymktZ++IaDcQxIBj21BaOW2/djfEsFbj52KE6fX4ex543DslFGYVFOCf63cSifFhpGrOvr/VU5D9rEpPrTSwfjUyjZc8kwr/ro9ilgS4C4NxNBJ9GQcowrFdvf9W6wWHjcCIXkWQe7WJTIxKWQg0YjJTEVUSWbrR+7shdcdovQ72mecviVfRj7RQwIZ4gSI/ImUMYo8bkRHHASJ8ExgudSH2AEPZ3tpDBsKb61ftAGaYin8dUcMn18VxtP74/j3njiuWRHG/XvjED1krFMop5ryZUzSSuSJMyNYiD7ihJ1aZeOS8V7MoAMnesp4RC+JUIiebv8iT3SSMtFX5NZRp1rKF92kXPpwSXCQMre/Uo5f9KhiJ4JjNVPpQ/pz20i6OwrsDCdxz+4YPrUyjG+vjWBXOAXhr/EBDGw5+TIqJvJFhyl0SKUfmSOKJebpORLdpK8KFoq+EnmRcUs/oovoJGUyNpEljlkNxyMyBWvBSTATfpkbkTW9yKCcY5HxSbnSwCNgDXwX2oMioAgMNwTkImzRq5A0W3fZqtm6rxnjK4tx7NRRTrREvnVT39SGyXRIivwevGnZFDy/aR/aoonspk5eZFq5Qp2a3r+dXu1BiuzPH0xgXxRg4ANPH0xibXMSx1fa+MLMACSq8B3egX+EzotrmNiky1FNQ/u+ST58jVEI2dK5hhEXMXZv5nbPDxcEcMUEH+4/qQj/y3pxhj7FeuH5KSMV757og5SJ0HFBC78/NoTPzAhAjPl7WfdZ5peU23gXZYg+X58ddKICoj+75TaSh/368RVGP75LXa8Y74MYxk9zm+k/pxZD+v/s9ICIx8E4cB8dEeck80Y/Bf+mU/IJ6vTd+QGn7/+3JAhxpGiXHd0/x2jKd+cFIJGkGTTm753kx7vYz0cm+7G03MIniI9EmyRacSpxFefrKtZ9abYf36ROl9GBOa7CxvULA/jbcSH8cnEQf+I4hSejhpNU0rhfTrnfZOTqixzPFzkHVV447f55QpETzbr3xCLOjT/vNps4PuIorGlKOHMreH9/XhAn04n6GmVeTD3eONqLL8/y44cc6/WMjp1X68FCeis/pW5/p24/XxTErdTtl0yv45hvOybkbNMJ1jInVzGy5swD5X2QeXGSfr8siD+T73q2eYDz/B7OlcURnTfKg+s5x1+aFcQVnMtcZ4osegwQAoL/AIlWsXkQ0CJFYMgjYNNrqCsPYdboMtSWBeGVW8osrdfuPIi9dELO4zbNO0+ZgSvPnos30hG5iumbmfo8Fh5fuyurBSAyy0M+zB5TjonVJc55J4Y+nMjWTTON9P6ouCYdDccwMnLOKC82tibxrufb8MtNUUY5LJxDA9PB1ZETwy0Rg5OrPPjo8jZ8h3fpYvhqaGC/MDOIT69ow1dejkAM5T93xrCEt8zifHzv1Qg+wwjNa2q9qBJrSpHS5927YmikpyBwMWiD+/fEMImOQB31umFjFO98rhWv0nE6u8aD8+o8OLbSxn/rE7ji+Tb8aVsMy2j8awMWntifwJrGBD7A8k8yekDxeQ+JfJxIGefXenD5M234wIttWM+xi7O0oNTCWTU2fro+gg+z/IRKD0Ie4JH6OP6wLYpvrg3T+BukDPCLDVFc8Vwb7tsdx4VjvM7W1ufY7wN0gkZTnzAjUo9Qz7tZ/7anW/GrjRHH+ZMohigmRmQaIwqvoR4ffakN3yOOJ9KZCBKIv++IY3lDApdy7G96qgWXjvM50Sxpl02ncA4+PpUOmuP8GXzv1TAIJfvx4NF9ccchu4v4fpp6vZ2RsQ0c5+wSG6uI07N0TsVhezt1u2VrFKLvVRzzl18OO88azeJ20FziIfwf4zz/dEMEb+M4D3D93L0rjgfp2F3Mth+j7u+iA8Llj8voBP2I2H3gxVZcvz6KRq63bH01P3AIyHoaOOkqWRFQBIYdAsdPq8UXLlyMP334bPzmfafjDUsmOQ+uugMJx5N4blM9fvvfV/DLf6/CN//xHL7292fx03+twC2PrsU9y7cimkiC9s5pIt/GOY5RlR9ddiLu/vRr8ePLT8JZc8Y4dYf65uWVS4xHdvvp3JIQQ72hJQlxV2Qb4AAt21hGMbL53HwJmcV4SzuJJlw9zYd1NHYBGwiRYrTY0o+PHYWTKZxAB0B4v8IowidoQFvjKcRY7sq7j1sQsrUwk/sptOM4GEs52yTN5NvGLQqJG21hWCeeSuF4OiC094zuSCmwJ5JCPWkCLb3oTnsJDgNJV3ielOrjdIYj/kNHIy0F3NpJQJy2k2jkR3MP4vOM1kh0QPpsIxP9RWJDZ4TyXmlOQHj+l+N5/yQvxLEYT6zeRIMtUaNz6czJOMjKNoAMlUPhuIAmZkSW1BV5ABnzTOL/bUYhPjXdh21tKUZEjFTDlbG+OeU8x5Mudara356iI/brTRE8zLGI7M1s/yTLjqnwONhsbE2xh2iXUgAAEABJREFUTzCSZOHisV7ML7XBZei0J5zON7/iPGuKAS0JOM8PcXjYSyCr6GQuIP9cOicyzx9ktEicGplbNnHGJTivb0m163z7zjh+sTCIb9BJkjnlchBWpSOAAD/a/dCLilAEFIERg8DMujKcOWcs5o6v5PaMheriAKbVlqA06MVoRlAmVhVj894m3LdiK17ecRDhaBzhWByrth/Af1/eCfkmzqgSP2Yy0uK1LW7rlGLOmAoakRTGV5XglJmjcfz0ukPGaz2tdTXDHHU0uq4QcSL8dB7EeLjGRsrkArefxt7ly05TNLViqF/knfaHXwoz0hDGRbxj3kqD+IN1EfyaWxVfo8HeF03iX7sTEMfk2QNxRknCuGo5eXnHLsbTlbmyKeUYuDfTaG6n87GRDo4YcnFqqK7DVkxPQoy0OEs2t8ekTirEESJUqGdfct5bSnIMRZTp8tdwr2JnOEVd4ThYX1wThozttU+0YlVT0olSmAzzQRrwj68I42uMBl1Q58Nb6IywOe5i9ODjxONyRk++9koEgnemSd5EnIIoB/oy5X+E7T7wYhjvIDZb6YhlNxBnK/s8O99MUPZwK+73W2MQZ5LBJVR44TiH4uxI9EqiF5dN8GId5/9pzkNMOs4Wki/PTnk4jsoTBxIOFu9jFOWSZ9vAKcrXwin7AyNX5z7eDB8X1Dfm+CG4OhX6NuAIyGd2wDvRDhQBRWD4IFBTGmRkxI84DcXepjDW7WlEY1sMCydU4StvWYYHPv963Pi+03D1eQtw9WsX4L2nz8HHXrMAl588A7d97Bw8/dW3YO11l+DmD5yBJZOqnO2fR9buxMGWiHNHG/J7MIbODQ7xJeH2CG9t30rjf2y5jQW8A34rDapNaxunzJO5VTGD2wkS2SihN/Ag777lQif1ZIHkxY438o56dVMC83gX/UFGCpaVWbh0nBfFvPOXZxU+znD+97hV84EXwqCdxx3cwrmgzgu334vGeuA+U8JuneMBbgWMpmVvZCShnkb2if1xyHMiostiyp9ZbLCFzsodvBOnHXe2lqaFDJZxHCLgqX0J2MwIMely0I9BkPpJKv6Lq9OcEoPJQYOLuD3yR25h3EldJTpwObchJCpzMcclD9WGOWbZzjiVkZSzq23I8yLbaJ2fb4hjB523lXQsFlOXd0/y4bQqG6eQajke0UewE4UkzT6XiMQr3Jaqoydx9VQfBMeLOB/lHgNxEIVf2vG0PXom5y7JNs94ho0WcYvlfRO9OK/Whjwn8yqdj8+tCjvPjcizJYKRzPs+Rj9KKYxBJeeBZJlXV5bgYmU6lEQcPYlYvcJ5PoFRlyvGe3B8ucVoi8fRxY32SPtsOe+j82OT405uGe0lLlxuwjLodDQoYB0Ng9QxKgKKQO8QKPJ5EPTycswruo9X7IUTq3DarNF407LJ+Phr5qMi5Me63Q1YOrmG9+gpvMhtnD2NrXjfjQ/j2tuewV+e3oCb//syGtqieGr9Hnzv4hNw/qIJeN2iiTiZERIxGuCr2O91+mG2zwftJ65d04bH98Xxbhqxj9AQioF/hnfPv9wYgWxLfIzbK8YY/GR9xHnOw7CX3TQuM7jF4ONVTxyGMTSEyxuSkOcg5HmDyyf4IAZMoieynXL3icX410nFWHVWCa6d6cMmbiHIsypzS2y8k0brII2jOAYU3X78e08MP1oXxcs07lL40N4Efrsl5jg+l4334YE9CfyRd+FixH+9OYoGbvGIAd7P9Dtrwwh4AHE6VtBjOpHbRSLDJaoNdk1TCVR4Der8wPLGJN71XCs+NMWPq6f58fHlrXiJZeJgXP5sC8R4X0FduZuGCJ3Mv+6IQqI4Y+jAiDOxtNx22q1mm3t3x3Hzlij+QKdmLh2982q9Tl/gu0UAJYozie3kW09r6TDINhEyr9Ucrzhx8syNPBgq20US/RBHaDc9iVE+YBodslt3xDCXg3AdgGovnOdsGujEyTM18q0ZZsEunW2fXYy2yDMjldyCkW8ayTyLU7iZjt3zDQlMpGdCFmeLRxxRmZNN1G16keU8WyLzKNs3TzJK8tlVbVhGx+StdNCk3AZQREXop6HEA4wing/TqZxCJ7GJWP3PzABk++g7ayPO1hrZ9TgCCMg6PwLdaBeKgCIwVBE4fuoovGHxROf3RcZWFuGxV3dhxdb9iNGSzRxdjk9fsAjzuJXznX++iG//8wXsPNiKHQdasL85gimjSp1tmQnVxdzCSaApHEMbt3MOtkbxu0fX4oM3/ZdbQDa+/rZjkXZkgL2Nbc6zJ9UlAZy3YBzetHQSt4vGQLZ6eovRXkYhxLhfszKMj3ML4v+2xyBl27j18v/oBHyad9hi9LfwnDfJEIP2LRqXh+oTeIoG6qsvhyFGWAyanMsdudD9e+I0TgYSTTj24Sac+kgzXvNYM+/efaD9ctr+z+owRP6DlNUqFi1L6X3cEnl4XxzbJbTCcqkWg/h1boN8ke1ED3nmQbYU1jG68PONUUfWH7htIY7Sfo7r7zvi+CZ1Fb0oov1IMifj+eLqCGQsOyOAGPDH9iecr9N+lmN+7mAS9G/ICazmdpJsvwhGf2fkRJy5XWzzo/VR/GxDFM9w2+pXm9L930r8xFDLeO6hcyJfPf4KMRLZ4kD9gnw3E1fp/5F9CUgESRwipyO+0e+A9C3YfIZz8k9uAck4ZXwydpkb0UfqnqUzQZvPVoDgdePmKL7P7bIfUa8fkP5NR+6HPJcHa7cRx5vpvP2Ofcv5dxi5kq8N/4y4PUC+FXSmbqBuN9GZWteScub5h3REpVwcTuF9mPMkuvxnX8LZeruW+ElevtEk8mSrrjEOPLY/CXFcRM7fOAdXr2xzHn7eSh0Ee0dhfRtwBNQpGXCItQNFYGgjsKuhFeJ8zB1XgdcunIA9dBr+vXo7HY9WMByCJjoY4miIkyJOR4qFFUV+ROMJ3PniZvz2Py/jjuc20UEpwXnzxzvbOMLfFotDtn/kK8MHWsLON26a22JOm+c27cXbj5+KOWMqIQ/Wbt/fgkSy95d+MepifCWqISR5KRNiAANSJlEMORf0xXiL4ZRUDKI4I5KXOjnnDobzjIGUcWcAcqf9em7VnMZtjs/O9OOmTRGIvHZeehvCK+2zSfqTckndcmkj/UkfUueWy2hFJ9E1W3/JC7+0c3ndVNpInZDbh/CJDJFPtVxW5yFZ4ZM6kSkV0kb6FJJ2krr1Uic8oqPIkrbCI33K2IUkL/XSTuqE3yWpkzbS1u1P+KRMZLv12e2kXOQKn0uufEmder7JnMq58Ig8SeVcxivthUS+lEmdlAtJXspER+lXdBOSMoqF1Atl14sc0V9wkb6ET+qVjgwC6pQcGZy1F0VgyCKwlQ7Bb+hY3PjQy9hc30RnI4mHVm3HN+943iFxPMZWFHELZgLkPwLL84VBrwfHTBmFE6bXoaYsiHedOgunzx6Le1/agrte3AJxdEqDPrxm/jjIg60PrNiOH9z9Eq79y9O49Yn1jgMiWzy//s8afP+e5Vi/p9F5SHSwQRKDJNs0lz/bCjFi8rDs9bzz/hMjCWKo+qKf8ioCikDfEbD63kRbKAKKwEhCIMGN+v0tEeebNRLhSPJcohjXvnEJ3nvabEyuKYU86HrqrDG49o1LnaiKfPPmx/etwIot+1BG52Pltv1YuW0fFk+shjgwx3FL6H9evxhXnjkX27nVU1bkwyUnTsPn3rAE175pKSKxJJrDccfJqW8KI84+hwqm4nysaErin7tiuItbGWu5LSDbGkNFP9VDERjJCFgjeXA6NkVAEeg9Assm16C+Oez8YNoS5gOMhvzt2Q34+u3P4Ut/eQaf/tMTeOzVXZhQVYzTZo/BW46Z4kRVnt9Uj+KAF8s378MLpLKQDyGfB82RGD56y6P43K1P47q7luN7d70Ir2WwiI7LcdNG4W5GVC46dioslvVeyyPDKVESeRBUnkWQ/JHpVXtRBBQBdUp0DSgCioCDwKSaEmcL5pITZ2DW6HI8t3Evpo4qxU+vOAUfP28+LGPwj+c24VmnvAzzxlVCflZengk5b8F4xBNJNLRFnEjJ9oOtkO2gnUzfc+pM3PDe05xnTf7yzAanzYfOnovXLBiHGaPLHbmOAvqmCCgCRz0C6pQc9UtAARAElIDbnl4P+b82U0aVoLzIj92NbXjklV1MW/FmRkXEMRlTHsLuhlYcbI3gmY17sJN5ibC8celkfP7CJWgOx7B210G0Mkoi+U/QmfnAmXOQSqVwx/ObIN/akcjInLEVkK8FS/REHqBV/BUBRUAREATUKREUlBQBRQCGf1XFftSUBOH3WKhmfuW2ffjJfSvw4uZ6yFd55bdHHlq9A+t3N0L+O/A7T54B2a559JWdmF5bhgUTqiBf7b3t6Q3O75nIV4slgvKVvz2LO1/YjEnVJU5kRLaA5Bs8YJ/QlyKgCCgCGQTUKckAMTITHZUi0HsExJk4c+5YJBjV+M6dL0LosbW7EYklHEdD/pHeBYsnOr9F8qW/PI17l29xHBJ5fiRMnoDPRgsjJd9l24fpuFxy4nTMHlsOeZDW57Wdn6GXh2Ov+f3jWLerEe8/Yw7rks7XjnuvpXIqAorASEZAnZKRPLs6NkWgDwiE/B5GSGz85an1uOHB1Xhq3R7It3Je2rIf8s/3ZMvmtFljEKTzIT+wdt3dL+HTf3oSj63dhVgige/RGfn+PS/h36u2O9s3J0yvxewxFfja7c/h6fV70BZNQCInf35yHb5w29OoKws6sozpg5LKqggoAiMagWHplIzoGdHBKQKDhIDHthgRMTh9zhicM388akoDkNeOgy2496Wt+M3DLzvPnTS2RZ3/gzN5VAnC0TjSXwc+APkV19HlIaeuJOjD357ZiF/9ezX+8dxG53dIRJaX20KnzhqNixlFkZ0bv8eWYiVFQBFQBBwE1ClxYNA3RUAR2NfUhifX7caug60I0HkQJ0VQkWdM3nbcFHzy/IW46qy5+MKFS3HdpSfiO+84Hl9841K885SZeNtxU/HZCxbj2yy77pIT8M2LjsOVZ87BVefMxafOXwT5SXmRZeiJFPm9zjd1/vb0RsgPqHG3SKqUFAFFYGghMCjaqFMyKLBrp4rA0ENgy74W/O7RV/Hg6u0oCXghX/N907JJOHlmHc6ZNw4XLp3s5OXrwtXFAcjPxxtjnG/WyLdr6G8w0mKhLOR3vkosv0Ui/4jvLcdOweIJVXjDkol4+/FTnK8Mv7RlH75394vYuLcJqaEHhWqkCCgCg4SAOiWDBLx2qwgMNQRauRWzrzmCeeOr8A5ur3z03PlOJOSsuWOxYU8TbvrPy/jirU/jI//vUVz9+8ed50k+++cnkU3yA2uf/MPjzo+mCY9s3zy6dpfzz/i+9KZl+AyjKRefOI0OziRnS6exLTbUYFB9RjoCOr4hjYA6JUN6elQ5ReDIIiAPse5paHMeTH2KWzmb6IxI5GNyTQnkH/DJA65/e3Yj7omh/lkAABAASURBVF6+Bfev3OY81Prg6h2Mruxw8g+s3I57XtqK25/bhHvII9szo8tCmDKqFPJP90SmPBgr/+um2O85soPT3hQBRWDII6BOyZCfIlVQEThyCDS2RfGXp9dDvtYrXwn+xh3POxGSv9MRkW/V7DzY2mtlmiNxPPLyTtxKebc+tR5f/8dzEJnfvXM5vn/3csjXiHstTBl7QkDrFYERgYA6JSNiGnUQikD/INAaTWBTfTPW7mpw6PlN9U4E5I9PrMM/X9iM7Qf64JSEY/gXoynydeL7VmzDMxv2OjLX7W7Amh0HIX31j9YqRRFQBEYKAuqUjJSZ1HEoAiMRAR2TIqAIHFUIqFNyVE23DlYRUAQUAUVAERi6CKhTMnTnRjUbuQjoyBQBRUARUATyIKBOSR5QtEgRUAQUAUVAEVAEjjwC6pQcecxHbo86MkVAEVAEFAFF4DAQUKfkMMDTpoqAIqAIKAKKgCLQfwioU9IzlsqhCCgCioAioAgoAkcAAXVKjgDI2oUioAgoAoqAIqAIdIdAuk6dkjQO+q4IKAKKgCKgCCgCg4yAOiWDPAHavSIwKAjUjAJGjx2a5NH/iTMoa0I7HRAEVGjfEFCnpG94KbciMDIQWLgEOPGUoUmB4MjAWEehCCgCfUZAnZI+Q6YNFAFFQBE42hHQ8SsCA4OAOiUDg6tKVQQUAUVAEVAEFIE+IqBOSR8BU3ZFQBEYuQjoyBQBRWBwEVCnZHDx194VAUVAEVAEFAFFIIOAOiUZIDRRBEYuAjoyRUARUASGBwLqlAyPeVItFQFFQBFQBBSBEY+AOiUjfopH7gB1ZIqAIqAIKAIjCwF1SkbWfOpoFAFFQBFQBBSBYYuAOiVDbupUIUVAEVAEFAFF4OhEQJ2So3PeddSKgCKgCCgCisCQQ+CIOSVDbuSqkCKgCCgCioAioAgMKQTUKRlS06HKKAKKgCKgCCgCh4zAsG+oTsmwn0IdgCKgCCgCioAiMDIQUKdkZMyjjkIRUAQUgZGLgI7sqEFAnZKjZqp1oIqAIqAIKAKKwNBGQJ2SoT0/qp0ioAiMXAR0ZIqAIpCDgDolOYDoqSKgCCgCioAioAgMDgLqlAwO7tqrIjByEdCRKQKKgCJwiAioU3KIwGkzRUARUAQUAUVAEehfBNQp6V88VdrIRUBHpggoAoqAIjDACKhTMsAAq3hFQBFQBBQBRUAR6B0C6pT0DqeRy6UjUwQUAUVAEVAEhggC6pQMkYlQNRQBRUARUAQUgaMdgZHqlBzt86rjVwQUAUVAEVAEhh0C6pQMuylThRUBRUARUAQUgaGAQP/roE5J/2OqEhUBRUARUAQUAUXgEBBQp+QQQNMmioAioAgoAiMXAR3Z4CGgTsngYa89KwKKgCKgCCgCikAWAuqUZIGhWUVAEVAERi4COjJFYOgjoE7J0J8j1VARUAQUAUVAETgqEFCn5KiYZh2kIjByEdCRKQKKwMhBQJ2SkTOXOhJFQBFQBBQBRWBYI6BOybCePlV+5CKgI1MEFAFF4OhDQJ2So2/OdcSKgCKgCCgCisCQRECdkiE5LSNXKR2ZIqAIKAKKgCJQCAF1Sgoho+WKgCKgCCgCioAicEQRUKekX+BWIYqAIqAIKAKKgCJwuAioU3K4CGp7RUARUAQUAUVAEegXBLp1SvqlBxWiCCgCioAioAgoAopALxBQp6QXICmLIqAIKAKKgCIwQAio2CwE1CnJAkOzioAioAgoAoqAIjB4CKhTMnjYa8+KgCKgCIxcBHRkisAhIKBOySGAlttEQcxFRM8VAUVAEVAEFIG+IzAs7anlMZhabGF2iYU5OSRls1k3kzQ1ZDA+YFDlAfym7+DkaxFg36ODFmaVWlhSbuO4ShunVTFlfkmZhZlFBqN9AI98zbuUhbwGk4q6jiN3XNnn0zmuyj7OnLGJGbESfFxZk6iknaOR8E2kPtl848kXyOFzTz0UUEs8svknE/Nil6GHVKalgu1dnXJTkTuLczmDOk0KGtT5DDgM9GX4fs7ZOLZ3Zcv6kDF5RTcqUMLFIf249Yeazi42qKBiPERyj1TMsUzm2Nz+ZnPt1FGpntoHuGamEwS3XXY6k2sj2GPPhRl8xGoCscqHxwzK5nIv3DhT4+EAakKF17TIls/nNMqTz2clP588Mq2HfKIKKgKKwAAiwMvHAEofINGBch++vSCI3y7NQ0uC+A3phoVB/GheAP87w4cPjPfibFrxObwIVvPqx+t+nzUTwza5xMY5Y334zOwAfn1MEe45qRj/PbUY/z65CI+Q7jkuhBvmB/DpSV6cTgdlAo15T33NqvXhC/PzjCPf2KSMY7uOY3pNUd+G4Cvy4huL2Q/bu7h9YbSFMjoV2ZICZV58dm4QN0tfQksC+FidjYnELZvPzVeUeHDZjEAn/i9P9mB+AX63nZuKETxnGvWSvvIR9f019f7ZggC+M9uPT0324q2jbCyjUzjBD3BKQb/CFZc3nVDhwYfndPRx80I/PjHWRi25PT4Lx44P4Nf5+u5j2c0LfDiDDlnvnAKDxXU+fInr1J2Pm+b7cUWNhRD1KnSIQz671o+fEBe3nZvezLJfzvFiwWF8qieP8uGz8zqwcmVL+ovZPlxYbuAtpFymvCxg4a0z8ssQHYVuWBjAj7nu/3e6D+8b68FJnM/JfoBHRoomioAicDQicBiXr8GDy6YhWVDuwbIKL47JoWMrvTihyotTR3lxwVg/3jM1iG8uDOGvxxfhj4sC+Pg4tuMdKX2GHo2ZjNDQ4pXzTv70cT58Z0kIf1ocwCcm+ngRtTGKd7o+MhjLgtdrYVSRB6eO9uPqOezvuCC+QeN8LPviUbCvEl7AZ5d5uowjd1wd5x4s5F1yXS+NPjIvm7ev8zth5gFtPHjTneFIJxbHMavU7tCHEaDpNLS88U0z5Lz7KHdCiSdrLjyYw7v/MuKWw5r31CLfqGJPR3955vOkajqVdT5cNDGATxLb3xxfjDuPDeL7dM4uoLNJn7PbyFSI62VqaVYfMibOqRhAQwUqg3aW/l3XVAf2PdSVcw3YAI+8Y80trODcz8mee3qIkxi16W5qiziWJbXEIwentI4eHM+615Tk9tSLc2HhWl7KUMip9NzT8rLH68FpNR6cyA/OKOHthrweg3FcE11leCGfz+P4GT11lA/nj/HhPXRIv7O4CHedGMJPZnhxZqkBYSz4eemmW61SBBSBEYDAsHRK+ow7L7Z+n42FtT78DyMsNyzwQ+5IR9N6dAcA7RVGFdt4By+cN/JO/W28YBdRVrr/FFKpHEpXAOQpZmTi0tkh/Ip3rueVGBQb6KufEDDGoKbEi7fS4byJ0Yyv0flbyvACfad+6mHoiqmkU3IcrTZ347ooKUvMY9k4vcagO8emS8NMgSfgwQI6lOLwiqxMcSYxsPwWpjBaSF8QfXm5n5N4MgWXkvLZoZAUST4vRUEPLpgawu+X+PGOCoPeOrXSXEkRUARGDgLd2eThM0pe4JojSWxtTWBjSwKbW5lvS2I3yw7GU4jyYkgWjsfAsm3MY/j7i3MC+PgYCzxQ6FVNh+SymUF8Z6oH48UKUIhcYOOJFA5GUtgdTmJzSxJrm5m2pbA3mkLY6YvOCoUaY2Hu2CC+N8uLk4oMAizr6UixfSP13sJxyFi6EMe2LZxCQ7InScO3PpVMYifnchMx2MTxbiHtINb1xLeV+LgGDXROiuj8yRx9axqjY0XIDf/3CAKnFC3RJKSvXKyl792x9Fw6gsgs87+PuuXyyvmm1hSaOC88HPb+fjP0kquLbCzjOMVpEF2SxKONlDbugM1P9AJGlsYcQufVjILMYgSpnLgCKSQoVz47CY5bxBljYXKRhZnFALuRol5TJJbE6gMJPEt6viGB1fzMbOVndD/xFfkyFrDfynI/vs5tIgZOevV56bUCyqgIKALDAoG+XluG5qBSSdy+qhln/bsJ0+9vwoKHmnDaY824/MU2fH9zDE/SUhygIxHnxTV98TaoKfPiiil+vLfWAiPGXcYVCvCOc0IAnx5rs97wGp02TmEasDV7o/juilZc/EQzlrHPWQ804ZhHW3DlmjDupbfA6246iiJSeaGdNDqAz423MdOPHi/myWgct6xuwckcx/R/cTx56LRnwri5QYSPTEo0R3GJ4Mqxz3ygEcf+pwmve7oVn3w5gr/UJ7A5CkRoMB1DRggsj41TubXz8fEeLKHn15dFHQ8ncPcrrZjNvnLxnsd19MGtSSTYh3skEjF8lfrMzMM/4+Ew/tCSQrPL3M+pz2dBno+ZQeeECxIpYnCgOYb7G1N0IaQzAzHsxRU2zvAxi769FnL7aBzDTTbFiMD6hjidhwR2Ox8aymL5aO7jTaezHuJprw/quftABFf8txknkI57uBnz+Zk58YlWfHFTDGvpmIgjx48nRP+qah/eW2OBu0XQlyKgCBxdCPTl+j2kkZHrphgP+h5o5B31Rjoi9++I4esvteINT7XiWl78VkeAbMdkVLkXbxjnxTm8whp0vAwv+jMrPPjARA9qmXcMAKtbacDuX9+KC59qw7e2xvFwQwr75GrKunre1d++IYI3P9aKb+xKgLYTYjRFL2NZOHmSD68rtVCV3RHb5Tvk4izjcMZDhi4py0QukxF7yPhk3FG+7WZk6MV9dNbWh3HF481480sR3EXnr5HYC8YCgvFYOGeCD2+otlHXC4ylTTZRlON8sLtOKe1pNpuTl7JcPvfcYRigt0qfwdIKC0EZHwGKx5N4hQ7yr/cmQbvu9CpVHq8H51QDffpw07FbzD0T7nDCUJK4OS/vi+HePQlsoBPI7lhq4A/amMYtnmkWTw/z2E6n55crW/Hudcn050U8IZFpLJxYY6PKA0cX6EsRUASOGgT64dIy9LFqoMPwC0YxvrYhhuV0TNoNGR2OOXQ+zq21UZE1jFLeDR4/xodTaQSkWJyEGMPPL2wP46OvJLBRLJhU5KFULIEfvhjGLTSaTXIlFyKf7ffizbUWxjNawlM9DhUB4vnitjCupGPyj4NJCMYyP4CBN+jB+aNsLCmSM4ysFyNu1QEbxzKsJx9awoBWbk0+Sadh5f4EtqdBAGGARd5TiANhQG9foVIP5tHhqGZbxwmnw7OmKYGH9iexmVuT4oiJLMP9IdnCmR2Ss/6hp7dE8TS98Hi7OINKbiNVWAY29KUIKAJHEwJyfRsq4x1QPVK8yP6DF78/74pjL6/oPNif4Z2fhbnlNpb6eJo5xodsvIbhY6/cMsrdGy/4uxkm/+WrcWzJ8HSXpGJxXLeevLzDTEp7YaaseYxHT/cbBOVc6bAQ2Lc/iu9sjuMFbpd0YGwwq9LG/BILJYclfeg1trgYa7m9spCpOA3gmmxiGOnx/Sk0MeLwDNeau6ZBx6KumltZFsCjV4OZxc+AfPOHy9MRH6Uj/3JrCk8xHLWRaVvWOh7HSMksOkeeXknumSkVTmJHDOjw9VMwdEi4k9Rr/Xsc6rj/AAAQAElEQVTuRTkUAUVgOCDQ22vWcBhLjzrG2rjlUh/HEzRkvKY7/MZYGEcnZE7GihmvhTG8a1zqXJ3JkuKWD6MkG/bGcEeY5708du+O4YHWJJrZngdbGfiKPVjEK2254akeh43Amu0x/JtGcw+tmYuxV+aSka7x1mGLH1ICyrke51fYcLf/UowsHGhM4Ek6I22Mzj1+kBsuaRAgy8sb8uLcUqB3kQYLy7h1U8consmMejOjJJvoLDS2JrCOtD0L41JGVOS5kjEZ3sNOOFdFVNTtW+TFuB/VwA+pbIvJuZIioAj0FwJDWw4vB0Nbwf7W7pWmJF6mp9ARKgYquE0jv9IqfYWYH8877dqsK2QL7+JWHEigSRh6S/E4nm4E6Jd0tODd39SQQQkvwB2FmjtUBFLE+Bk6JTs5P+0yiPG4oEFNVuSrvW4YZ6r9NpaVW+2RgzZu3bxyII5dHJN84+sJbuHQP+FZ5qCzfSYXMZdzpqBwYtEjWFRkodrO8KT4GeHnZHsbkEoksb6ZWzhZDrlEbSYyWjLHn+E/zKS4ilEdj4EnS85GOkUcEtQpyQJFs4rAUYDAUeeUtIZT2MY98n2Zu0q5rQzyaliWMWIlDI+P5362ne2UcOvn5T55JOmVs4YXdt5kpk/4bthZbQDgjSbP8h/GY+GUcT58bUEA1+ehH87y4pJK026ccJS/XqXB3Me76o7ptFDBuWRQasQgY2wLdXQclnDfz8ioONjmaBLPcOtGjHaCUZPt++JYy3KpdoiM8tXg8Ux5OEWF3sYxAjOTEbxirk/hSUQSWEXHfVvG2VtPz3ojPzMMlkg1uLcC2eKU6GJPstHDS9b7NTN8mGSDa9o43KlEAv/ek8D+TP9Oob4pAj0goNUjA4GjzilJ8Q6zhcSbwPYZtHh3LSQFAear6JikL49SkkKcd477O92GSnnPtDeS/lZEu60wBsVyR9gN6mKA5lf7cOkkP96Xh9491ovTuJ/Pa3jPChwFHPI7NNxlcJ94cEYcsA18lpMdEW9BOgxTym1M5vqRAclXgQ+GE3jKdZS5wFqaE3iylRlhcBavgb/cg9P9gFfKCpLB0jIbtQypcOmTK4VGynqlLYl6nsmxl47f+pYkDma8EhE/ihG/mQz5ZXY9ha1PJP9v6NRxftx0YhE+yT0pBrcAEcwtm207I/gjt6P2Z/qDvhQBReCoQcA6akaaGSj9CzDwgY7tG7kSZiqZ0GdAwIZzfUTmxQg2WuSWNHPe24Rb/qD/g3aLya48vPJ3B7oxBjZ5/DSsXQnws050hL4cBBgwAAMFTt55I8a0a052pLyN8ltYzGhG2rmgk8wFvKshgRezjHaE0YXHaMjTy5QgcPDG48FZ1Qb0sXmW/zA+bguVcbsrLRzyAO06RvjkB/rcz0icXp/8ONxWF2iK9/FDMoXbnLPs/HI7lXLNjqsO4oHXlmJXhtadVYLbFwXwjgoLJZQHrnvDD0pjQxTXro1jVQRZn9FO0o6yEx2uInB0IdCdfRyRSBheRP0kRvgz40tBHBWhTAEvjW4unfKa6jgq6bPev9OvkGttpwbyM9tZtqRTnZ70HYEQQRajK3bNac1gQYwAO86gUzDM32is64I2nK85yyA5vhZuV608kED2j7SJc/YUt3BaWC8jFlZjjPN7H6XdfMpLGSVZELAgD19LG3mGZFVDEjvoFMB9JZPYwC2cTdz6TIsnJz8U44sszCtymQqnxhjYnKcq9lObIXG0KjhxAcoxhvL4AXx1ZxhXvhDG7Y0puOOAvhQBReCoQqCby9XIxMF4gCJSKGt4Ud4Bym8+SJEYM0bGOzkmEt0oZRup7wuV86LLA+A1F/LiLXwjDYoYTTnNR/KLrn9f14qLH2vCeV2oGa9/rg0/2MVtoXyNj8Kyci9yntFJoYmT2Ore5g9zTLyMkoyj4zDHA2cZ0YXGwWgCzxxIZX2FFpCfm9+7L4GV7T8oAkiD6ioPltEJJ0zI95Jv9Izl1o1HmLnq420JrOA20M50yKW9ySZu36yjp0BonTJDfnGW5tDjKSTbYSzw1rk4hS1b23DpS1Hc0ZACD2rSmUPPFAFF4OhA4KhzSop5kR8TsCB3hsi8xIjVR9L3gGFe1OX/cfBmO1NrGCUxmBTKnPYhmcR994ABL99Iv+iU7OIdKK/76fM87/K8wA7u6T9Zn8BDeei/B5J4JfuBmDwyjqaiKSELFdzPIszpYRPjvZzLhhHilFRxAc2jU1Iq0QQZIRdmjGPzFNs4rTqLqmwcE0qBwQbhIgkixvlBuTPKAPodLMs5jI1jyy3nm0qu+IZoCsVBC0uzZTO/iHr4+dloTn9MIIta+KaW2pggXaHwS9Z0c1scd26N4g/yW0HbY1jvejeZZrVVXiy2U+D0ZUo0UQQUgaMRgaPOKZnEkPNUGjKPO9u8CtZHktjKu0MpEgdlW1sSvP7KqUMhj4VZvCNsb+OU9vTGC3uZhZDdwZdMJPEq7zabcu5COzjSOUbLIeH4vESjQJuUZjzK343HxoISgxpvBxAJhqHkF0h3DwpIHXr0T86gLmBDfv6dux9pkZbBhAofvrw4hJuWdKZfzA/gzECazX03loVT6VRw2btF7am3xMZSOs4VvAq4fkVZmQ9XzQ7ixhzZN1L2O2rs9PMfjgQDy2NhAgXPy+kTuS9+xg42x/CTVW34bIb+dzujfVzLrCK3gT/owUenejCJHzKLJXooAorA0YnAUfX5N15ehCtsLCwCTOYqnOTWzVaGple3wnm18U5xW3Oy0z8h83stzKz2YFEf0Cqq8OJcGswStjGO5BRa6Y28yLv4g7wYO0VH+C2tR/92KjjmypXhCfVvT12ljeGcnMCIQU0Wxk2MMsk3R/YcCQW6qnTYJaK2kAgy3Psbw/HN8wEuxsYYyHocX2RjSg7Jz79XtHsvSL/IP5NOyWQ6x7T36bLM+5RKymDkMNAhHV46GrItkytbIlI11IdBqUxrwBgD+Qd980uYR/cv+Y/De9tS2B7mVg0/b3etj+CfPE9yo0bGa+hszRgTwAdqDMRJ6l6a1ioCisBIRcAaqQPrOi6DJaO8OH+UBxN4gXYu8rxNa2rhPvyBBF7JRC+SsRR20Hl4gc6DXCwBA4sX+rFlXlxeZ0D7gB5floW3TvJivt/Ay/YOP/t6YS/D1rwoR5yCI/tmvEAxB80j3TEH10aHjGqlz7t5765KvnrLm3l3lE74Pc4tBgafumt22HUe3llfNs6DJUUyJ+lRyTbBS5zLNdxjyPqtr8Pua2AEGG4LAvQJMuK5dcHwXITkfvu8lNuMM8ptjKHBzjAdQmIQKvXixAD76tTa4Fha/1ovcMjiDVBJHWdxC6eik+yeTw42xfC9DXHUcx3SL2EDAy8X0zum+nA8deXBMj0UAUXgaEPAOioGzKvuotFeXEVH4QxaZp/h1ZQDT3GfZNXBOB7cl0T7NxlopbfRUXmwPgn6JeSCY3Dlp7VfN8WPd1UYdAsa+zpzqh8frbXAaDfSXaUQaYnh73u4TUSLI9dhHMGX6DCdxq0yPexMzykcoC4ZXyxT1tfEQJ7PGR8wMJmmKRrVNnolTXRMMkX9ngSDNt47zY9LCXCdB5DxgZatlVsED9QnsGroeySwiNl4GnQOAe4rQieRSw/ub4bJrwwvKDWgb0uWFJLc/tvKSbv+1TCuW5uffrgujLuaUkRDEGEzHobbXKdz8gkbz9KHRU/yWIbxuCzgzB3X/Z6DUfzfxjC+X0D2da9GcHt9HHs4x2kpgI9e1UQ6JbM5D25Zb1JZJy9sieDmAylEqa18JowxGMWtqQ+NsyHz2hs5yqMIKAIjCwFrZA2n82i8jDXPqPTgqpkBfGOmHxdWWqik05C+CDOUTIfknp1xPJFjxBpaE3hsVxSPMaohF0vwYmmx3XheMD8xJ4AvMdQyi3eYnXqj0PFlHnxkbhDfmuzFPFoSDwz/aBzo/Dy8NYYHaSzkmwWd2g3wiaH8UeU+XMMLfZB5RyGmKeq0ip5Y7DCch7pyD85m5GmRHxmxKSQpcB/D8tsc4NCvr4qghXMm+PHd+QFczfHMEIw5N9JJMp7Av3fEcP+BJNp/rVcqhiAZRt5OYIjijEob1Rn9aZexj17wzrYkHEfRtjCmyMKCkMlgC4SjSTy3M4ofrIvgx9z+yEc/Wh/Fz3Yl4DxHmpkDYwyWcaurmp92Hg4iNZw7ieQVs84poFOyfHcMN22I4EcFZP+Y/d6yI4HVDPWlRRvAop4hG4uKHSl9eotE4rjh1ShWU9kk+wdHanHcp3CO31hmkP0wOvSlCCgCRwUC7jVqmA/WYOFoP66h8/H12QF8e24AP14YxG+XBPErGrBPSYSkzEIVnRTnGswL4D6Gj2/fEsWtjIjkPuMhP9v9Mu8If72F2y28YAo4xhh4aUymV3lx5YwgfrE0hN8sCOCbs/349vwgfn9MCDctDOCaCV4soSGRaAybiEeCV3ZE8IsdcfD6mzY4IrAAyS+6HjfGh89wHDKWruTH5+n0nFXICBigusyLz1GvL9IR+9aCIH41z4cLig0v+XCISqHpYAyPtKZA/wG9fdXS6bpssh9fmuXHNznmH8/143Le6tfQYXNk0FLV06iuakhgv1NwaG/G58F7OZdfFQzoBF7HOfzVkhBuWRzCd2b4cUmtB9PokPgJsGEXEkF4clsUN9NgrqDBdIw6y4fOYXD8GC8+Qd2/NCuAH3FOvjGVWyrcevLKAKioOInrGV5aQ0eRMCLgN5hcYmOqh5VysLAhksDz++LYSGdZftwsH20h/k/vSWAz+aWZQ+yjms75IjrS9B+dooV0iEazc1e8OHXPH0xiNR3nfHLTZUm80JjAmpYUXF+WolHDqM+8MguubKeDXr5t2hvF9TuTaKFAfiwBzmlxkQfvmegBlzC3P6EvRUARGM4I9FH3keGU8EI2o9qLd0z04QOTfXgv0yvG+/CW0V6cVmFjCsPkQRpOQ3Dk4r/5AO8IeTf4q50JrHdj5azLPppoAB7cygvm1jg20zGRa7wxBh7eydUW2zi1jv1N8OH9NNLS39todM7ihX6Sjzzk4wHp68XtEXyLnfyHxoY+QHYXefPGY2EeHZ9LOQ4ZS1fy47IxHiwL5m0Ow3GWFXtw8SQ/PiS6Ucfzq2xUsNwYQQAQA/TPzTGs4th55BeUp7SsyMbZY334IOW+j3JfLw9Qcrz01cidQiyWwIs0mvczJN8XuWzc6bB8Ni7gHL5PMJjkw7vZ1yXjvDh/lNyRW6ikc2k7Y0khyrvt+zeHcd3GGB6mQaW97CRrSJxQ15mc03dwTq7imN7JsZxYaqHcNjCiIK1xfWMcjxK75dxSk6JRQQtzuC1SkuZAijz76HA83yi13RAXalNDDE/ScUlJ+MVhNfByu+aUUoMQP/HGtnECwxAMliAtPoWW5gRWUn5PUabdrUnI/xsi1HBeHECIWzhTqOtk5p2yPryluNV3O6M7D9I7jlJfqg9Zw7PqHd+HRAAAEABJREFUfHR4LTAQ1wdpyqoIKALDHQFeoob7EKi/MQh4LVTx4lhDqiaV8S7Qn2WIU9wHr2+O485NEXz95TAjF7zj6+6umlfH+pY4/o/h7K+vi+JJXozpm7AzwBgDixRin9JXNfvy8dwYAwO+aEBa2+L45/o2fJnhkX8wFMObUFb0fBhDw5GRK2PpSgbVPgNG9gsKsy2DSr8FeSZBdPNSJnjBF0rScXiAY/rxLm5z8O60oJA8FRbllvos1NLJq6EOQZ6nRdM54NbCs9zyumVbHK5hzSOiV0VilCqovzv2SvZZTANusTMelJFCnONYuSeKH3Euv7EuhvsbUugtxhRwxI8AHakqRj/qiF058zInslYcZ6M5htu5vfeXvUns57oDBzk2aGF+ieE6A18pJLgttouOQ2+wjRObB7nmJGIk4igAxrJwYpXl/IfqYKk4tRboF0F0oMeDTYxubeb2Uc5OpjTtRG3yk/PUY0uiXTIsOtJj6LAyONmJt7cn++lEXb81Ae46iSpsRieK0bIL6ZiewqhjoaAgGfVQBAYLAe13gBAYGU5JFjhykY8lkmiikdzdmsBqRkXu2RbBj19pw2dXtuGrdDBu5cV/I+9I5aKd1bRLNkmjvaspjls3RvCllWF8a1MUjzN8vY/eiXtJTjeSsxRkG2FrYwx38c798yvC+BojJPfRWDZQTppvEN7pIAkmbZEkXqQR/+HqNnyFUYUX6JAd7k95OHKJ85p9Mfx2XRjfpHNwL8eb+XZ1PwyWmNKZDNMgH6Ax3MK5eGJ3FH/YEMYXOZefXRPB9YxkPcHwSLNMQT/0eGREyLjoFLbG8R9G0q57JYKfbo9jTRSO62jTCZvArZvZPmScBqA5msJaOg670fNL5uWRvQk4mLi4GIOpVdz2soF5mYieLy0d4rC/RI+Oy8Ppv9se+NnaTAf9FUY2OkQb1NKJWsRIzCFdULhGH98cwV+pQwvzjlzqO7rCi3eNYaST+0KHJLfbgWilIqAIDEUEhuVnPXwwii+taMNVL7Tiyhz64IssJ33kpTZ8gjyfWRXGV3jR/+GGKP7IW7FnacAa++Ik8ArZSIP44I4ofvZqxDGGn6Dsa18O44fcArqRkZdfMf3eK2F8luXX0Hn5KqMjN+2I47k2tH+Dp9Dkr6Ul+O6qti7jyB1Xx3kbPvVKFHcUCOOLgalviOLH1Oe6V8P47towvryqFR+lbp+nEf/RljieoNdQyCGJ0Kn6wZo2fNDF9cUwfr47ATbDnoY4btsUxvco87t08r5CvT8pGFPuD7gdJNEK7twUGmrecvmJ/4c2FBo/9eBcfmh5m6O/YPuFl7kdRnx/RYXu3Z8EAwwoNBa3w210TG94uaOPD66I4GfcutvrMhRIY/EUlm8L40PtWLThKoYqHmKHfVlCoKF9ZmcUv1wXcb418y2unc/TqbqGjuuXOJc3URcum/Zv3cj/n1nOdfEljtuZd2LwsdUR/LY+1c5TQGWnmN1h864IPs52H3zR/Yy04ZPr49hA3Xfvj+IbnLurMnUfZD8/35ME/SKnfU9vG/bHcD3bd6wROvxro7ibXhA/LmjgNtDtr2bhTfn/w763diO4jZHFG4jLR0XnDN4yT7fsS4L+Vc/OUjeytaoPCCirIjDICAxLpyTGCMj/bY3iBkYu8tFvtsRwC63Vn+kY3MUr2lP0QrbwLpTb7IcMN2/YsbslgYd2x52fyr6ejsgP6KR8d20E36Ox+SHp5zTMf6EBf5oXZx69upDuZOTljm2Fx5JvfL/juJ6lw5N3MLQKB5vi+A31+yF1+iEjQz/dEMNN2+IQI86kW73kf5/cuT2GG11sOaZ/MfpB24AD3P66i7jLtzOEfkJHT7C+sz4B+kBg8CWvSt0V8sYbq3YXHv+Nm6O4mXP5B+r0111xPLQ/gVWtKfCmuv1hy+7kS90+3tk/sL2jjxu5Pu47kEQBv06aOCS6baYBbseCmPyaztCqnkJsTuvstxRW7mU0idtmP+C8/Ij0c0arfs95fIRrcw8dBU5be4MknaGX98VxM/tz51/m/JlCc97esiMTYxTmd8TObS/pjdsTjlOy+UAcf+YHQsoc2hzH48S0uaN5tzlxOv67M9bp83czPZpHKEDG0RZL4Rlu5TmyZQxcQ3/czchQt1KBV4jR/8vR+Y+Mau7MwacHMVqtCCgCwxiBYemUDDbecicq/yNEfo5+XUsS63lB540wmAy2ak7/4kAdYLh/B72wXUwP0oiKsXAqD+NNxi3/UHAX5e6kB3KAcunrHYbEo6dplFg5X/kldgyCoJmhFh5HDwCDO1LtXRFQBIYJAuqUDJOJUjUVAUVAEVAEFIGRjoA6JSN9hnV8IxcBHZkioAgoAiMMAXVKRtiE6nAUAUVAEVAEFIHhioA6JcN15kau3joyRUARUAQUgaMUAXVKjtKJ12ErAoqAIqAIKAJDDQF1So7UjGg/ioAioAgoAoqAItAtAuqUdAuPVioCioAioAgoAorAkULgcJ2SI6Wn9qMIKAKKgCKgCCgCIxwBdUpG+ATr8BQBRUARUASGOwJHj/7qlBw9c60jVQQUAUVAEVAEhjQCw9IpsbwG88ssLCu3cUwvaUmJwShPx1wYy2B0UbYMC/OKDCpzEPHwfGxx/n6WlVuYG0Dmf62i64t9TC+1sLRdRwtjqYM3h7PYbzCrNH8fMj7pZzHHO6/EwrSQQS0FBEyOkB5Oq4sKy5c+upKFmRwbu3MkVwWJT1lnGfOJV7XtVBd889oG44nfsiwMFnEco4hrwUZuBdvO4rg72nb0v6zUYBT75uFyF0yDXC9TSuy862UZ5U/jOHtSR+AuD2WvF7vT2pvuAzi1XXQoDXCN5ODWFetsWRZycfVxkOOpf752S6m/zFOXjt2CLhhaqKM8Hi4HbAuo5BqcIX1U2ji12oOzajw4m3RGlY3juM5nBA3YVeG13i5NM4pA7xFQTkUgFwFejnKLhv55oNyHr8wL4peLg/hVL+mnM7w4jYbMHZ0naOO8iQH83G2/KIgvT/HiWJ/LkU5LaVTeMD1/P79cGMQ3J9ooS7N2ebeCHnx4ThDXu30s9ONNNMi5/NNrfPjk3AJ9sO0v2M9P5wfxPXpA107346oJXryhxoY4WmPooHi69Ny5gHYJJ08J9gmvXxGPT462MYnyRdr0ai+unhPAL6iPgznrvz/Th9eVG4SEIR/Rko8r8+AqYuC0YVsZy1emeDDXk69B57LiMi++zHlu75Pt2+XM9+P1ZQZZU9q5cdbZ2HIP3j87mHet/GJ+AJ8Ya6M6iz9f1kMQz5wazI8hsfhYjQF9jy5N54724VqOwdW7x5Syvsp1eHKwQ1QVHcq3F1iDv1gQwBfGWQXXoB304rNcO+3rnGvwPDoY7pyVcH0fX+PFFVP8+F/Rc0kIfz42hH8cX4Q7jg/hL8zfxPX3lWk+vJ1e4Cw6cDw6lNOcIqAIKAL9iIDVj7KOmCjbK3efHiymsekd2VjEu8Aa3jG7Slo0MnW82He0tzGLkRPeKLosTip3+qN5p9/B19HvkgreUY714sQCBtawj2nsdxENs9OeVmsMeb2O5I63Yr+F6YyUODw5Y1rC82WVXpxU48V5NHDvnBLAl+aH8NtjQriZBvVj4z04vth0ifB0SAcMnYNqGSv7z9dH/jIb0wMGDA5AXmsak6hPWpgo46FOiytsnEWP6C21Hsz3CUdXKvLbOJ46v4vOjYxjEfuXu/rmxgSe68V/8pszyosziPFSFz/pN0NLq704i7futJNdO84pKSW+M4iv6JA71qVVHpzMyMAxBcbgigowXPHm0R5GvTrmv10WsaBPCR9xdvndtDRgYzb7bufN6N/d+ZxiCwxQuCLg8xiMLbGRr82ySg/OGu3FMk87e+cM284spc4uhsRMIiUu+8yxfnyfjtD3ZvpxcR352M9o4lXEdkGGCSup/xyuv3dMDeC7C4L4Er3UZXSYeoCrsw5H3ZkOWBFQBA4VgWHplBzqYPu7ndggX8iDt/A2Ozsc3t/95MozxiBII7lgFCMsjELcuMCPy2ss0GbmsvbbeUNDDP/YHcMzrSnEUynKNbA8Nk7gntj57JtBC2S/LG5dzaBDcRG9sDrmwTaJRBLrDsTwq20JNGYz58sbC2fSMjOgBQjQ6PwyrF/EbYVaP5CnGtkv8UV9BVa6MQZ1IRvHlwMFWMCuUEXDfAojDNlys/NBGvEjuQbcvo0xKCny4PWV6BEH5HkFqLef82NRTro6xalyKV3ivLO+jI7tmyb7cBUd4WmuV+NU6psioAgoAv2DQKHrcP9IP1JSaPD2tyawpiGBFwvQS82804+JMe1HpQxg2xbOHusBo/f9JjiVTKG+LYFVHMty0gpGFtY0JbCxNYm90RTCrHdGQkPh8dqYWePHF+YFcE2tBfoHvdIjRQdhA+W+RPmFMFsfTqEt2SHuqV0x3L03gW1x0HCxnP1X8S78bEZLTuF+QPZiKqcBO22MD2cXGRpLMXLAvuYE7tgUwyMxtu3h8NLZO7UECBiwPfvjmJsTKSQ41+mxA5PKbUxmeII37ij8MvBaJiuKIbpkSBpRfgW3MBYz4kC7LiVdyMf2x3GMYyzqIf23UwdrwDYgG3p6ydzuaklgZTe4r2lJYn+iJ0mZeuof9Fo4nVGOqkxRXxIOBZF4CvvCSWzi/LzMNbEio9sqnm+NJNFK7IUPnAm/n5GlGg/O5h4k4YC+FAFFQBHoTwRGxnUllcTdL7fgwv82YdmD+agZJz0bwW37HXN2GPiljZlcxOkbUI6BMQZ13Eo4xw/0F5jJaBx/eaUV5z/UhGWkk//bjAueasH7VoTxg81RPMytlN10sNIRC8DQGlYXe/FO7o1cWWlAVdDTK9Eaxccea8LxefGSflvwgY0JrMraZkmEE7ibjsnDDUmE01YKhk7ZIm5/vK7WRp2V7tXm3fciGvmLWMCdJceBicToMO6O4jd7iGGardv30TR88ynHA0O+FGKtMfzrYDLLWBv4i20sodPTkyMmkRKvRTGZI0Yj20pDTB+HJXRafBYm0MFZ5uVpnkOiUq+ttuBBev3EOPmNTtZ5g7yCdEpsyfRAyUgMv17ZinM4r3nX6kPNePNLUdzeXEhQCkliL2uQS4BMBrZlYSzn4IxD2FNppTPyBOfl56+04UPPteDCx1pwyn+acczDzTj7iVZ85tUYHm+mI5wZu0xHHff0ZpZYhZ8lgr4UAUVAETg0BLIu1YcmYKi0EvMgN5eFSG74hedw9Y3Rkq2vj2EtU5ElJtPj9+CttQaHYBNERF4SXaUL2k400vpsaEriwR1RfHtlGy57phVf2hzDy5EUOhwToJpG+p3TfDjWk1dkl0LaNhTCS8oFs9xGG+rjuGtPHKsY7aBtZ7VBkFGN07iNc14paLiB0YyenDvWh2PEG2AnEh3Y3BDH7zbHsYUtej4MTq2xUWoBRgCmjF37Yvh/uxPYTizS/QKWbUO+lVTbA6b8C7sAABAASURBVPDikDCgAve1nxGn1QcT2EW5ANiHwShu4ZxUwTw6vwwdvooKL06TrRtOSopttuyM4UkqIRi53EEPYBuAB3p6UQwdCxTEXnAXnkJywjFug+2PY70sEDIJRkUBD94wyoCQoS+vF7aEcfVLYXx5Qwz37E9iLaNj9HkZkQJ2M6Lz5/UR3LwzjnXtgzUQp7PEY6EE+lIEFAFFoH8R6Os1rH97H4bSxMA2NcVwV1PKiQCIFRLDddoYD8YRzd4YpcMdtmyD3LI2jM+ti2Gdu5VCRSzeMY8u9+DddcZxDg63n7ztue3z711x/Ks+gUYaaDGexhhMr/TidaO9mEvjfmyNF2+ppg4EQ+qbuLX2yLYo/t6SV2LXQo+NsyoM/BY4qvSWyXM0wi/RIaLtRKT9rt1gDiMcY/3sCwVe1M1Hx0IcE4eDCsW4JbGOWxQvhClbCqlnBTtbyuhOmZxnkd8GltLhkrllUyTpjPxrRwxUJ4sLCNAjIWunsoE6SdEZqecafIARDE4BBCQ/o0qncAtnDPr5xQ6a6RlzNzEjmOueXpM4w/RLM2WaKAKKgCLQPwjwst8/go4mKW3xJO7alUAbL9gQi0AqrfLh9SHAiyPzitCwPsrIyY93JOFupVANhGh9T6zzYPwAqnGwIYa7dsfxeCsgWwlgxx6fDflq6aemefHmsR5MoZEWry1BrFbvj+LX25MgO3rzKqaDc5LjaNBboAOSoownDgIHGN14oS0JBo1YKpIMykttzA0YFHoeRLhor5EdKYnTsVjfnMDT3IaivSWLgddnYUKFjWM8PM06Ql4b52Zv3YTjuJPbgE2MHIiT4rI62zeirlswkCk7Psj5v3+PO/cGhg5pZZUX5wf7r2NDUfIQ7QJiPNFd2Ow7zGjVbkZUGlivhyKgCCgC/YmA1Z/CjhZZMRqktYwWPMuU12iaZMB4PHgTIxS0jzhSrwZuQzzOu/anJFridGpgbIuG2oMTetjScNgP4+1pOiXimNAnEt8DMAajuc3xjkl+XFRqwaLbINjsaorjH9xqepo6opevZZnnUyyTbhChjCdpBFsTCTxLS8idIFC8U2nTGVpcYqHONZpOaec3+mngbkN7oTwsu5PYLT+QwG7HsQTVN6gJ2ji5HO0vQwXKy704Q35BjoORrZude2J4hPPe2Skx8JFXIM+o3C5joDLiGLxCXZYzakHVIP0G6EC9kWvQ7odOuYxQU+LBldN9eFedjVEcn0y0YLCeg1/OPR6NlPQD0CpCEVAEOiFgdTob8ieFFbRoFMX4+DiiLsQrdn9cqNt7pyFraYnhjoMMZbsWgX0cM8aH6ey/X/tq7zRPhnrUt8bxZCP1yFRTDfgJxOyiTEE3iccyzhZJF7wsOJEFkVWoeZwRg3t3x3DfgRTiGQ9BjLiHERIvG1I1RMjzzK4o/t++dh+ikLiOcmPjbEYmGChxDK0YwrX74thKR0CM4AsH4qjnnTptcbqNsbCg3MLoANL8yHlxjDJOX3st9eWchcMJbKV383wkoxt1LucWznHVNoozIvyMmizk1s0k4sEmiHPb5CE6Y80cHAMtGa50Ysgrj52QNV3QzTshQl7M2VgiOnY3bdurGO3Z3xLHvVlrULA/hltoU9uZ+p4hDPBxAk+bEMANxwTx5YkeTOW54Zh54CAdxHvpkP+rqe+ytYUioAgoAj0hwMtgTyzDoJ4OyTHj/PjqvCB+vjAPzffj4ioL1f04lEgiiTt3JNAkV2rH4Bn4GSl4cykcg96PXXUrqpFbGy83J0Gb3c7nIR6jewjjW7S4H5wbwE/y4cWy66bItgickaHASx56vZuOyQp6Cw4MLp+ckNbSgfjd5gR2ueW9SD3FHpxdbGBnepZneJ7cxy2bzAD3cgtnLZ2S1owjJGwTub0wlQ5FPj+MPgsdAAP6DHBf8jxElPK2cSvoyYPETjwOCkpv4XhwjJ3mLGbkIXvrJhqJ4669rOPYWtneacZTOQw9DenfkpNuyFDmaxhN+jYxzrdWfzTLizdVGEaa0OOrMZbE/bsTECcJ1B+c9yKuwbeW4JBfo7l19tUlRfgdPzNvKKODRi9FoiP0gVDfGMONr4bx020J7D/kHrShIqAIDHkEBlHBnq6hg6haX7o2kJ9Bf9sEH94zsSu9a4IHJ5UY0F/oi9BueZO8Vd/BKMB/srclaAFfP9qGRPu7bdyPlVFaxoPZOlA2gwMoyhhWnuY9xDieN86HK/Lg9Z6JXlzGLZTxPoA2CQVfdMwkcnDH3q7Pi8gd9YPbY7grXLB13ooJjEzMZafuwpSvRz/eCNB/cPiT9AZeaEmhgU6BU8A3T7GNhQR9tNuIZe0HZXmF2gsAqo0o528/hS7fn+AWTqaSRr0qZOM02cIhiKWlHpwungarxTnaty+GhzL95kZKxIugCpKQu/BhuC+ypMaLS/Li7sM7R9MpKjI9ygFf8XgKW7iF80TW/PtsGxeOsWCzvq/HjDF+/HRBAB/jGubR3lyeC3pyaxgffr4NX9maxHauufZKzSgCioAi0I8I5LuM96P4IySKxsQYA2MKUEYNk0n7Kwnzzvlve1OgfXPu240xmMnw+TJaBG9/ddKDHLmDjVCBdjshgySxqNuWxpjCeLEu3dikk27eG1oSzo/WbRFFsvi404Eo33rSI6sJLPZ7bq3tbCnBeaXQSI/rGRrfDt8miecbks63X9Jjpo4WnZIyy9nCcZplv3GFe0jZ80FxjlOSpEe3jVs4z0XaJaGc+yoncPuokp7M/FFeTKFOMrkxejKPcuvmoCM7BfpGmX0fpwASKQkZA3aF7l7GmG5wR7oOvXxR7QZukd21P70GKRqWZTBH1mAvRbhsgVIfPjHZC/np/gALjTGO97ZmdwSffqYFFy2P4K8NHDfr9FAEhikCqvYwQKCna+gwGMLgqSjf4rif0YDdNA5iuAADL7cfLqwEgrym4wi8aDtR4gF7RvpFXSSKE87c0acLB+59UqUHZzC6MS1nJVVSqTPG+XCmv/d92z4PXuNuXQh+HMsL9Qkc4FiynZsV3MLZTYdCnAuRLqwzudUwPmA6bdM4dTTSXhIhklOHuOMFceTEq9jBaMnjsoUjNRTk9VqYWOXDmQELZ1UZCL5UA2Hu99y9R5jS1MzohOgkdVJibDgRshwYpGpAqYVbWQ/tjIG+MfvhAPgeKPHibVyDfdFlbpWN+QyvMaAIYwySsThuf7UN730hjJ/tSYI7lY7zTfF6KAKKgCIwYAj05bo1YEoctuBkAve83IK3PdqEk/7TlU5+rA3f3ZnAtsPuqLOAFC3SvvoY7mtjJu2V8IJu4bVjPJB/7Jc2EZ3b9PeZjwa30mdgsgTLt0vqI1kFebLxliiufqIJp+fB66T/NOO8FVE8zm0SMbx5mjtF3oCNc+s8OJ+OhCdbAxo1Q73mVHhw+TgbFQ53D28cQFm1B/LPDWVR8hSpZByP7uPdeY4STdy7WcP9l6YM5iBzSYmNuUELo3K6oSqgn+E4F+kqedA15URK5PxAOInl+xLY5fRBQdS7io7lG8d6cHqxoegU9UjiwP4Y/h2TFmlqZRRIZj19Bsh4xREV3dHNKxGO4TerWvC6Arif9WwbrqcTQJ+nGykdVUnqsXtfHA+H09oYVlmWhQuJexHzcs6kx6Pab5wtP2OkRQrbuK7/siuOZ9oA+j0u0j3KUYZBQEC7VARGEAI9XUOHzVD3MZ6+nHfQT/O2Opee4Z3wZhppHv0+nhjvKG/bnYTYK8cs8KI+lmH/k30Ab9z7vb9cgSUeg5kh02nbQH5GfWNPPwrCcMo64vVMHrwEv+eagEZGKFDwZXBsrRdvyPxPGA67E6ecB4M2judWwttzf5GsE2f6xKYtlH/uVykN6QpIaYLbKhHKOLHaxtk1HXRmmUGCujF4IWwkA8tnYSFv88cSd2S/uMJZBa9bxkmSSAl9GqckwYxs4TzLvqSAaqCCzs0bJvswiw6KWGPp58k9CdQLQ4Za6Aw4fkzmXJySEPuS9pmi/Ak92Z0tSbxQAPdnG+kQZP20f34hnUubuI34j71JOI4MFTDGYHytD6d50GlddG7V+ewgFzD9s/bCMMcnY3RktpdqRhFQBBSBgUWAl9GB7eBISaetAa+jkJB+Pso2IP2pE207nuAWzkZ2QHtD0QaegAcXVFkoGWh0aXwqabQXO3f07JqHPJDZ0pbAio6HMFia/5DHQPJhJWW0+WKP8zdkaVW5B+fXeXESHSKbeqRSSaxriOORvQnQrpLDwBiDCaUevHWCF7MMi7o5PLaNc6oNbOETAmAHvPjkohB+u6wIv8umpUG8h44KD3KlD2MszCm1MD4IGHS8LOrgYYEnUyRzJOPj7k+mBNjFLZzH6LjKmKWxtCnmvo20k3UlWzf3c3/Eqc+0aqW15pRnzpiwj5ANWIb5Hg7RoT/XKn0SPLUzjs2OQmkFvEEP3lINMIjWgzbp6tWMtqwhDi2iHItG0TGrY+M+7L6xVb8eKkwRUASOQgQG2mweFZA2HojhzuYUEjTjYsSMMTiN2xqjadXsAUSgiPsFCxiVWUqLmzZFKee3NLbvj+MlUWSA+jYeC2fTITm/2kIJx2o47pbmOO7fFMY3N0Xxr+ak8/wBq+D12lhQ48V76gw8hfSh8oFSL05naIlZ8QscTkMLX+m3UBuwUJdDZfRePNKBw8k3NhxdamMajWkZT91Dtm78lJO90OVZoJjLwFR+HfXFrC0cYwyMIXFcKXqdBxhG+HeOk9csXgXbuocxxtn+yO7HrRvoNEXvch91/Be322TaDTsU7M4Z6wX9PMg5i7o9mhujuP6VMP5nFWllG67dGMMLralete1WsFYqAoqAItAHBAbjGtoH9YYHazKewG27kumHJ1PUmQaqutoDMbIMJLCg/w/LYzCnyof3jrFQzP6kB7nJbeR2xP27Eij4T2aF8TBpNp2MC+h0zeKeCO09UgluR/BO+x+8W3+kPo6/b49jq2O0DUS1iiIPzpngw9kFbrvpX2BWjQdTJXPIuhl4GTWaW2RhrN0hRJwS2b4RPaSUAR0nmpa9QxKPpbDtYBzuFo7wOcS5jDIi8vzeOHY4BR1vLQy3OIGJ9iIDBid6jpS08/dvppV7TP/YnXDGBiOyDWrpsJ7N7SwGfaSgWxJcVtbHcAudyl+SbtmZwPI2YCC2PLtVRCsVAUXgqEZAnZJ+mH7aLqzYEcMK3rEmIWcG8k2S87iFw5t39PfLQ4dkaa0fn5nmw7ESXXCMUAryexKb66P480E4WvR3vyIvSAfjgtEenFFq4BdLT09oD7dt7t8Vw+OMJrREEnhibwy3H6A+DhQGNp2Nadzuedd4G1Xo+vLaFk5n1IWBn0xlCrGWGH6xNoyvr2nD1wrQLdwq2kmHQrqRhoZy5pYYZwtHzoV89Jp8luQyRH1jdJgyj5CkC1m2h1tejxxIInuLRuS2xhJ4kFs32ZEVaSS/U8Jmkm2nEPvh0X5+JDPya7NTq03dAAAQAElEQVQv7YpjJdcg0l4JZA2+scbiPKFXr8piDy6fHsAvl4Rwwzw/3j3KwlhPr5oqkyKgCCgC/YLAYF1D+0X5oSSktTGGOxs6vqlgjMGxtTYm8jbV20+KBuiMyFbINbOD+OFsL15DxyDIfkS8hPB3cwvlNwy7r+t8Cy/V/UPs62Ru25xXbaOWxl62bRI02k/siePO+hSaxIqTtjUkcM92hv/pMEjHbIZQwMbxY3x4ezkyJhPtLz9DDGeUmU7lW/dGcP3GCH66IYrrC9CPt8Wxjt6F6xyIhKn0AifTUXODMoQfXurqdia8DHIgO1IidQfbkvjHujZ84qVWXJ2ha15qw+dXR3BnnoeGIxTiDI/jlfZCIRrwrK6k6IiRjKuBa/CexrRDatizMQYnjvE4kaOePug25+A9U/346CQvLqgljfPjczP9uIiOdSVl6aEIKAKKwJFAoKdr1ZHQoR/6MFg2NoBr5wbxo/n56QczvDiNhq8fOssvIpnE7Qx5N9AhEAMhFrY0aKGUCPPI36ZAqfHYOHGsH1/JjOX6hUH8dlkIfzkuhN8uCODjE7w4pthCCS2gGB9xSPY2xXHLqxHcSqPEHYcCkjuKjc+D99O5+X6mj664BfAZbg1NYfjfbTWm0ut822ZJ0IDBD6Q40PX747hndxyrs0IJsVgSz3Mr4LY9SbQ4RttwW8OgrsTG26n77CxALOZrKz1Y4kHHi3sJT+9JYEtbCnuihWn1/gTWhlNocVsSjJJiG7OKLNQxL8Veyvcxz0NOHYvtfPsmfdb+nmD0ZNOBOH6/JYr/59LWKP6PW2H5fsFU+Lm70RGRogPA3SOOs11k3ozM7TkT/fhaN7h/ZYoXZ8j3efNKKFwYIe53UF8HcxkwqVzWIFMehRuyZmyFByeW25hMsEK2QZHXYEKZjePLLEzwkEEPRUARUASOAAK8ZB+BXga6CxqEKVVevHGcF5fT6OWjy7jlMJvGtE+q9JF5HbcwnuXtc9wxVQbGGBpvSdGnl6FRmFnhxVsyY7l0PPOjvTin2oNFNOxjaDh8lC0WNpFIYtOBKH7ycgS/2J1EPZ2i3nRmeW2cNdaLSzN9dMXMhwsqLYzKGCTLZ+O1xPCsCjpa7FuiJOHWOB7aHcP9Dakuzx7sa0ngoR1RPNyactCAAXx0tubWePHuWoOMWCeKIf8Er4IyXb2T0QQe5vYP/RG3KG8aZh8rW5PYT4cizWAg45pDh21CJlRC24rc7Rt50DU3UgK+xFk5SOfqQBYx6NNpS4dszpGi59fJKWFpyAZ6+kAZj4WF1V5c1A3ubxllY06AAvt4JLh18wrX4HOM4kAAJxljerUGS30GpVx3NvnhvAzkYdlSRufo4zkl+qYIKAKKwEAj0NM1dKD77x/5xsDPi6f8RHglLVA+qqB18lv9010hKdGWGP5JY8odhbQhLsTYQ7kxBrJV446nnLf7xRyfTyIjRhqnkGRkZg+jI7etD+PTKyO4aXcCW2kopbY3JAanxGehgpQPr0oaqTLbwHUeFtV6cAE9lMlegOpBojMv1cdxLyMa8h98kfOSH/V6mVGUW3fEsZvGEjCQdmXc4zg/66FXP52jM+j8sCuIkyXU2hDHoxGgx+EkEljOPaM9dCKcgAwlGGMwg+GpSXRAZbp9xIxTD8M65yAj/cYuTpRT14e3VAJgICerhUGQg2B3WWVds8aQj3Ppzm1X7A3KqDB3oLo27kVJS3MM/+AaFN+UQ+1FizTLPkacGujc8UgX8F3mcA8X8wGOlad6KAKKgCIwIAhkC5Xrdva55g8HAW5n3LczDtppOHb4cGQ5bVOQLZIYoyGNkSR2MDLw4r4Y/rY5gm+sasNVL4bxtQ0x3L0/Ce4cOS0G4q2kxIs3MVJzfLGB+3DrgcY4/sVtm8daCzsPTeEEHued+x0HOz/0OrHCi/ePt1FtAaXlHpzEqIDjNIgVJa2ms7ONVpVHj8NZxVDGNhpOcTQcZgoaxS2c6SGDChbQn3OiMczyEDwB7nI4P3bHgkM+EoxGdIqUsF9xSuhzHLLM/mgY51q5l2uQfon4d70WWc/w0B1cuC9zncW5juUbZav2MgpGj2SLOiW9xlEZFQFF4PAQoFk4PAGD0bqN2xVXv9CKS55uwTt6SZeuiOCeAx1mLsath9vXt+FSt/0zbfj0q1E8Gu48InkA8taXWzP9tOLy59vwzV1J53c4OnOmz7bujuAjz1G3Z/Lo9mwYf25M4kCatf19ze4ovrrc7SO7XSsufqYVlz7biiueb8X7X2zDJ1aG8ZW13KrZHMM/6xNYzdt1MY7twvJkaKfw4KtpWb3F6x1Pt+Izm+PgrhAikQTu3BjGRzmuiwUv6vSeFWHcwr0iHnl6zBTRwdjK/ZAfrWzFJRk8ZDzveSmMG9iQOzs40BDDZynX0Yty30H6DD2SZrbNSOk22Udj+l3Kvywj/x3U+wpGjv5Oq0x/CZvpxP2Y9ReL3qy7lH3fuCd5+E5JWwzXck4uzer3C9uT2JsT3lm+PYzPvNiaWT8tvUhb8eE1UdzZ1DHsvc0J3LLaldGKdy0P48d7869B+hNYvyOC91Cvi0kOrs7YM31zDf6DwLc/h5PpJsY5/uemMD65vA0ff6kNH2P66VeiuI9bcwP59fJM9yMrkUkoREleg5SAowKDfprr7LU0sj4peUczLJ2SeFsCd++M4f+2955u5fbG2izrneSd7hrZXsiSce++JHLvCuVbFit5x+j2dRvvQh/mVbqQzUzwTvNe6nZrlly37f9xK+Mlbkvk+D2op9F5kBGFdr6ctrex3e274rh7Txz/2Z/AS7TY7KLXhlV03UDjXEh+ofL7GOGg34NoNImnaG3/kqXXP+hUrONYRHbelZUpFPzW7IsjG49bOR6RTduIltYEbs+SK7r8hxaztzfn8jPxT1K327Jk3Mqwkfzwl0y3OJWP7e5YJ7fuSuDZllRBpzKjds9JPIkHd8Q6jUsMeAuvQ9mNdzUmcB8nS8bVW7qDoL9CbF05rdEUXshag3/hWniCGBXCPsoI1R1ZeHTqd0cCa7jdle+Zmt1chw9QV3nQ97fb4niA88/giauGpoUQcI2Ga2hTXAQuuWVu6pYP1zTfOLLLsvMyxkLnUp5bL2UuZddJmZwLSV4oO++eZ5dJ3iWpH27k6i6pq3unPD/97rortC6HafmwdEqGKdaqtiIw5BGQ61wLoz3iXPXWMRzyg+pvBQUkIddYMPUlIiiLN2N07CCmResxP7oTSyLbcUxkK2kLjo24tLU9fxzLhI5n2pk2I/v8hIicb4akJ5BX0hOZnsTynuhk8uTSKZFNOCWaIcm7xLJThSIb4aTMnybE+tNcim7EadGNOJ08Lp3B8zNiG+Gkkhdi/RmRDSzbgDN5fibzZ7HsrOgGuHQ2yyV/NsvOZr2TRtfjbKFIR3oO80LnMj03ug7nsl7oNU66Dq9h2WsiTEnnkV7L89dKGnkVrxWKvorzWeYQz1+XofMzqZxf4OTX4nWRDrqAeaHXR9fCocgreD3L3uDQK3gDz98QeZmpEM/DTEkXsswhyZPemEVvCq9BNr0lvBpvJl3I8rOpwxLO6+jYfngSUUaTEhmKZ9IkU5LjnLBOUlmH2dTfa30Q5KlTMgiga5eKgCIwzBDIXPjtRBzV8SbMiu7BKfFteEtyA95rrcMHvZtxZWA73h/aifeEduOdoXpcRrqkaB8uDe3DJUX7HbqU6aVFByB0CdN2Kj6AS4RYny7r4Jdy4b+U9ZcJFR3EZcUHcalLlOPmL2GZw19yAJeWkKekwUkvK2Wb0gZcRrqUdFlJI8ulrsEpu6y0EVLmpGVNLGvE5U7KPNPLy5vS55Iva8Zl5c24PEPpfAvLWnB5RQ6Vp88vY3oZ+S910hZcRr7LsvM8v7yyleWtlNHqpJeVp9NLK9LpZVnp5ZIn/+UVbeQVIg/5hfcSppew/lLWOfnMuZR1IvZ/SYYulpRtLiavS28va8E7WP4Op0zyrc7521n2dpZJ3dvLWuHmhc8hlr2DbYXPSZm/iJiJvItYd5Fz3oqLWPY24nkRsb24spnjbsa7yw/ifUV78G7PVpyT3I6Z8X0oibfSGXEdEzelc5IkiWPippk1CkmH2ccrW111SrLR0LwioAgcpQgUGLZc4HnRHxM/CIkwXBRdg4tT6/FWbMKbra14vbUDr7N347X+/Tgr0IRTQ2EcXxLHkpIUFpYazC+1MK/MxjxJXSqTMgvzWS6UrhceG3PLPCTmmc4jpc89mEPeOTzvTF7ySl06nc36NHkxu8yLOeVM28mH2eUZKvNhlpQznc2yWUxn8XyWm3fO/XDKK4TXh5nlfsyUfAVT8s0kzZAykqRCM5nvTAHMqBBiGycNUEYgUxbEdJY5VB5gWZDnHTSjgvnKLOL5tMoQhKZnUslPq2JZVRHLSZLyfGqmfmplEbpQVTGmZNFk5tupMlNXXYKppCnVcl6CyVUZYtlkIadNCSZVlWKScy5pGfOSusRz1k+sLsUEtp/I/ASmEyStLoNTznR8dQXzlWxbiZmUtbTKj3MqUnhrWSvEKXx36X68O7ATb8QWLIntQlWiBYaOsUnG6agwWpJ0KeOgiJMiazabMLxe1vBSV7VVBBQBReAIIOBc1JMYm2iAhPnfEluHNyQ24rXYhpOteiwOtGJ6ETCmNITK8jKUl5ejvCJD5RWoYN4h1lWQKnkuJGWVFRUQknwuVTp8We0z55VsUyF9UFZ5Bftrp3L2K+flTp+VDj/z5BV+6TudSlkZnHPyOGVMy0VeFpUx71BZKdJpWSbleRnz2eWSJ5VnURnz2ZSuy7TLqkuXl7br4+jBeqecOsi5oyvzknacl6OMZS6VM19eXopypmVMy8rS4yzPpNLWwZj1khe+nsjlczFKn4vcNJUTW1dGOw+xrKgsh1A5U6GKygrnvFJS1ldyDitZJ2mF5CsqUVVZhYqKKpRzzZSVVXBsbMO62upKzKkpxqnVNi6sjOASRlMuYeTtYs92nJnchtHxRliJWMZByXJM6EDDcUzESUkBzjpmegQ+Mv3VhTol/YWkylEEhiACqtIhIMALeTAVw3GxHbgwuhavT2zA8aYeE7xxlBaFUEGjVFNVjZqaURg1qgZVVTQqNCTlLC+j4S4pLUFJSVcqLS2FUHd1ufXuuaT5qFj6oVwnlXweKi4uhkvSt+SzU8mXFHfWtzSPnBLKKRE+Jy1GCVPpV+QdKknfblvJFyIZu9QJr6Sl1EOohKlDnfQthfCIbiXERvKSOued+DqP2eFjvduHe+6mhcqdesGClK1LcQkxKqEu1MHR31kXPGcf7hoRHofY1pEv4yGfrKMyOlKypqorKzG5uhzHVPvx+ooo3hGqx1s923BmYhuquJVoxDlh5KRz9EScEiE6JFzPjnNyCB+FwWhiDUan2qcioAgoAkMRAYt3maMTTTgv8ioujK7HCdiDcp+F4qIiVFdXoa6uDrW1tcxXo5wOc5oaggAAEABJREFUSCgUgt/vh8fjgW3bMMbAsqwuZIyBvIwxDo8xphOPMYXLs+UZ08FnTFqGMR2pMZ3rjUmfgy9jDN/h9A++jDFO3hjDM0De24ll7XkgXccy8GWMgTEZyj1nOYt6fcjvMOVjlnKh3Dpj2C8LjWGaQ5YR3FluZYj1ZG0/jGE5SfA0xkDSQmRMut6YdOryGdP5XMqNyZQZy8HF0YN5SY1J92m4JtLEc9FPyt3UgO0Ai+eyhrxeL7w+LwKBANddMcoY9SlnJKWSEZcq0gxuA51bGsNFgXpcaLZjQXw3/PEwIM6Js7WTiZxwLcP5nmGWYyIOCob2yxra6ql2ikA+BLRMEeh/BGxexCclDuKC6Dq8Lr4Rk6xmhIIhZ6ultq4WtXRIJOweDAYhhsM1SMYYRxnXiLqpU9gPbyJPSEQZk+5L8i4ZY2jUeiaXX1Jj0vySFzLGSOLIcTJ53lwd8lTxRjzVTul6GkKkKbud5F0SPjefncqvVcu5W5+dSv5oIGOMMxeyxmStyZqTiEw5o3GVjJxUV1VickUI5xc3483WDpwR347KWDNkSweOYxKnP5LIkERMMiTgDXHHxBIdlRQBRUAROJoR8KYSmJHYh9cxOnJKcgeKfDbKKkpRO2oUJDIizojP53MMxeHg5Brbw5FhTNpgGdORijxjOs6NMVLk6GuMKZiK0csmYwzk3Jh06uaN6XpuTGe52bzGWDAmXZ9IJLBt2w5s2LgJ+/fvh7xYJUk7GZPmNaZrKkzGGEn6TMaYdj2MSef7LGQINDDGOI6wRE9kK6iishwVXJ/VjNYtLgXe6N2Js5LbUR1rgh2Pwohj4lC2Y0InkY63M5wh7JhYjoL6NiQQUCUUAUXgyCPgS8UxJ7EXF8TW4ZgUQ+EBH8p4N1o7ehyqa2ogWzTGmE6KZTsXxph2w+cyZde7Zb1JpZ1Qb3iFR3iFJN8TGZPWU/ikjZDk85Exxik2xkCcDSFjjDNOyeeSbDvkllmWzZv2BJ5+5ln89e9/x99vvwP3/esBbNq0CfKyLMvZ8rK57SV5l9xzY0ynvqXemLQOxnROMYxfxuQfizHp8uyhGWMgW4VFRSGUl5fTMalCaUUFakv9OMdbj1NTdEziTbAyjgmSCZgkoyZ0uuE8BDv0HRMre8CaVwQUAUXgaELAT4dkQXwPHZL1WJjax318H6qrqzGmbgzkoUVjTL/DIc6AS/0lXOQdiixpJ5TbNl+Zy9NdnTHGcVyMMbSBKWzctBm//8Of8MC/H8SKVatx97334e6778WBAw2OuGxHQwqMMZK0y3BO9K0LAiZluFZDKKFjIts55eWVqCoJ4BzfAZyW2oWKeEvaMYnHAEaqDJ0TpBKAREokSiKpSJW8pEOIjoBTMoRGq6ooAoqAIpBBIB0hqcfr4+sxGw3w+wOoqaxB3ahaFAX8MLxwG2PgGmE3zTTvMekrf7bAfG2lLJuy+SXfXZ3Ud0fSNl+9lAvl1uUry+WJxeJ4/oUXsW37dkZEPBDjKe2ef/FFbN26DfLsSG4bPe89AsZY8Pi8zje6quiUlJeWoboogLO8B7AouRfBeBucb+ZwGweuYyLOSW7EBEPrZQ0tdVQbRUARUAQGHgF5hmRq4iBeG9+EqWiCfINGIiTVo2ogDxamMg9piibGpB0TY9J38VImJAY2O5V8X0lkCOVrV6jc5e2uvrs6t/3hpj31IXDFYjEUhUIYP24skrxrty0LkUgE0ViUzt7hanB0tpdVKA4JuEaNSXE7x0aZfH24ohJFRcUo8XtwqlWPCclGyM/Vd3FM6Gyj3TGR7RzSEIJSnZIhNBmqiiKgCAw8AhYvynXJZpyV2Ip5OAivx4MKhsFramogD7PKJToFXvp5J2qMgTFpQp6Xa5jdNJdFyoVyy3PPe8OT26a/z7vTobu6QnrYtoXZs2ZCviki+O5gxKS5qRHjx47FmNGjYVmmUFMt7w4BrkcuSh4GYsCNsWBzDUskqryi3HkGalIgiSVmP8oSrUg7JTEYebaEzoiRaIls2wjRscEQe8mYhphKqo4ioAgoAgOHQHEqiiWJPTgOe7mtYEO+aikOiURIcnsVYyyUW57vvLd8+dpKWb722WXG9N2IZ7cv1IeU94ZElksuv3vuplLu5m3bxry5c3HmGWcwKpLE6NF1mD17Ft7whgtQV1frYC/8LhmTd3xutaY9ICDr1/khv/JSBAMhLPM0YVKqCd5EFOAWjpEtHKagU25IkkIcE5d6kH+kqtUpOVJIaz+KgCIw6AjIxXhMsgWnpHYjYKUQCAYgDols3wykcmKoD1W+tHWpLzKkTV/4hVfaCOXm5fxQSH5f48ILX48PvP/9eO973oMPf+hDOPnkkyEG9FDkaZvuEQgEuJ6rqxktKUKlz2ApoyVVSUZLJEpCh8QwNUzhREuSgOOcpJhmqHvxR6TWOiK9aCeKgCKgCAwBBEKpGKagARPsCCTkXVZe7PwEe0+quYb6cPg6yehJUC/rRaZQd+xuvZt2x+vW9YXXbWNMOtJhjIExGeIWjWyJTZkyCUuXLsbEiRNgWV3NjjHGFaPpYSBgjIH8pH5FZRk8fh/meFowJtXCaEkss32TgOOQ0Ckx3MqBREncX309jH77s2nX1dGf0lWWIqAIKAJDBQFegEchjGVmPzweC6GiYlSUVbUb0J7U7K2h7i1fT/3l1ncnt7s6kdNTvfD0RMYYBytxKowxjnMh+UJkjEGhlzGF6wq10fLeISDzIdG/Eq7vYq7zaaYZpcmI45QY2cIRh8SJkCQBJ81ESfj5gFDvuhkwLnVKBgxaFawIHHUIDOkBe3hHOAZtmGO30KAalJSUwu8P8DqcQm+/nirGXaingRbiKVTuypN6Ife8L6m0cylfO6nLV95dmTHGcUSMMZ3YjOl8LpWHIl/aKfUvAimkINs4leUV8DFaMoPrvYrr3tAZgRAdEwgxUmJI/ABQATombMfMoB/qlAz6FKgCioAiMOAI8A6wNBXBVDQh5DUIBP0oKyvh9TjVbnSPlFF1+3FT5HkVqpPybMrTtGCRGKsUHbMUjY9QNqMxph0HYwydNsshYwz0NfwQkFkb5TxbEkKdHcfoVBsCiRijJYlOBCdSIhGTFKMmQ2Oc6pQMjXlQLYYyAqrbiECgEjHIXaPt8SAUKoJtezguXoz53tdDHIOe2nTH49a5aT5Z3dXl4++pzMDQ8AiBOabyTqfDGMnDeRljYIxx8rlvxpj2ukK6FSrPlSXnxhhJlPoZARdViZYUlxTD5/NiWqoBFck2QCIlzi+7JuA4JIyUGBLotLOABz8PTr6fleqDOHVK+gCWsioCisDwRMAwOlBtRTHdG4aHzkhRqNgxsMa4l/C+j6s3Blh4hLqT3lO929aY3ulqTJrPGNNljMYYxONxtDS3oqmxCa0tbTxPpG0SOxJd3CiKk6eBOtSU4iiXRo6ZXBks6vGQNtlMuefZdZrvQEAQTxnAovNdUVaBgNePSaYF5akw5Ntn4oQ4ROdEzjlJaCd+TjDIL3VKBnkCBrF77VoROGoQKEpGMQGtqA74EAgE4Q+knyXpDwCOpLE0xrQ7Gsbkz+cbkzHkhYVoJIaVK1bhd7f8Hj/9yc/wl1v/inVr1zu/skr/wzFJMh6X0gWgzaKrIgz5hOeUuW0llSo3lXxvKbeNe+6mvZVztPKJY8JNGZQUl0C2KkvsFGT70sstHNAZcUgiJELcwjEkTrJMdJoGEThrEPvWrhUBRUARGHgEaEwreJc4GU3weG3YluWQMSZv32L4XMrLkFUofFmn/Zo1pqt+0l8+ko5zy3PL5GHep598Gr/+5W9w35334KnHnsCtf/4//PLnv8SK5SuRiEvERJwP2iXHG2FK7JI0WK7sRCLhODBtbW1obW3tFQlvLvXUVvjD4TAkjUajEN1FBxmTUm8RSCFI59vv98ISpyQZhj8ZA5J0WcQZEeLctjskmTnvrfSB4rMGSvCgydWOFQFFQBHIQaDcxDDRDsPr8XKP3edEG8TIuZTD3n7q1kvaXpgn01N9niadiqS9UKfCrBOpE8oqcrJSlktOBd9cQ+7W7z+wH/fffz927twJsUeGtskyFjZv2kSn5CXs338Aee0S+USGyNu+fTv+/ve/47rrrsO3vvWtXtE3v/lNHCr94Ac/wL333ov6+nreyFMRjkuP7hEQV9YC37mHY9MJlx+w83m9KEMMgVQsvYWTcUbaHRI6nwSY859KC5fzdO6Iv1tHvEftUBFQBBSBI4xAyDao9jNCYtvw+ny8/mYuvhk9xOi6lCnqkkh9l8Ksgp7qs1h7lRV5LkkDyUuaj7LrsvMdvCk0NzWhqbmZDkmSGzlSY2igjBMh2b1rDxobGlloSDxSJB5OwiJjDCRi8fTTT+MXv/iF4yj8+9//Rj564IEHkE3Ck30ujpGcSyrk5iUVEn4hqfvnP/+J3/zmN1i5cqWjN1VyjvxjdKr0jQiIwwkw6sV58zNa4rFslDJSIk4J6JC0kxs1cZwQZ7bZ2k2Z7eYYqCp1SgYKWZWrCCgCQwYBixdnr8cD27ZgMTpwpBUTIyrUU7/CI1SIT+pcKsRTqDwYCqIoFILtjN/wXtqkWZmESoIIBPwgTOBpurz9PV3i5d325MmTsWjRIudXcIuKitpTybtUXFzslBdK5X8NSZ2kQpLPJleO1JWWlmL+/PkYPXo0jEnrIeMX1dxU8krZCMhj3cjgZRgZ9MPj8aIsGUUgGRdfhUTHQxwRx0GRfJIOqqRCGNSXNai9a+eKgCKgCBwpBGjTLItOCelIdZnbz2Aa0pqqaixbuhTlleVyD+2oxntp1I2uw8KFC1BTW80yGiW+5ztsRpkWLlzobMX87ne/QyH6/e9/n7fuD3/4A7JJ+OT8j3/8I/KR1N9666249tprMXPmzIyRzadZf5aNJFkpx9GwLTHzBj5u39hIcIApxylxtm6QTJ9zRUCcFEmFnDyrBuGwBqFP7VIRUAQUgSOKgDgDQuKU2PahX/ZEhlAh5aVOqFB9b8vzyTCGXlWWgHw8bnXXOrZl+3Nf+xq845J3YMHiBagbV4d5C+fh8isux7HHHQuJhEi7bGITOgMgsT3gpAFuB8h/oxWqrKxEdXV1J5Ly3DI5F16XXB5JXZI6yQuvm0qkRPQyxjh9i27IeuWeZ1Ud3VnTMXxDpyTFiEiCjgbdEVakHGdFfA/Z5pG4iqT0VJw6vg3qYQ1q74fbObWfUmwwyQt6gV2FBbwG00IGoz2Anaku9RnMLLWwtKwzLSoxGEc5wlZMnnmZ+iVM57OPOsqQut6Qj+3nUx6TdvaakIX5lJXb74IioNxVrp07nanwG8zNtFlSajDFjy7j9NvAlMx4ljCdEwJcVQ3F1Banx7mI5TxtP4xtMIv8S8oMJrIBD6euPGhhLsuXZvqdSEzYrVMnb9UBA8FmZtCAKkkRgsR5Skm6H7edm84rMqiiIrymoIxtF1Ou4FnmtAQvNICro9OGQqW6fPcAABAASURBVEeRH1mviZQt7SZTFx5OTa6ei6jztADABDnNHX55Ez0nU5bTD/XITudxjqstIOAxmMM6B8sgwCJp2k5+TqqsiaXEbTSxN+016UxpwMI8KuHI5ljGeQBX5zRH+r2IcqZn6TKTfZE9XZl591L+mCILS6iPyJvLtVyeqfNYwJjM3EpdNi2hbmNYn2HFVOoj+C2lnMUcJw+3CobjnUY9FpNHPidUt70uN1PJ9ShzL3JkPU70A1QxzWaAco5d+plNPd3l5susM5Ev6yzNfKTfU+xQiMlResjoU/wQyvMFp552Kq7+1NX436/9Lz79uU/j2OOPgZ9bN32BxhgDY3pHIteYzrxSJmSMkaSTLKdA3/oPATojiWQSPBy/w/DcyYhXItR+zi6dhcJ0EI+sS9cganGIXXuKfPjfJSF8us6CXFBzxUyt8+Mb8wK4nNYmbQQNlo314wfHFuO+kzvT7YsD+OAoC8ZrkSeA35+Yrv/XScV48NQSPHtmMR5a6selFJT+GOX21nE+YWwQf1jmRy0v2ulSCxfS6vzx+LTM7L5vnevHydlWIt0AsC2cMymA32b0uO+kIvxkphfHelwGppbBnNoAbjqxKD2eE4rw6+le1LFKjgDHcvG8ItxLGf+Ymd0Q8JT78HPicA/bXlNtUGlJC+D0KezT1ZN9/nSKB/P86ToYC6+bGqRORfjxVOoSSJfPqPbiy0u6jk10vnm+H+fRQnl9Fo6fHMLdlPmHRX6cmOkvQOt6CXV0MCHW951chK/Vmg7ny/Lg6iVFuJ16/k+thVEZK3gqsbnpuI4+7z+5GI+fUYIVZxbhX0sD+Ah5x3ceMqZVefGlAnreQj3Pp54VQRtX0FMU3W+jnAvdsXOoXs7JR5exT47hb3O9GMMyQ+o4LLx9ThC3Em9nPBzLN8dZmJLHK1k0xo/rjqEs6n0fx/17roMLuLY6ZAFTKny4dqnLU4Sb5vtwZkYf0fN9oqe0zybKuvv4EN5dAohuxu/FVznPd7Hc0emEAC6hw1yK9MvHdfDtxUW451g/Lqmw4Do9yH15bJw7Wea+OL3WOB/XcQ3Ms9KMtt/Gyay/64QQfsZ1OsPp3GBsuQ8/Yd//ODaEa6rSvIP2zotvKkPGiIIDp4n0U0i61LlUiEfKe8MjfIVI2ss3ZjrXp+D1eVBaVoLqmiqUlBbBw89gIThEhpArwxgDY4xzaoxpzzsF/fAmfQnlE9XX8nwyju4y8TgyCEiWn4X0lg3LnDxT53Aq6bdI6hQc0bfMJeWI9tlvnfEzgRLepfOGseOOLUu6h0a7lPUhpu5Avcybthh+t6YVZz/SjDMzdMHzYfx8j+yvAXKH2toWxy+ea8ZJ/23CWY+34OOvxrE95MUX5wfwtmBWJ3myNvuoYL+2KJipD/CONH4wgk8+14KzMn1K329eGcUjTV0n31BGkddCNY15lRAv+nNLPFhKa2JcmX4LM6o8WMbU4fEZSHSlKFMvfCHKqGJ5ZY6BFvnlUk4qtgF257Ty2wbl1D0tz8JJNTZm8M7X69QaBKSebcooj2xOqeBcwrJKjtFKplAf6aADsRTChFWg8LFe5Ao2PqclYAAEHR0tiJ5Sf8FYG/QjnTpWo4gdVVI+b+jb9RRZoj/tKMLxFA6SQN3qijw4dawPX2Fo6Ed00E4JioQ0iZ7FIot62Dl67s/ouZfK3rk9jkZiPrXMiw9PtlEOwLKAKeMC+GiVhUpPCv9cH8XLCYBDY236sOjQnMKw13hGFGSMlZRxYpWNOg7WpFna30PUQcZURZ4qjm0O2y3gAItdDtvCxFIbJzDq4fJIyiKHQ/CU9VHJ8Uibdsyjgn0Sra5iZJS5kbZC1SEPXkcntNzjiIHhxMtnSOQEOUYe6Yqcd9Ff1kaFo6+FqoCFBWU2juV6dFjJIFER6UPWRkY8LMov4/gqSQz6OKz999Y3Sc6nzHnrW7tD5S5kRLPlCY9Qdllf8tLWpULtpF6Mj5G7YmHiXBnOi0OGJ/ykiU2SqkLkyChUWaBc2ggVqD7kYpHpkivEPXdTt1zTDgRkjgWfrBJm+YGQCuaGylHoGjRU9BsQPRI0Jrt51V7dmMTKDK1uTmFnrKO7OI3W3rYk1rJ8ZUMCd22L4Pvr4thLo/d6XtQPBbg4DefG5iRWZfqUvl9uTaHBNSAd3QPsgPYGXl5IGmNJ7KdutbyqL6DxKsnw1dAZOY4hDou67qSuSQPYdDBCmfrDSQ7SODcTpxJamOPY71jq05O8ZDiOe9e34XWPNeMcITpzV6yI4N5wTy1p3LnnuacthQgvkKNqfDiHhtzbczMkmqL4+vJWnEtH7/j/tOAty8O4oyEFK2DjvEl+vHesB/NdC5mRJ3o+sLGznpeviOKuNiBOrFfvieFGOqi2h4Z3rB/vLgNCjDh8fJoHY6wUNm0L44f1QGtGnpvUVXowl5Pmo9P7wMEk9sYNxhK/6ZynYpfJSQ1o20FfDE3RJBroEHnp0MwqsTGD8ycsRfQQptPoT+QFo4Fz0ZIy4nOBbMh+pRIpbN/VhtcL3hl67ZNh3NQMrpwsTuK7k3LixPeEUR6M96J9my+LqxfZFJqI0cGYwVjeDSzJWo+9aHzkWYhfJyDMkVfhcHsUQ+LSYcmi/XGeHeBa6pAjgAhxvQhWHRX9lnN1l7TfhKqgQ0CAC8BpJamQc5J+k7kXSp8N6rs1qL0PYucyJbS5zp1uknoISRmz7YfMkZTR5iNMw7GnJYk9/ECX84LeztTHjMjM7TefCGOMY7TEKdlM72A5PReLxm0qDdU8my14p1NXZOP4ohTq2xJ4mIaYqsFmOQMbZDi842BDHMvp6Bykl3M8wxHcLelZIMFqIU5b6Vy4tDMKtLC8p8aCy576KB6n82X5PXjTKINA+lrZfVNO3L5IElvY54amBO7fFsW1L0fwt/1JpIjXmTTAJ5TnCKI+LYwouDpKupPRHVfPA60J/HNjFI9Rl4qQjffN9OPtU3y4qMggQYfj22vj2MxJpJhOuh1bbaPGCxxojOO2vQlsZ3sv52gx27GqE6+P88RgCQ5S5zWknZzvGYyUzCsGhHEcnRJ5PqORc/DC/gQaWchAUBenhMUQZ1fG0E5hOrq5ytEyP7on4ThKZZVenM5FwiCMNO8jpbCFjrU41IaO32w6JQtznL4+Cjwi7DbXscfjQSwWR5KLrZCBLFSeq2Rf+HrDKzxCuf305Vzau+S2M6bz2u+yLFzGXqS5srtrIrzd1bt1wpdNbrmbSp2bz5cWqi9Unk/GyCyTmU4Tl7sEyno5TGnTS9YBYjtqnZK+4mnRIlQydj6RF/dXud1CW9hXEX3iN5wZLw2Xl/0doDO0+kACW3iBmUAjt4x37kEa3CkVvLPmittyII4naIhkOYmeoT71lJ85Ho3jMTpC22hYZzMCMDNkoT/k5u+NpVQ+wi2zv+1PgQEGnDTai/HEgAcre39EGI16tT6Of9Un8Crv5msZfRjFSE/vJQBJeqEbD8bw820JtFkWpo/idtBEG6WMNjy0PoLbWhhRyRFoaPBOofNTwkjKCjoRz7D/DXR8omy/hNa/lpGfjiYGnD4wqIJINIGXGDl7JWwwnvtoc0osFNsWJpbYWBRKYUdLAk/S4ZRgk835565Jh5g+5VLYvTeGpxktiXhsnFVjocrbJwHtzM102l4+GMcGesGTqeexHJ/VXjs0M4afJYtzkb46c7ENTTWPgFYydqFD7+pIG3zpT6iQxt3VFWpzNJWn3VIDw/VvTE8j75GhJwGHXT/UryW9GuBohsjPrfPgzWM60+m8WNZIVCFHipfWYF6ljbeS/20O2TiDBoU35+2c8pzDQt5lv43h/0sm+PCpWQF8Y5KFHdsjuGl/O1ufMgFalNNrPUj3KamNZbT0xfmkcGa4e+CE2KM0XK800ni1GYyic7CId6dTKOsYbt3EGSV4bl8Cu3jnzsg8IyVAsD/WFa9bYli5GwOvGJ4SgwmefIp2lBmfjVPH+/HrJUH8lnTzQj8+N47RA4el57cktyLu2hHHfu5DlVd78JoiwH8IY0kkkljP7TnuuMHmXHtI2b2Lnifl6PmF8TZGZTG1EdfHtkTwV26DeDgR9JGwf38U39qSxEFik8XqZEPlHhwbMAglE3jmQBK76CiupAPQSMM9k/M1ngNp90s4Jh9JIiUxjnkl53Ylow9eRkdm0fFdyG2RGWUWJsWT2HAwgRfo3ETYi802DE4w13GIsa3ldtcNxFsw/+3iIH4104PxHSztuXgkjnsPpEAfCEtqPJhOJQLttb3PJKnXWkZ3nqNzJutxKddhde+bDxon4ZOPSI/9i5FzqTtml0fS7vikTniEJH84JDJc6k6O8HSpzwCQ4o1O3no2kPJsYlHeQ3jyVmQKjZHOMidZibTLJrfKLXPPe0qFP5tHzoXylUl5NmXzjPw85yFzvXKmhKfdjznD3D3TgNbS9A2o/CMg3GAm72TfNyWAa6Z2pitG2ZCvtOYq4eeV/aQ6Hz4y1Y+PCk3x4yI6IHJn7vKW8Fb2xDF+vH+SHx+Y5MW76JycyDC8PGtyqFGSUJEHb6GD4/Tp9OvD2aUWKvMsFGOMcyft5RoRw7WWWzjPM3JhU69pFV6cReN1bDGwj+H9R/cnwRtqqm7olNAw9tOs7uPd8HPst95YOJZRmSlBdHtRN7Syk8q9eOMYHx1EUp0Xp9C4FqH3rx27Y3iERjjFyMMFoyz0McjR3lEbjT39ChBGUmeARc+JZVl60uM4tZx9tbeGc0N9gNtiDx1MIsHmDEihQSIEjBxlsbVnF3B/Rr7+m+REPN0GNESTeIERtf1xoIRO3Tw6LB3zzLnlHBEuxBiV2U2nRLZwdvFOZhp5X8t1u7DMRiudmhWcg72U4TglbMOlC6rT3q+cFBdljWWsF2+gLmUdHB05DuK/u+PYyjEESz04rdiggjI7GHqb4xYOo3fPEZuorEfqutTf27aDwyeYCcnEOmkBNYzprrZAo0EqFkM7SF073Q5E/yIzm5yOst7cOimSvKRK+RCQdSzEOiaGjqisfZ4N+eOQLklDa1QprNgRwXfWtOGzqzrTj3ck8Gq0q7ZhGpt7tkbx+VVhfE5odQQ/3x7HOok2ZNgPkufuDWFcu5o8K8P4yPIwvs5wfuUoP74wyUZphq8vSVNTHL98NZLuU/pdFcFfeFe9l45HrhybMyPPHVis444E6mkE1vCueSsvmlMqvXgrLeAsGpltjXE8SYtFewnaNzBKjZAnV9qhnSdjCTxOw7OFGE6mUzKPHkI5F3ghaSka4md3RvDl1W34otArEfxmFyMfhRp0KU8hEY7jr/UpxGhtl4z2YBYt96HsMgQJBO0luONCIohZfYmez+/K0vPlCG5khGZfFg+7RxmdyAsqDGwAFuWNqvLhbfkm3lg4hdEC+onYzAjJBk5YhBeB5Q0J7I2lYBhBWlxqQB+NkngYQObWS54YPdwwnY81DF+8LFs4pR68juM+jltgZe2BAAAQAElEQVQ32+ngPM+wTJQTG0kBNuc+QD0MRbQfrNu3P4L/FbxJX+B6/erGGHa2M3TO7N0Xx+OtKbTYNs6stkB/XobamakXZy2MRMl6fJke20RuO51AnLhke9FykFiIH+FGinM1EBqIgRTqSXZPPFIv1JOc3tZ3J0vqXCokz62XNB+PlLuUr763ZcYYGGN6y16Qrze6CE9BASOu4vAxPdKQDOnrSG/B2MeL93MHEniMe/nZ9GJLKu83W+TBwC0MPz9B/scztEJ4szqM8k57M+9gn6LcJ8nz8J4Y/kxH5u8tBidxy2fBIcx1jEZ7FR0Lt8/H6ZCso0PBG+usntNZL2fGR5IfuhHD1ca3jdR5ObdwaoIWlsgtLkMB8vzCLl5wxXDF2JQ2K+/DkKzq+5FK4SVuDck3hFL0dI5hVIdBo4JyUgzrrzsQwx+I0y2k322L4V/cLuAOSME2XStSeIgOIv0/FJV68RpuG3G4Xdm6K6HhmRCyMJp373FiLrhns6e4vbMhR0/Z1sjWs4SOxPmTfDgrBDQR9xV0zEpCNj441YtpOXNv03k5iVG0EC+qNdV+XLc4hL8eF8L1k72YyS0SQ33mM5og+jhNOa8ytzZP6LM40ZJXGZFawS0cf9DGLPJOFB25/l7i+ojTWQ5zjmVuA9IoazCcIjQ2x/FH4u1gzvRPu5M4kMWTnU1G47iPkbX9dCZmcAtnLj23vkSyXFmC4Xo62U83AWXEZUGlB+M5Hrd+qKWEDynODzgXML1XVAyYUG/H0xte4XGpkNye6gu1yy4XGXKem0pZLrk8ueV9ORcZQn1tI/zSTkjy2SRl2ZRdJ3m3TvLZ5JZLml2ene+uLptveOdl5TtxEg6DeR7MDOmDl8d8+mlZLgK8IXW2SpbTefHzQl43wMjRlvFumlpwEcmWkRivLXS+nmXkIkXrRDuAvYzmPEmjzxtzJOhEycOQFkyvIiW8UYY8TyCXZ/o7TpSFvXU5GmmQn21KYlfKYDGjJfILuVYXro6CKA3oQXpHDnHbgXYWDAZ0MPQit7c+hgfbUoh7bLy21oJEIETPXjR1WGrLbZxEXad4UthO3Xc0E0SnJvPG0+70tGn4p43y4gPs20vGv6wL47v0klosCzPq/PhEnYE3I0qSSVWM6HjTZaV03k6r8eL8Wi/O5pYQqzgjQB0djRkBC6VsYDh/PpKHedm+oS+HfQRqDbfndrFMHI8Wbsut5rlE0eL0POh/MlIC+G0gF3/5pUYHbxd3zkF3mD/DLZz13CLzFntxKiM41aII+80+POxEcA+Y7NLO+Z2M3snNQCOZp5D5mGDn+qF0lkgmEIvHYXFNGdPNoPpB6SNh7KQPl3qjsvD2xNcbnp5kHEr9QPcr8oWydXPP3TS7bmTm6ZjwujccxsZLz3BQc2jo6OeeygzeEcvDpdu7uerzBh9WgjofxiLw0mj55OJJGeKQ8EYdDTRUj+6M4pZtUdzGO+K/7ozjad5Jg0ar3SlhG+6ysPP8h1yOLRrdc2psVNLAGXpbuylDHJt8LVK8TX+S0Z2N9HjG0LDOofCKfIz9WJaKxfH3vUm0JQ1mjaLB7+UWTjGdxWPrfPjENB/ewO2EQCSBR+qJURNB7IN+1Yx8XDzRi7l2Chv3RvEzbu38a3MEtzMq4KFX8JapPpzpR8Y5MDixmljSsIcbo/jiS6247NkWXJqhz22JYy0nz8cIyAKunTrBnJ86+jBgEzCQA/oHkIjOc+zrd5zX27ZH8Uf2KV/zlmUk/7OCOzyOUxKQ9n0YSz7WgwfjeJSYNHKtnMptpzqfcRwnl7eI43/3jCBuWBLAp8famOF1azqnYXpKa7k2VkYNxtJLlq9ec2idmYbIGT8iSCLlPHMlozUDrFdvjZ3wCRVSp7s6t01veHrLK7KEXP7sVMpdyi7PzfeGJ7eNey5t3XxfUmkn1F0bqRfqjueI1w1Yh3LNyyZw9adpwLrsJ8FD9RrST8PLL0buhGu5JzCf2xELMjSvmBfWrIuvh05BddBAnJBZJRaO593vu6b4cFlpCk/siGGNzHe2eF7l6nhbOa3cg4u4Vx9jVEN+DyGbxUPjOqXYgtunpPL/TGjrs9mcvJczIyQOh9xJ8yYYCYY0XtoTxXWvhPH1V6O4eWcCO6iHXHDlB+HoN4BqF96+MRbeOz+I3ywJ4toxNmQH6ABvseXrxAwAOf3me3t1fwKreFcc8VuooQHjjko+NhifhdMm+B35/499CP1gphfnHsId9NM0yq8y+uMrskFVIUY8X6cWDeiHZwXx26VB3LQoiO/N9kMecK5l+OABOm9/2BXHOkZsstsanw359s1NGR1Fzx/N8uK8ECBftT5+rA8XlRvIs0d/3BiHbN3s51bFzzfGsC0JjKqk4zPBhvxPH4tOymnkDXH+19dHcTvXxl+o+18z9DvO0avce0nYnPcyC2MCAKcBhJFOSQricDoOISdx7YE4fvNqBF97JYJfcAtrOZ0Z8CX1aafEICATzDL3MDyvrfE733iScQjdvDiAK0rQydFA1ksczfu5Lbc3xjXPbS5C3IlXnM/XjPbiTWN8eOMoOiV0wLKad2Tp0G7ittOTjUkEubbH8jPFZdtRn5Xzsf7UqUGIfi7dPM+LecSNRxbnQGVTzhjNkelsoAZRUK4Y22wqyNjLCldWIXapL1R3uOUDKTufbtKfUL664V/GBc8j7Y44mSE/pELXkCGv+OEoGORd6+sm+vGdeUF8N0PfmuHDm3nXmJZrID+a9eYZIXyfRvx7cwP4wlQvzikGVmyN4PsMkxxMM7a/W0EvrqGs6+b4cRoS+N3mOBrEk2jnAEpKffjQjEB7n9+dF8A3pniwSCxaFp9kxWjRxoO3d5AQf1QKSU28rV7LLYkVpI0S4WCZHOK4iFMiF10OT4q6krFw/BgvLh7rxSIfsHl/FD9eF8PzbOjK79oIaKHheZaGhzsYzp2mnY+JZcZjQb4ZJF+hvmyCD5eNp2Gr9WAm+2J1n44GOksPNAMRfo68HBSTvO0tOgWncKvlHXQkLmD0ZwqjG6/sjeEndNy+S4fiiRbKyGkp376ZWkEcREehjJ5z6FROoFN5BaMDNTS4z++I4s8H6TiwfYLnLzFKdfM+3m9bFk6Z6MNFpUBthQdL5eu+qSSeZh2DEEiR3z32NcTxCj0K+WrwVG5xTCRvkI6EzK2HTPQzIXPHLNrooWziNs4KYr2e21fNjqCUUx9myITNIJGSTvgTmNJiDy6WcWTo0nFeHENHglUiNi+t2hvHakY66JfAJr7ZTG104lroEMY55kbqRH80u7pTvr41iRfptO5mqZcKFurTw7pp1T4460L0HO/DxaNtjOEVqFAbiuzHw6SdkkOUeChGqy9thFcon3pS7pJbbwzHQ3LP+5LmyuqurfAWqu+mzmki9ULOSR/fpF02uc2zy7Lz+erdstxU2kmZm0peSM6zScqGLxmqLsSEhywVORPiaTdHzxzdNO6XKl4S+kXOoAhJ8Or5y5fD+O2+FPbyop2rxLZ9Ufx0XRR3HkyC9o3VKaxmiPxHayP4waYY/sa72r9n6B97EnixNYUUL8ZrGI34+uoIrt8aw5280/7nzhj+yrvuGzdE8VM6G0/TiFNYpyNF67KSFumRXVF8n/Jv5PYD7UuGJ4mHN0Xwvyy/iTI7+o3jjvokttHRyDC2J/WNcfx+bRs+vCqC34ms9po8GRqP7Qei+MryNlxD/tua0jzRRBL3vNqGq1j+8U0EiPvqf1kbxldWke+lNnxmTQS/3pMEVWg3pM9ui+BLK9rwJY6T6qbLGXX4D8d/Ldtc9UIrPvhiG76zNY6VGU9mMx2IX65hPyy/ivQhl5aH8UVGdB5qA2I0bi9tD+PDrPv8K1Esdwwu4Or4Ier47V0punNp3eVu/vcvt+Fj5Hf7/LXzgGa6/vntEXyZejr9se2HM3TNyjC+xEjDz6nfEwz/pA17us1W6nlDAT2/8GoM/+b8H2CE69ZXw/joijC+xa2XLYyMpFuDkZM4buZ6kz4/yfCLjL+1JY7rVrZB+r+R65BLzWV30gS9iT+uC+Nq6vfZDTE82wrEuK30D3qUVxOfnzGSsoFT4zAXeNvVHMdN1PvDHNtPdyUhvm4THZ2/cX2ILkLtmBOvj7wUxp+54EV12Qr7OfX7CPu6jVs2roPR1BTDT9dwnOT/IOf0QxzM3Y0pyNLZQ2/6Rq6Tqynnu8SR3fJzkWSEMIIvchzfJS4rRQnqG40m8Djn4pMZObLWvrkpjs0yv4z+7GU/32Yb0VGoXU+WfXRNDKuppLBS1IAecqk1MOk+5AqdzvXpXQxWnxoMInN/6tqfsgYRkk5d92ZMveHpJHREnByJT2P3QA1rpyRJR+A+hrkfouXh9bbLSPfxDv/u3XEaghTCmdqtjQn8Y0sUv9rUmX69LQ7nH+PRwG+jQ/CHrPobNsfwW9bfWZ8A7WnaUGfkuUkqlsBtG6OQEP//0cHhdbvdwArPSt69/35z5z5Fh5t2JbCeEQ/hySb5efGH6QzdyH7/y8HlYelg5zra35rAX6jzTeR/hIZPKuUO/AU6SU4/e8lEzR/k2H9G5+qXHNPt9EZoEyUYI+wOrd8fx5/I8yep4x2zU8i3bbzjv32rq38MtzMqQHvFGjhfV/4XnRbpJ5f+wA5o7yA/jLaZsm+kjr/fkcAmUYetXR0F47810ClkmXus2RPDze2YxfAADS39DKd6A2X9mXq6/d1Avpvp8N1GJ/KRhiS4e9IJf2kkd/X3b3fH0Dn9PRvQbmMP18yfKUucx4cYZcmoKc2JHrB5Xwwyhl/Rqf0Pna0Gbuv8gXrcQCdOnu/pMk80zM/vieN3HPeN2xNYya2cCNftUxzbTZRxH70YZ2qcHvK/yf++eZh630DA72TkRnyYNu7pPLUz2mUd/4r93MC5fdRd8HRM76V+N9JReJz6tutH5/sRrq+bye+0oeznGZ0hC6KMoDy6K4bfUM597I8+MWQbUbaX/kSdZd1sESVEXQK0vYlrn5iJnF+xzV/ZYK/UkRrplP0904dTn5W/cVsC29ieBzmP4ME5OaTe2EgMlRCzvTqEV6hXzAPA1F3fUudST10LXz4eKXcpX72UufVuKmVHgtz+3DRfn26dpPnqpUzqhCSvNPAIDGunZODh6VsPbbxQ87ret0ZHmJs3tqBf5txtH+GutbthhgCXcyeHdZipn0fdtPuTfs9T3Yeivhqp3vILn1AhVaQumwrxSbnw5UulLJdc3tzyvpyLDJf60q43vK7c3NRtW6jcrZfU5ZF8b0nauLzZebdM0/5HQJ2S/sdUJSoCwwmBo0pXJxZ3GJGSwwFrMIya26ebdqd/TzxSL5RPhpS7lK8+u0z4ss+PdL5Q/1LuUiGdpL5QnZb3DwLqlPQPjipFEVAEhjoCxrhPlchuVJa2EjsRkl2qdMocD7owPBUfhkkWfzor5ZKTNE3C30EUwGpp6RJPe3kMlPHrkOvqbFFtzgAAEABJREFUJGmHUlIvJCWSuiTnLqXHytF1aionQmkuaSc5t0RSISlLUxonSnFOpc4lp6CnN2Emj/QjxCznNC1TzoWkrDvqjkfqhKS9pEKSF5J8NklZehwZpZyN3nRpp3epFupUmDmRcpcyRT0mGX5JXN60Xmlt3LLhlqpTMtxmTPXtHQLKpQhkISAXbiG4bokBX84bU17EU0kaNSfLtzQnM+2HlDhEi9x+4WdBKtUho505k0k59ZTNc2b5zkMyGUrL6WpIpZyc1EfqJJf+4Su3XEok3zMJp9uWelAhaSOlPGMiijDJc3Tw5ansVCQmRMjFQXTuIA4ibaLZt+TdpnIKbg6m+6EeUsBEmCVx+bpNsxjTcjq45bwQCZfUZaeSz0cuX746tyzlrJ3MmDNjcobDtcFSDslV1MXIbdk5TbGRkJRK6raScyGnLMPj5KUwQymua8O+kdVbpmrYJbKahp3SqrAioAgoAoeOgIExhs1pMlK8jJPk1OfzIRgMIRQqctJgKIQiUqgoxLJ8FGS5UE6dyHCoiPWkIElkusS6YCjIPjooJP2QgsG0PElFl4401IU/XRdEIBBor5O8kNSFnD6kLkA9gg6P9CN1aQqxrUvpeil320sq1LUsyHZBR57UCwlPMBhgeVcKUj/h6UpB8gv5mfoRDAgFEPSzzB9gWTckfQkVlB2A3+93KLdfKZcySXsi4RMSPlkfknZLvnSffjfN6NDRpkOvjrJ0G7ef3HL3vHM9sSFG/nbywaLDYtEpkZXNxT1sD2vYap6juNcGKn0Go7yAP8+sWBxpKetKmPLIad3zqd9jMD5kQX5MbZwP8BRoUuSlDlSg3AJ4dOEqoQ6lNsDD+c2JKupcS/5CVE3+oAEvokCRF3D5RrFdBZUIsA4FXnKhrcorGyilck5TvpV70+cs6iIpyD6qWM+hOz/K1ht9Q5QpgrwUWEMFJ7NgLDELSGEhYptK8pQwzcfitQ1EDw6nvVp0qyYOLiZuWkN92a3DJzw1bOTWuanIcnlEzwq2oZpOmx7fqGP3usLRVeSTtbM4FpTIGuFYZQ5kHXRmAESfco5L5j6fTh4LkDnLrvNxnkZljVPaFlm5kjufl3HMhXRwOUUXWUMT2dlEDkh+kp6qO9WyvoopQ/pyy5yKofpG7CHUST96JLyQg5/WZDIBixcK27bhkmVbTt5j23DI44HHIeGROottDHkkzRDbWLYNy7ZhW2myrEydZVju5tOpbadTizw220iaJvIKfzt18BkjdR3nwm+MgW27ZQbGdCW0vyzmrAwPmKL9ZYzJm5e7c6kwJkX+FLMkJ0ogUaa0gwd0tEXm5baTNJlMQkjytKEMnqR4nkKK2KcpiRRlJoUyvEmmKTJLeqiUSCSQS66s3PLc83g8DiEplzSXEokk6xOdKRFnfzEk4gmHnDaJGOJCGXlOGfOxWAyxeJribCfl0leCdZLPJilPnwt/lO2iiMei7COGcCQKwsaVbPLMQmYyhkFiDQMde6Xi3FE+vHuyDx+d4MECWnFfTqvSkA35lcqzyiyU5tR1dxryWTi21ov3UvbV0/z4xFTSFB/eOdrGXH9uS4Pj6bF8ZKoP76+zUGWj8+LgBeP0sV6cW2acurm0nldMoTyRWYDeVefBPPYTClg4cbQPH3P5pjFPPa6c6MVFdTaWFhmE0PlVFPLgnXnl+3A2mQUjy2fjjZRxbgmQ6xAUB22cz/G8tcbCeBrSmbTkl07uXt/3jvFgCWXXldh480Q/RN9rBDfqejkxm+3rrKN7Jv+I7nLynBFEZ8yQfo2t9OLdYz2Y6QV4OIWC37u6jM+HD5Jvrsih9V5S48MHXMzaUx+uoC5zRRAv+OPLPbiIbRYX0M3pLOvN8tu4jLrKP+sTEVlVTnY0PZzLKG8O5y23vqTIg9cR049xjVxYaWG05TTp9Daa2L1xkg8fnuDF2aWmfbwOkwGqi4jteK/zA2lSxmWFydU+fLx9fH4n/2Gu2XdSj9O53thVJ1wN5/18yjiPdfLLviLHJUNMxlGHc8d48R7K+Cjlytq/hmtO5ncBsRXeIr+FE+u8eGuNjVopGMpE3NLqtWecU7G/QsmkQTgcRjQShhgJufBL6lA0ygs/jYAYjyzK5omSx+Ftr49STsQxGrF41GkvxiNGA5KmDnnRaAxRtncp1i4jRhkx1kWYRpnmJ+GXtuk0Rt4YeYXS/OnydF74OihCPpfy1UcRiUTayW2XXRaJptunyzrzp8u6thc5Uid4SxqhMQ1HYmiTlPLCnINIVr+SF14hyQtJPpukrBBl8/U139bWBqHu2km9kMsj+ba2VqddW6b9wKdhxOkjJvgpTzlOtrO8O97o1HWcdJfr/PnojnOg6vJcEgeqq27kHmaV8dB48gL+ljE0SLyIvpYX8socbMuKPbiADsF5vAKX97K/El50z6QBuYYG5K3VFnhALtgTeJv6nul+fGqiBws7GTKDUyb48SEa7s/wAn5iAKBdau9N/hnYueN9eB11qOGdfxEdnjFBCxMYhphAp+k06n85DcVp5RYmOmUWxvDut5izVBSwcQrr30mjP591k2iY5jFU8hqWXUnD/KmpXrylio6QO26mJTSA76MeF7K/CWzTTuxTHCbaHth+Dy6ivq8rs5zoiausj7qdRV3fT6M2hzrw5ghBOiaj2+XYOIkG6XLifjblt+vLu+lSRpVGF9s4lZ1MYdsQz6fTqbhqhh9X0lmrcDtxU+oaDHnxvuk+nBsCPX23oiOdwNvxK9nXbMrzOsUWFtbRuRjnwfHU3e1fxjiOPMXE1/JaOIYO5aUcw4kMCUidS6M5txJJMOSbLE4EHbNlnC9HdA9vnqAX7xFdiwBC0oV7fJUP7+M8zicWnZYHOadzHBdxHV4x0YdLx9iY16VPg7ElXrx5kh9Xc929kzyTbTZ0D2MwqtiLt0/y4oRMWw/HMI1O+Scme7E0Mz/T6VScwrG/m3P7WeL+HjqukzxwInQiyqZj9Ubq8PpyC/I/kKRMyKasBdTxvXS6PkxMLqzxYCad/CIulmKuifHMs0hYIU7rqXSU38IPRu7nzWEYSm+8YDvqMCWETtbwPU0pWJYHxUVFKC0rQ5mSYjAM10BpaSksfn5hklzZXOh8d46srHPe7VufmLuVdKiV1qE2HErtSko9WOpP4cmdMbwYN5hDA0R7eVgqemlIF/BC/75xNrwNUXx3ZfoXSz+8vA0fWxXGb+qBhRMD+CRvdUtzetp9MI4dIQ/eTCch+4LfiY2e6+Py66kvteLKF0gvhnHz7jhWHojh5rVt6TKWf3FDDO6PoSGRwuo9EXzlRfKzTnT5n1ci+EN9EnapD5+Y4cObyg1oe9q7ijG0eP+raX6nH7a7kn3d0gAU+k0VMdTH0Ni8e5TBnr1R3LIzgbXRFJ7ZEcVX2/Vtwy9Z/lJDDH96tUPfz78aw/1NKWzhOH6xJo3ZB15sw6fXRvFowsK5dBBmmHb1DjvTxP6vf7kN8quk6fG14Rrq8Bh1SAtPYfP+GH6+OhuDNnx5fQyPuz8wlmYc+HeGNBbTYTYtcTy0PwUTtDGVEa5cx0UUaYuksDMKVJR5cFYJ0OMHNQW0tsZwXWZtXMV1evXKMH64NY6N3G64cqYf72HEq7I7QQaYSYfkqilenMTP09Pbo/ga1/2HOX8fJF1J+h/i9t9m0bCDkuybS7OjYCjmODbwLlIOZL2oevq+kvUerxc+nw/+Ls8B+LVMMRnya0DWrjGFP+Bc4sha+kM2W3gEQ1blrorN4h35mHgS8suZDzYBo0ssjAugk3Hu2qr7EgmRn82oRHVTDN9bG8O9lNvCJnIB3tWUwJ/WhXFTo8FrGZk5zsuKrKPpYAy3HgSWMfwtWy/Z0ZIsNlBltCaA5gxF6OAm6KyEeYV3y1pZFs9qxCqnTRML94RTeHFfHP9vfQTfoPOyiVGP9zN6M8XKasAstzXb+3Dltv+yJ+s7HVy5M7kVcOVYGyka/Ju3J7CCxptqQMKD8gNxroww9abPgwhTt0z0jZF5H3Vb2ZJCI/PCs4sVy1tTsHjHHerU4eGdEC6IHm7/kspPqROedsFJMoVZIHUuUR2wqJ3nSGSCjIbN59bHvuY47t2bwEE6KTNCFmpN197l59tXHkhgvbFx2igPxubMadcW6Qc2XSwO0Ilc15jAHZsj+PyqCO6J27h8sgdL+LkotB5lu+/tjEbN5L72n9ZFcD0dmieaU9jP+eUBWa+NBI3T2tE9rbqsSanvKBwGOertapliGDBlEjDGKCkGw3oNwMiFQsi4y9tJZbkLOSdD/E20H+Iq9qCeZeFkbh+00FFYS4v534M0fLwDnRmwkBvB6EFSRzUN59hiG8cGU3h+dwzPZP7PRwcDEOEV+p/b42jittDry4BOSyCVxF28oNdz++QN1K1gtAT980rQKqzdF8Pv9qZQWenBOYdq9TmIMWVeXEnjNTocwy3y0+m0QLxhPyxFPcRzIvFcEjDY1pDAxuHy6TisUXdtPLncxmQawI3NSTxKS7+BUb2JdKC5S9OVmRhtpuf5WEMKozinZxUBnB4cyquhMYafbU0gXOrFuSUG7DKvmBk1XpwYYERsZxz/5ueIXeflyy6kmkiygL4K34fJIUq7qnI+JCsPb0qqNBwRUJ17g4Ase6He8A4mz7B3SoJ0Co4LpfAqjd3eWAqruHWynY7K/GILDFQcEraWx6CqyMaoZBIrG1NI5JFCvwP7DyawNmVhHkPyuSx76qP4W7PBSYy2cEsf3lyGfj5v49jX0tDVe6gPw/2ueENLVuw3mBDsoPF+dIkiBb0G47kNdsU0H5am4vjzphge5haIRIdcWYeSBojlQhq7S8Z7MSsexx+3xbG5G0FFPupBXeXZhWyqoRw7TzubhfINn+zxVXnQCW8f91mr6RC18zAvPIQmj8TeFhnIM0Hj8uoKUN3OgngHs7jMgi/KNcN9s+0M2bzCyFGI62waHQ4OozM/NxXawkm8uD+OjRzk2bU2qk0OSx9O19XHsZ5rdSadEvrreVoaLKR+QYa9nmeoaYd4Gnm48hVJ9DDfZyQf72CVCXRC6f4lJwTIu8XNMYvYGCNn0JciMHwRYFSYlw5nXXcahCxtoU6FQ/PEGppq9V6rqdUeTKXz8CINKK/faOB+wcowDRsvsONofA9lgPLgYCkNeYBX270F9zmABEPku3mLKF+ZzNU4xT2Lv9MAt/Lu9LWlFqoORZFcod2d04iEIykc4HIsp4PhstqMUiwY7cOH5cHFDH1wtAUGcMjpchlMrfbi/TMCuLICeGZbDP/ibfKBw3Sr/bTMi2ulby+W0NG5aW0Et3Bbq5BYQ8M9d7QfH5ycflhYHhh26Q1lJu8dfjDowevG+vChzNg+PNmL13Duq9o/gAY1dFxfO97XjsFVEzw4t9zA7w7/kFKD2XU+vD+Prm+k7HILaFcBgD9kY3GxwT7uG22mU5Lg+ljTlEQbncgZjCIRdnLlHLzAbNmdKQUAABAASURBVOQWzCN0jCdwfk4PopNM9OGVYJ+7uUZKfAb00dDlZVsYQ0DEud1PB5fLup2FKoLBR3AI4G4TKKK9DpxMqulESzoKh14ulUHOmROTpNoppHiS6gdV5euq2eR+1dQtc7vIPnfzburyZKeaH74I5M6rnMu6kG8eCUleyrJJvs0ldYW+RSTfohL+XqHSHwu7Vx31PxMvnf0v9IhJpBE7pdJCknedK2mQm9hxKhbHC7zYB3n1nBq0unxNliw9HrTjELsuF1vujHTDnwKv3xD+fExbufVzT6vBaaNtTPEDnnxM/VwmazH7rtXwYlzBW+NJxMOlyX4Lvpx+y2l1JmQKAxw82WHl8PT1dHyZBxdP9GJccxRfXR3BH7glkG3s8smr4JxNZ5RrRg5NpJNItbo0sen41LKNOzZJa8hIuNt5xTnK5plM/lFsd7jjK6ec6UUW8ukqhlvmwlViLLduZthJbKKDsT2zH7auOYnNnKwplDGtQCitpY3RkvoEtnpsnF9rgb6ZK7JvqUlxJdCRThVoxkUcIMlFr9Oapwczo5yO32gv3kR6IyM2C0MG3hwxhcTmsA3yqQGoKN0ROM+RMM8M5HN+qIqJAVm/fj02btyIlpYWbN68GatWrcLatWvR1NTkfJ1WjMnBgwexZs0a7NixA2KQpN2mTZuw7v+zdxYAchRZH/9Vj6xrVuPubsQIBIK73X0HHHDYHSccB8f5wQkncJzg7k7QoEkgIUbc3bPxddeZ6f7e69lNNgYBIrthOv267FXVq1c19f79anayfr3L83X7j9RrOhrQz46Sggv9E2Cdd03rXOu8L1iwgM8++4ypU6eyaNEidu7cifIqj/Irj66bA5Guq9LSUneNKX8DNZ3RHz5Jvum+fPgk+Rot+eTVbWQiVAQd0sWK9pU35P5Clmz0+stk/eIMLT1fveGgvFHqF1CNbNJJ++6+jZrTcrE1FIrHpFH27qgTDDFuRwhPso9T5CBf8NPussMdMTKTMWK4k3EoqNHdNtyD/vXNB6ur+e68PXT5miDbZYx7uBxmbKzmxsU1PFMKp7bzc6EImyFthlv5Gk85QsuU+WnvDfHp9sAh/aWLI2diE1ZX8Z25VVyyD90heszXed1HlNKSAHcvr+b/GsY3v4b7doXI2T04h42Fddy7dM/4/29JrfDYVO3T1ldL2nyyporL5+0v6x9EuTuCjVozhoHiOsmUrDoBQy3Fc6brtJ2szYAcG7SStdElDhc0sM/liMXcVBZkmiDuruk+hssc78NySElvtIXOZ7GsDfm47F9HvIJVgkZiRD6Ztt2A1PJZDMv08bMuUfyxVwz39YrmB9KQiLt/G00+Rxe0qQcmjYWVvMbJrxDfunUrTz/9NE899ZQLTN577z2ef/557r//fpYvX+7mqbFRI3T33Xej5WqINm7cyGOPPcaTTz7pGqev0GWE9RhrQD+TSg1iaFxJ51V/q6SsrMwFn8XFxS6LAoqXXnqJv/71r9x111387W9/c2ncuHHk5eW5wEQByuTJk9219Oyzz/JsI3ruueeYNGmSgGeHzQJkFey4DR/gcbCVLNuIWIYDVGiCWfopbYJiHZpIreXoppe8ybXLiOLOPrE8NTBMf25t0Va8Ab1k89cjnENrbQ9XSDbnUjnPr5K2O8rue8CJlsz4BPGAWDYr5KhjT+29Y2t3Bvi0zuLULA8dokHs0N4Mhymlf8LcRgxfesBmiRiwr9NsXWWQh9cLgLC9XNHex1h5LU8wX6clqSOfgkpxI+2sgQN8T1gYvj23N8rDIFFkcpyH/+sczaP16/SJXn7OFhDdTlBAV/GWyFI7oFJKxVsyNz/IrmgvFwggiD0g1xdntkzx0EkOWVbKMWf1AcAdAkq2yVFlrICXtkINfdg1IV5dW82lMyu5cXUdU6t2oz2p4lAlCKdUaJ8mv1iYY1aqPpL6Bb1nGCJNfZ7EvupdVVXFCSecQGxsLOoBOf3007nyyitJSEhAyxS0qMFJT0+nZcuW7p+V6hvvkiVLqKiooG3btuivdH7VfiP8x14DOm8KRAoLC10Pmc7ztm3bUFCia0GBioYKSjU8++yz+f73v8/ll1/OmDFj3HlXfm2noKCAWbNmuUD1kUceoTEpeFVgkpyc7A5a29OIMfuvW6f+1cZRhr1of969iptQohmDEoP+OJevIsB/V9fwm+U1/LaefrO8lqfybWLiBQjEmK/83QFHNtk8OQLKkffFgS08B/w+iN9rGJTlpXVNkIkl7svXAafVqQsybmeIhFQvI8TwJB+BtSEOHdrGezgvzUNxcZBp1QcU5ZAy84vquC8nwI44H9e38TJcLGX9qc4h1d/NJKBkQ3GA57cEWRcy9R+V3aXfqkh6ipee4nGbvaWOv9Sv0Ya1+qeNdcwV/eiRVceDIVYBDJvFW/KZgM3+suYGSFtfRYExfgFDrb34yoNMrXCQe//q4qVaWBxilxwTjU6x0F8rbhBHvYb5dQ7F8rmQU9LddSsFuM/cVcc7hTalu3ObZsTIe6JLupE7sh5lfR78U3voY+jTp48LNnw+nws49DdOpk2b5v6ap/5fJQMGDKBXr1707NmTVq1auQ0vXrwYNWQdO3Z0+RS8qAFzCyOPJq8BY2T9CG2SI7vVq1ejgOG3v/0t8+bNc4GpzqWSDsQSj/Ho0aM55ZRT3OO7999/nw8//JAtW7Zw/vnnM2TIENcDoryHSlpX21c6UJ39AcmBuJpuntV0RftiyfSXSEfLm/zGggATcoNMkDfJiQ2UF2Bcbohcr2yucqyTZfa0Jc4PPdlxv7gXI7tujGjA16jc5ZQNa7t4DT4RD0inTD9XpxgEUxAtfOLNRr8s2DPNzy+yYGFOHRMDbq2DPhbtDDIz5GFsunpwQJrh614KQKJVbiF58SbZb+gsZ/6XdvRzsiUASADFxn0a98gY3bF62D1u/z48jZNLttby2E6bOPFAXZ3tdX/mXqo2ZjmkeI14bTaWBlkhRwaNv+NxSJUPkUn2BsTm7h6XO04Zb2N5VWf78ogzYK/v+BjpT+fWrS+V3VDa2cv+C8/XuQeJBystEGKKrMt38gTENqxTCd+Uc57PKyFTQGX3mIO3Xizeks/l/KooxsvFaWYv2RtqqS7EKePqQpwvJMjCzpCBntc1musTbD6Wtbo4AHUNFfYJV4lsnwi66NnSz3dl3nvJgk/ygDSBNIXgcIHpeyoFZH71r970r3Wk2T0FTTEmn2lHgJcLRCR+uEQ0xmCMwbIs1xWv3xs5+eSTSU5Odo9l3nrrLRSEONKnx+Nx+fS7Jvq9E30zVgCzdOnSr2yYiFzHXAN6bPf3v//d/Q6RAkv1hug6MMa482yMQS/N69evH7/4xS9cL9qll17K7bffTqdOnXbzKZhNTU11AW52djaNST1sbdq0QY9ttC31zGm7B6Z6SBLu+sAsTTzXauLyHVS8dPEKDPDaLCq2KQnuz7au1GazvIF2kyOctmIRdY6MWKf2ssueke3jkt3kRX9lc98WSuT1cJIY+GmOlxt7x3CnHGecle5hZLqXa8UF/3hvP8mFtfxmk82XOSacagVJNhnyxtxddvhYFWbfDg8lLYs8Q5DIqSL7pS19fK+tn1u6R3N/vxiujnN4a20NDxe72+7u1iwZc6cWjccbjg8VA3hQgysb6Lsba3m1yGFQGz/fyfDQWozTVxPb0KWFn/+MiOe1vn4GSf3dQh3GiF+O6Uak+bhYdNIwpxekWegXi8PdGJIEYQzL8DWacx9npnro2EgBMYJI+kg7DW1oeH6mlz6ydsLtfL2nJWhoSKKhTNbTJnEzyGnWXg0FBWysrbAJCTruKkc8/r1KGyXkSDFHFvqUSsNQ8Za02ncyJO2TMYys18Olrfxc3ymK+4bEcq8wz99Qwz93ORR+wTmLUxvkOfHcvFNhOEvW+L97R3FzWx9nyWdtpOhrUIKFfAQQUVzBuqVF8e9h8bzQ08++PyDoMjSphyWAygPGwanf9QwGXOIbXYmJibRv3971hOhxzWOPPea216NHD9dVP3ToUBSQqGFRb4m+IT/88MPceeed3HTTTZx66qlYVr1Qbs3IozlooHv37qgnrH///ugcK3iIi4tDj/Li4+Ndz1nDOPx+P2lpaegxngJWJWN0/YGWtW7dmosuusg9vnn88cd54okn0FBJj3J+K54YPbbR9pXfGIMxpqH53aFRj+D+2WiWJU9jNLabvUlGrCYp1SEI1U/ARUhc2jOroKweHDauViuu6gVaEGWQvRNHXOBlshv1yozit31iuLee/tU7Wgyat3HVcFza3FQs7vYl1TxbZjilUzSPDY7j9YEx/CzDsGBjNd9bEmDxPpt8RZ1Nkbi5GzbucGMw2/2yp0NpwEGcMPv/mqgAgWqpJyceiFe8odru0Bb5K23ITPZzq4Cku3tF8/tOfs6Mh3Xba/jx/Cru3Cln/LtrQEjqlAUMQzrsGa87bjE2V6VArMy+4zjor3+WisCNh2LXhnhyQx0fihE8paWXkWJYoxu1LWufWqlTLOOpkn4aF4XjjvQP5aIP5fmyN2mdn0Ix2mUyRlF9uIlGzzrRTYEcIYjTRbt2S/TPV4MxPr4vBvRf9fN5b59o/i56GS4GXt9O9TsPifE+rujaWAfR/LajjEmAmTZWJwN35NjijM6NeWK4q7ufC0S/bmeNHzJelVVO+LR64xI3rrLql591HvUIsY3lsFrAs0yTW77XQ97e10hD62We0gWwZkphQNrXdVIhckly911YHWLyjgArJD8gutD1oIWqL8ETVHi8/EjWhq7pv3eP4vpMC09pgF/NqeS6jSG2Sj3l1TrIeiuVNtx5350JRcL/96XV/HZjkFwBVPodmIdl3Y87IZa72nlpJfJuk3nS9wD9pdxy8ZbosY405TbbrB6iA9XDN5W5a9eu6NuvvvneeOON6Jdc//KXv9C7d2/3uyX6Fqx9nHvuuYwdOxav14sxxi0/66yz0LdiLY9Q89LAVVdd5Xo8br75Zn7/+98zcuRI19ORkZHhzmlj4GGMQYHKyeJF03WgwKJhtApYW7RoweDBgznppJNQHiX93omSxhX8dOjQgXbt2rlrx5gDgwv9KOu+19B2cwzFLDVHsWHCykqGzKllYpVD7YGGYNs8uayKcxbW8ba4pHPy6vjp5+W0/KiMrEaUPaGC36w+iMmUGd4lwOcfiyoZ/Gk5J0wtZ5Qc7Pf/rIqbNgRZL5v83l3b3DurgrPX2uTtUxasDPCzzyvo9HEFP9gcYs1+XdqMW1PNlYtrGSfyStd7NV0gxyB3z6+gVb3sLT8up8MnFQz7vJqfrQswpRLsxjWkgbyCWkZNKNtrvO7YRYYbd4A4kwiW13HF1Epu2e6wYx+ZS8VA3SoGbajo+eVih709QjYfbKjmqoW1PFPMAY3zmsI6fjS9kvPkzGDuPm03FlUrlxbVcvLESn5XxN7jqGecva6K4bNreLeiQQ6bl5dXMWyEJHcZAAAQAElEQVTSvuMrp+OsGp4vcNAvaT4uPL0/3p/nhLkidxk4QZvpm6sZvB9PGV2mCNArrBegUVBXWsupIuuvCzjg/x80b0MVJ8+p4TUBxblFdVw7q4pfCCLYf72EG121s5Yfzani55tCbBVlzN9Ry08X1HB3nowhzOI+nZDDgm01jJhQTp/p1Twg8mtBnQDDT1ZW0Lp+bWTL2mg9sZxeU6v4ztJaXi0Rncl6UN4GClYEuHFmFT/dYrNBEUZDgYTVtTbvbKzhSjlX6ivrvt/kcoZOqaDXpHJ6zxS55GivQvhWyGfqxzMquXRZgFn7tCHFTe+WjVzuL9zUD4fQEa/H4dDit6sNY4zrLVOAoqRrqDFpnhJfeoU/6OHn3syap7R3btNLNVtQ8qWqPMwM+ia6qdJhrVhm3ZAPc/PHbXO2jKxWKHI3Tw2EZAL1/1jaVO2gRz/7YktNNx8viSOQT4DoAaaiub9dHmBIkaxvqQacAzhRmgMYaZiuCChp0EQkjGggooHjXAO6WxvMfqN0MGb/3P3YIhkRDTQXDcjR5NEC2odbJRFQcrg1GmkvooGIBpqoBgR8NFHJImJFNHDYNOActpaOSUMRUHJM1B7pNKKBiAaOugYa3h4l1C+46t6tdNTliHTYDDTQPEV0vSO6vhuJH85rlNHEoxFQ0sQnKCJeRAMRDRwGDRiBH7rbGQuN7mlRj20swSga7smNxCIaaJYakGW+n9yytOWW7PBTIk36tpq0dBHhIhqIaCCigcOhAfftMbxj2xj3C6/hZm0JNF9DiR7nd2R43y4NuF4SHbLgEbll5WuiaVMElDTt+YlIF9FARAOHQQMNG7LRbVm8JeEmFYwohVNf9NT/n0RJ/6+TCAWJ6ODY6EB/1VXX4W6w8UWLdnfZoa3x3ezHOBIBJcd4AiLdRzQQ0cA31cCh1Degfyup5LI32qgbeVHcovqHbvx1dXXof6Cn/8laQ6jxCJW5//FcRA/HTg+6Nm3blqPHPWtZY5KD7cjTXdeymDXTjWtE0k38joCSJj5BEfEiGoho4PBowLheEsEm7gaNpoQatkBD40sBiXoD9H/ybXg7VQMQIZuIDo6dDnRdqqdE16SuTV2jjdetG2+EPZQfWeV6u0TTvxo+kU1f0oiEEQ18yzQQGe7h04Du00raYsM3SjTtfMFOXVNT4xpgrROhiAaamgYUHOoaDQOPeunUE+hIXEmC5nhHQElznLWIzBENRDTwFTWgUES9IQ7G9ZQ4Ul/Tmi/RfW7d6A/4FroPXyQZ0cCR1IB6RDZv3owe1RyoH12julaVDlTeHPMioKQ5zlqzljkifEQDx0ADij8sfcjxjRu4DxFEwYkEB7j1TfQA2XtlqTFQg3EovHtV/JoJNVLr169n3rx5BzVUKpNSQxfFxcVs3bqVFStWoPEDyar8SrW1tWzfvp2CgoKG6nuFWlfbUJ69Co5iQuUsLCwkNzcXlfcodn1Uu9JxKujYtm0br7zyygHnW+fjYEJpfS0L/+cKGmseFAElzWOeIlJGNBDRwDfSgMGYMEkEie1uTeNmd0pAi+tJ2RM2KtovumrVKh577DHUcDQYgf2YDlOGfpdg165dfPrpp+6XbydOnLhXy9q/8qgh0wIN1WgZEx6d/gdvxhj3SKqhTOsoab0GXmPC/JrWfCVtT0MFYDt37nQBjtbTdjRf48qvfBo2pBVENcQ1bEhr2MDXkK9pJW2voVzbU9J8JS3TUPWt4KyqqkqLjzvS8a9bt46XX36ZpUuXMnnyZHJycg44TtWfklu4D8Z28/fJc/ma8CMCSg7T5ESaiWggooGmrQHdm5UQSIJ7GfcPcsIm2M340od6G1auXLn7rXXBggXouX5eXp4bfmkD34BBDZUCAjXMiYmJLFmyxP3LCzU8SkVFRTzzzDO8/fbbvPDCC4wfP54XX3zRNWbq2VAAtWPHDsaNG+fSm2++yaZNm5gxYwavv/4677//PmoIlUeBj5Yrr8a1roZvvfUWc+bMcT0pixcvdtvXftRwTpgwwQVn7777LqoPfbvXNqdPn47yPv/8866Rfe2111Ce9957D5W5cT9Tpkxxy1SeqVOnup4dVdny5cvd/FdffdU10Fu2bKG6utoFWFp+vJDOo4Iu9QTNnDmTgQMHkpKSwujRo8nKynKHqTwN5GbIw5jwKg57RXSVK0mB3BpTkmizuCOgpFlMU0TIiAYiGjh8Gmi0RbtekUZp6cSY8AYv0b1uNQRz585FjYUaxIY/Ee7Xrx8bN26kpKTEBQl7VTqMicrKStTwv/POO9x7772uHI09BSpTeXk5PXv2dOXp0qULCjD0uEVlU0CjMisQaNWqlWvU16xZgxr8/Px81/uhoETL9XsMCn7at2+PgqHZs2ejPH379iUjI8M9OlFwon8Bot6bhQsXEhsb64KbhIQEoqOjSU5ORuVRoKEgxefz0a1bNxRQ9OrVy+1P623YsAEdm4IQBXxRUVF0797dlV1lQS49TjLG0KlTJ7dNHZcxB54nYW/Wtx5JKYhMTU1153LUqFGcf/75xMfHu2Bw38EZs7cedEmHqX5d1wc0hPs20MTSXwJKmpi0EXEiGohoIKKBb6CBvbdvdvtMaHQp+GiU3B1Vw6pGWw2nGslFixa532nQfPUUqOE/WN3djXyDiIIDNegKJBQcqWHWPGMMxojXRyyRelAUSCgAUOChocqkb98KMjQeFxeHlsXExLjAxOPx0LFjR4YMGULLli1dYKV8Ciratm2L8jWAg9atW6OgQw2ntte7d28GDBjgggVtV4GPMcb1mOhvmHTu3Nn1dmh7mZmZNMjWrl079wfYlCctLY0+ffowePBgtA1NK5/WUS+U9qPyq5Hu0KEDClo0v0GVytcQb+6hMcb1/uj4kpKS3LHqnKSnp7v6+vDDD9251nEaYzTYhw6CPDT7QOz71G4KSaspCBGRIaKBiAYiGjiiGpAN2d3DJTyUfg5k6PQIQt3oY8aMcY89FIgMHz6coUOHum/26oVQb8WhtP9VeVQeY4xrpLxeLwok/H6/Gza0pXkKSowxrstfv0OiaTXi6rnQtJKCCgUrCgAUnCgIUG+HAgTlVY+HAhINlU/rKjjR9idNmuQCjjZt2qAAYe3ate4XYxW4aBtnnXWW6+FQo6pHQwqi9PhBy7U/bUPbNsa4nhT1iCjoUKClfam8yqt8yq8eA/3uiPI05Ks8yqehjqdh/M06bCS8zmuLFi1cb5d+h0d1oeNXPaheldWYQ1vIum6UHw6NnyZwWU1AhogIEQ1ENHA0NBCy8RWXEr9xC34JCYWORq/Nug/d1JV0EOpNGDlyJCeddJLrGVC3uh5ndO3albFjx6Jv/woYlPdIkBriK664gr/+9a/cdddd/O53v3OPSRr6UuM/bNgwF7icfvrprofj1FNPReVT2dSrokBDQZQCkf79+7tgStMnnHACeqSinhAFCjqeHj16oH3qkYuOW3k0PmjQIFcH6tlQ74rWU9CiXhPlUVJdKUDRo61LLrnEbVu9JtreySefjAKQM8880/XQKNBTWbQ/bU/bUjk1rv2ph0Tb1qMbBVQa1za0TIGLMc3H4DbM1ReFuoays7PJyspyv+fzwQcfuKF66E455ZS9qhqzz9jVI7IXR/NLREBJ85uziMQRDXwtDfjLymn//iQ6vvMRqctX46mp/VrtNMtKX7BZ2wcYkDEGY8xeJWoU9VxfDasaeTW4ajyVSY8mlPQtV9OHm4wxLshQAHHZZZehdM4557jGvaEv9SSoB0ONmgIAlUXBgQIQNXJq/LVcSeXWYwE9IlAgouBKwYi+oetRgdbXUD0nmqe87du3d49ZFAxoHf1uiR7daD0du5YrSFAQpABpwIABKNBQEKFtqRzannpYVEbli46ORuurLjVf9aqeFJVd+9C01tP+FZxofe1LeTVf+RrGf7yExhj3+yM61zp+1Z2OX4+4dD4bj9MYs9861S+7uqRrXgl9+QhhY4Qa126a8QgoaZrzEpEqooHDrgHb5yVh0xaS12wgbdEyfJVVh72PJt2gu0EjWzP7XfVFbr4x4Y1e3+aNCce1QI8KjDEaxRjjHp0YsyfduJwjdKkrX+VSo67hF3VjTFg25VHjr4ZfDb6mvw4ZY9xxf526B6tjjNldZMye+O7Mb2lE51nBoP71jQI/DRXE6RprrBJdB5o2prHuBJK4C9q4320Ne/okTxlpxKc8LulDCxtCjR87so5d15GeIxqIaOBoaiAYF0tZx3aE/D4SN20lurAYEwweTRGOeV+NtuQvlUXfyvc1AlrJiAEw5qu0pLWOLek41IAZ07zkVq0ZYzDGaPRbRcYYd9wKPhWk7Dt4nVNdo8aYfYtw4YiLMbRMySLKDtHVKSPbqcbjwhWtpkwNJGmNapkbSvoY3NYx6DPSZUQDEQ0cCw3I5lXQvxfBmBjXS5K4fhPequpjIckx6/Or7LV6NKDHHGoU1AAoGWPQMELWcakHYwzGfDU6GmvBmPC6M8a4Hjpdm3pcp2uTfS7jLnL1jAhp3P3/cAxRjs2JLSz6JHqIMoAjhS5JXG+J7wEzmnFsyDo23UZ6jWggooFjoYHyDm2pSU/F9likLl+Dr7wivDnBsRDnqPUpeznoRowMV+hAtxY3kCUVNB7ljyIuNrYRxTWKN86PxPfWU3PVRxzxcYdGcbG6FpSOxlgb+okjNiZWKIboqCgsI+Cwfq3qeg2va40pObLknd0L3sKmbXIcmfFReLQYvaTc9YzsE+7OU56jS9bR7S7SW0QDEQ0cSw2E5AinpGsnQtFRxG/fSezOPKxA4FiKdFT7Ntqb+9BImGRPD0dkIw4XhTdojVvy8Hm9RIu+lGJioiUeIf2OyvFIDfMbEx3Nl5KshQb+I62Lhn5idB1G+dE1acniNK5bZM96RS5HoAhC7ro2tkQdIUB4K0pLqa6sBDnKMeoZkSLXY7LP2ucYXhFQcgyVH+n6KGgg0sV+Gijs052AvA1adQFSVoi3pLR8P57jLUP33t1jqk8I3qjPCmfoUxzesj0TJmGo93yH08IdLo88j3cN2DLjX0bHRAcHXJP161Vk1vUqeERWqjBKGvGOSMJ9OlJQUlZGhYASR45ycMs1V0gAigtOHOFWcss07iYkcvTuCCg5erqO9BTRQJPQQGXrllS0bYnt95G6Yi3xW3dg1dU1CdmOlBC6RSu57cs+K7dE65+6IcsmbGwPxvYKaRihsD4iemg+evAKzpA1retZSVa4e8vCNwJIwiDKuFmy3PfmVX4lt0BYpBlhkMjRvyOg5Ojr/HD0GGkjooGvrQFHwEju0AHUJicRVVJK+sKlRBWV4L4pfe1Wm3hF2WTrt2N325WkG8qgRXBDZVklE1+bzgcvTuGD5ydHKKKDZrcGPpS1W16i3xGzZU3rCpcANfEGPcoJxxryG4UKRnaT1mko0/jRJ5Xz6Pca6TGigYgGjqkGSrp3pbRze/e7JXqEk7AxB6u2PkjSrwAAEABJREFU9pjKdCQ7V7e2bcIQxI1LZ+GtVzIlXlJYxhP/fJWH/vwCD9z5fIQiOmh2a0DXblFeqazmhlvXthKEn7iX+xc2LiSXT4Dc9Z8Kt8yNN+S5YX32UQyaFig5igOPdBXRwLdZA3a0n9xhg6hOa4Gvqob0BcuIySuUPekY7URHZTKMbM4GS94KLRmmQS+JSGCkxLJ9WLY/QhEdNNs1gKxj5NJV7cg6V5KkOEHl8EbTCkYk1MAlfSizMml8N7kZx+QRASXHRO2RTiMaOPYaKO3cgZLunQjGxpCyZgNJazfgrTw+f7fEiLqNbr7iJtHQTUueoDB5aoHmSDRyRzTQnDWgS9klfRx8ILtLXDZ5NAIq7idBsnbzHOVIBJQcZYVHuotooMlowOsh94QBVGZnoL/smjF3MXqMY+oCTUbEwyWIAhHLBSQ2jiQcOWR36t8qcUN3K2b/S/OFHJBqu2nPHi7OcCdcTpO85A0ZIRHeHbeOdbe8MigpU2AmxTI2S96oZTw6Dhmg/smoZGjqgCStSu3wUzRwQJ79Mt2+hdsN9ys9LjJUI6IYMBZev5eoWB/Rcf7dFCXxqDgfUTFevD6Pqt9Vs3Es9M98/bFeYmKEX8gfK2Ej0jroJby2TtoB9ajzqkx7kzFGZl8JCTnAdeB6B2A8olnWEW090nhEAxENNGkNVLZpRUHfntQlJ5K4eSuZsxcQuzMXQvpluSYt+lcXzlFAotRo83WjRtpSkuCgt5Y3JlxDEnaPqxkK00GrH+MCwRgir8iv4xVSe4boAy0QE+W4JGNyWcJjccfmln+R8I4UhvklIremJdj31mwhuWmgfVm+ebpptKDjQ8BCWnYqA0/uyckXDuakC4fuppMvHCJ5gzjpgkH0G96NmPhotI4/yken3q0kfzBjpM4Y4TvpIuUdzMkXaRtDOPH8QWS1S5WJspCVLEDywGPW9tz5O3Bxfa5y1UebUBABJU1oMiKiRDRw1DVgWeSOGEJRr24EY6JJW7yC9PlL3L/KCRusoy7REelQt195uUT/GMFIDy6JwdXQtQiSt/t2mSWlofs/rAbBhFyzrfxK+r0UI2bBGAFvUiZWgqZ6KQAxMvjUFonEJvkxXtyxxMdFk5gch8fvJy45loQWkk6JIblFgrzd+xG7KoyGg13aLq6OwCfegMw26Qdj3Z1veaBlx1SMR/QmUjTU381wPERE1+rF6DeiMzf+7hJu+cc13HzX9/npX67gJ3+53A1/ftc13PrP67n85+fTqrPoTdZRUmYc5/1gLL/894384r/X8ot/X83Nwn/Zj8/hshvP4md//T633nsto88bJB6VIKrCA8+OTooS8hEWwCjr/NDVqvUa06HXPFyc1uFqKNJORAMRDTRPDQQT49lx0nDKOrd3B5A1eyGpS1fiOY7+Xxw1sPrXNygqEaNhZKSap9uvxiV5kFuMpwnSukMGbbu0FMp2qVW3bFp3zSYmIUZa9Ip5tYS+uKWDdPCl2d+IwR2kwfY4nHB6X/qf2JXYRD+2AKkuA9sy6JQepGYmktkqhTYdsmjZLpO2nVqSmJKAY4lBExChr+MSC4uhBk6U5qZluMaSh/AlpCbQd0j3MMYwqjNhklCeuJnChjFyhOHjvP87FV+UNgzGkmLjtiYJ9lzK76akBS3fnQ7zuzJJng4PCd2025FW0jr1oQZu/bBM2pOUSm74KZEjcEsvoqfo+Ciqa2tZsWADsyYsZvqH85nx/nxmfriQ2Z8sZc2KzdgEiZU1pEOI8npJSo1DQSOiu7qaOpbOXs0z97zJa4+8S8GOQizRdUp6EsYYd7T7j2L/nC8a4AFbadyEjOOL6h+JMlkSR6LZSJsRDUQ00Jw0UNm2FbtGDKGyVRa+8gqyPp9P8tqNmOPoJ+h14zeE/yGbOkZmSEmCxrfuyWGSQrF6xmdx9vfGcP4Np3D+jWG66IaxXPyD02jdKQ3L54iBkBrHYANvLPeB4w5GQJgas0592nDimSeQkZVKXGosnQa2o9+onrQQI7dr105ytmxl27ZtbM7ZTGVNFWkKVLpm0qpzBsnpiSA6E41gLCPAJorsjulkt29BQkoMJcVFLFmyGK/fQ+tuGeINyaR11zQxuNEY+RebFE3LDulkd2hBYmYMHstLUkaspNPc9v0xXhJbxJLUIh5ftJfU7CTx1kSRkplAq07SXqd0aSuG2KQYMtul0LqLyCXUUspad84ivU0qUTE+oqL9pLdOlv7TadEyiehYSbdV/nTpJ42kdAFbAiMROMARutTQG207ZJg3dTn//s0z3HXTw/z3V09z3++f4583P8affvQAj/3jFTav3Y4ssfAcOR4JpabtYMtaKi+t5I2nP2TZrDWktEgWj5YRqU2YR3gdAVu2gBftqoEc9J+kHKED3HqkYyRfSQL31riRem6iCTysJiBDRISIBiIaaAIaKOjfi7zB/ahNSSIhZ5v7/ZL4rTsgFDoC0h3dJnXjRYwjB7z22cGFWQ2F4x7deLGD0axYvInlc9fuoTlrWDF/JSWFVdghL01oT997hGK4ZDj4vR7KisqpqqgkWcBAr8FdyNtVSGlxBT7LonvPLvQb1Ive/boyYGhPevXrzKnnDufSa87m/O+dxsjT+uOL8cswDdFxUfQ6oTMXXD2GM747kpPOHkp2ywzOuXAsKQJerr3tMqk7SuqdKqCnC3iCDBnTkzMuPpHRpw5GQYff6+OUS4dy6sUn8N0fn0mbri3o2rstI6SfboPbMPyUfmRmJ9NnUDfGnjuCi645lW5929NjYCfO/u5JnPPdMXznxjO55IaxnHnZCE67eDiderejXddWnPXdEzn3ytGcdskIOvdqw5mXjub8/zuNsy45lVPOH4Yj40XMO0foMgICQcFBkOLcEop3lQsMMnTq1opBJ/YiITkeE/RQUxSgKLcUZLEptyMyOciqc0JUVwfI3VokdStpI8c7eqyT3CpJVrBwCGBxBIwYWbZK+w1D8uV2j24alykg0bSWSacabZJkNUmpIkJFNBDRwNHXgMdD7sghFPbt4X6/JHXpKjJnLSAmr+C4ASbmgFrVbVqpcaFwyu1u3nLUkZqWIAY3eTelpqWiFO2PEoPjiLFoXLcpxcWIiQGzorw4tsXCz1fSsmsWfYf3pHBHKZUlNVheC6/Pg8fnldDC77fw+aAwv4BJ705j8gfTCTg1JKYmCEyzSGuZQoeerVm5ehU5m3Jo3T4bJwp88T6CJkB5eTlPPfgKbz4/gT5Du0EcnHbeKJ5+8HXGPfWBGNxakrKi6dSrHSuWr2brxh1ki4du7eIN4uVIEqAzmpw1W9m1pYh5n6/i3Vc/IWfdVmKSfcSlRLF+5WZeefwdFk5fxoq563n6vrfYtHYb3fq1I6NDCsYPy2Tt1oaqadk+i/KyMt55cSLvj5tMRuskGa8t0+rhaFwh2xavRxDbssVTk83oM4fRqXt7t2tbPCLBvb5QbiRf5kteAnZtLOC1Jz6UOapkx6YiXnz4XWpK6mSdOcJzKPfB+Bzcv6o6lCaOEY91jPqNdBvRwHGpgeY+qGB8HDtHD6O4h7zhGiPHOPNoNXnmcQNMDn1+xEC4b7whMWJBElKjSUqLEYp1KTEzlsT0OHzRBo+AFtnpEYtB07tkHAKbPH6veHQcclZvJz4mieryGkoLykRsg2VZ6FD17duRN3VH3tyRwbg1Je4ExYbLUYTPWHjFkPo8FnExUcR646ksCDF9wnws/X+DAI8cK3iEz4QsgrVgjAev308wGMKDD4/UNVIeFR0tfXtJikkjZ2UeG1buoqYGdu5UAGwRcsAT53DyOf258PKT6T+kBwlJcYioGBmPkX7soBh8adeIbEo+GaMvykeULxq7wsO6hdvYuSVX+gGv4+ARmULSsGU4wpdqUbswxMRGu2SJvAtnrOSJ/7zGojmr3HFExfiIi4/GvUTPbqgP0WUwUEdRfjGBOoe6OpvK0gqiBAAb0aGyIFpg9yXK2h0/eMQYgzFKB+Bxm3AfByg8ulnW0e0u0ltEAxENNHUNVLXKZseYEZR06+hu6Fkz59F60rR6YGI3dfG/hnxG6ihJ4N6OjDuEEXe6CUWJMY8SD8NaFk1Zx+Ipa11a8NkK5k9dLu73Mjnd0m3UIzUbtyHJJnI7IocCidrqShcofPLmbD54aQq7NudhB2zktICAGPhgKCBgQAyqGNCQGPE6KQvJm3zIDhGsC4mnJSg6cSgrLmPbxp1IEZvkmK8ovxS7LoB+MRPxDNTJ0YNtPMIfoq62irqqaoI1IboMSKdFpwThtdmVm0ddZS078nLYsnUDFRVlpHdIkmMmH0tnLxevQhode7YnJiGahUuXMn/BMkpLygmJkQ6GgjIzEAwohdDvX6jHoVy8PqX5lZSVlLJtWw67duRTVVMnMui46nAEXQWqg6INmVtVisSOyG3kM6LG3/LIGNrSf2QP2nTOIjYulihPlPuF4ra9Muk6sLXEs10RjEA2R7VrOXiiPHTp354/3nczrbql0m1QW4n/HH+SH9s4uABS5sjSiAGpxsEuPbJpoIPxNLV8/TQ1NZki8jQ5DUQE+rZpoLRbZ7acdSrF3TqJgXbc75e0mfCZAJN8EMPT3PUhNhechlHIzr473pAnoWNkvxcj4XH43o1nc+Vt53JFPX3/5gu46ieX0KF7S/EECC+2Ppoe1Y8rUBVgtRyPlJXVkL+9hJLccgEKDmuWbpAjghLycorYsSGPQG2tGD1HDHslW9blUbCjguKCCnLW76KyohpbjG1+bgmLZqzGF/Ry5pkn07FDWyqKK1g6Zw1VFTXMk2MV43ipqQiwbM5arJooHr/3VQYPG8jAQYNZMkP4ioK8/uRH9Os1kDNOP43UpBQy0jKZ/ckKJr+1gLK8Ogq2F4sXZQc9O/ch3ptE0c4ytotM29fnCaAJsXNTIds35rmgasfmXDYsy2H1og0SbuHU08YwcHBfqivr2LB8B2VldXKMU8OyeWsFZAoQE2/LkZ6skKC2vkO68tv7f8gDH93JAx/cwYMf/pEHhB5+78/85E9X0aJVqnycbHed2YQIqedH5sxWUGfAiGfH2BIR944jwMWIpypQJ8DK2FIojMjlSLkE7u1myUNuN73PoyG7UY19OI59ci9Q4peBx3kNqf4IRXQQWQPf9jXg7d2JyotOI9S3G37ZqzLnLKLth5NJzssn2eM0q30iQfY1sacyCt2WlWRTlxSyoWtKow1kJMNIwt0c5c01VBPkjuv/y+0X/WM3/eI7f+eWK//O/Blr3WMHxKzQJC85mpGBVwgYWTZXPBIlFZjdBs3Dktmr2LZ5hwCSXLavySM5IRmv8G8XgLJ55Q5ytxVRIGBg/YptAlRqRF0GY/so2lbFh6/M4PkH3ubzTxdRll/DfPEeVZUFmfHxIjnGgcqyAPMnrwQ5NsndUszz/xvP6499yJTx87FrPQIwinj18Q957sG32bJ+JwumraRwWzmhGsPsT5eTu6mEBWXkJokAABAASURBVFPX8PKj7/PG4x+zduFmNq7YypY1u6gtD5CzZiubVm2DgGHbulzWLcmhuqiOuVNW8/T9bzPhrekogFm1aDPlhXWUFlcLYFqFHRCvlnFn98jMmKwpg8OubblsluOyktwyqkprxGMUcqlGgFJ5URWFW8vYubaAfNGxY4IC+ipYvWSTpEso2V5GqQBH1zNUY1O0vZziHaXkCe/qJRuk9YDILh4fjIR7blm6CI6R8kZ5LgLfk44SO6+fhySvQSnZZ1BKkXD3ntc4foTwgPYpIuwRrD5m1YducH62j//2jSHnzCQKzzn+KTLGyBxH1sAXr4GNP+/HE/+4gBPG9sYrW13rBUu4ed5k5rQrI++M+Ca/TxTIPpYv9OygOAFRFu4eLkaXhkvjuq8rNeSFmUDKHGwxsBaW7Zf3WN9u8sixjjfoxysudGMJwFEkQxO8dFxi8DTw2FEyFgdDaLeglgAM23LctJEjgcVzVgkgWEiZeEfAQY2lFntsj/gWlE/ytAULbNewyzGN6kkMndE3ecCj/RAQLuW3sC19s0fqe4XDKxwG29RJhvKI7pTT2BjRofbnWCGMymhCwuuI7r1Yjg8j3hcjrRgpRcpE9SAyOG49QNpAxopjQHqy3RULjvBLK9KGg9f2SokUK58ER+Q2uFIu+WwNf7ruPr4/6lahX9bTbRLeypUn/oJrTv0F9/7yMfI2F7hiFOVX8fJDE/j+6F9I+a38/Dt/QoHhkplruOLkn0m9W/jBKb9m+ocrBHjIBBit5uijEbmZbvpgxzYXZHt5flAsn4yKY+roeGadlMCCUxJYMTaRdacluvZ/x9lJ5ArpZ+dI7ZFLT02gf7LHlbXxQ0bWOBmJRzQQ0UBEA3troOegjlx127mMOKMv+tcEU99byH9//TJz5G1WXdS6+e1do6mmdMM2YqK+RD4j5UJq29Tw2bJLOpaNEaNnkFBJ4mEjaAuzkgRN9JahoISMoT4iksqgxHQ6AibUsKulDhKkOK+CiiIBC8Ygt3AYkDs8VokKADACCFw9iA6MpsFlUfPvRiQPAQsaN/Iw4D6NPMMx223XcizJ0dwG0tJ6MiCFYRK5FajoHDiCkHRetKwxi3EzDA1lApVkSCHpR/sScmUCRGZlRUo4UpcxIORgCIlXJlANgapgPYUIVjlChkC1RSgkvO4cGKQK3qCFXSn5FRCSchdw4RCqlLYqJa/KCLByZGwOKOgyEihJcEi3VJP7kFgPI9NXasr6StwR5ogGIhr4Vmqge//2XPebCxl7yQl4vB5WLdjIA79/lbefmkygNkBzASZfZf8+tInWFnUb1fDQahx9LpVNyZGuNVSSqHs7NE6hKbWOShz80jpKB+ZwJLtxaeO4FLm35jWQm/EVH1p33yqaZ3QELu1bGk6rbOHYkX9qX0pf1FNDeSO5jfAriHJHoeVKusYk3701rRGXUSMHoAaePUX6GVU/l+bsX6q5TYMaj7RpSBSRIqKBiAaapAbad2/JD/94CZfffCbxSbHszCng+X9/wKN/foNC/RGoJin1HqF0C9+TisQiGviGGmiO1Q8CNg/22TDmYCVHbvARUHLkdBtpOaKB40oDxhhaZCbx3R+fzo/uvIRWHdIpK6rgvRem8+frH2PWxCVN2mPSlN8Oj6uFEhlMk9KAekjs+r+YC9QFCOh/HbHPl18P9tnQukd7MBFQcrQ1HukvooFmrAEj599xiTGcdtkwfn735QwY1U2Ob4KsmL+R//7qJR79U9P2mujmq9SMp+Cria7HAB4bvIdM3w5en+hD1jL657aOxPcx0l9NyU2IW8ahQEIC9wVB4yqdMcZN11RXU1tXh61j1oJ6Opg/xJiDldRXPAKBdQTajDQZ0UBEA8exBowx+KN8DBjZnVvuuYLLf34mcQnR5O8oYfxzU/nzDY/xuXhNGt7OmoYqFIooqTQN4Z544xzNPV6oddssRp01hFMvHBGhRjoYffoQWrfNBGOB4wP3+xscB5cALOrJRSYCRnRsMk4jYUFxKcX6I3Qh4TEGlJBLQmMkLdGG25i90w35RzqUGTnSXUTaj2ggooHjTQPGGHx+L607ZvLdn5zBr+67hj7DOlNdWcuKeeI1uf0l/vmzZ1m7JKdpDH23FA0bbUOoBY3jmj5+aOf2AhZ8uoxZHy6KUL0OPv9wIXOmLGL7tl3iPdC5Pg4hqftnSOGx6epWj4mOMogX2+PFWBaarxyY3TGJ7om7ZcfgYR2DPiNdRjQQ0cBxogGPxyIxOY6hp/Tiln9ejn4JNjYuioKdxUx9bwF//eETPPKncezaEv4thgMN+4m73mL2pKW4v1R5IIbDlbd7863feOuDw9V8U2xHfyFU/8fZqqo6ItSggwDVVSGCQTHTxgb3N0skzvFw6aJuRHJ85+AI2HCIiolmzMghDO/Xk4TYaBmskXwjIW5oTDiOXAYjz2NzR0DJsdF7pNeIBg6HBppEG8YYoqL9tOuazWU/Oo0/PHo9o88diB0KsW1THh+8MJ0/XvMwrz00keKCst0yO7bDpDfm8MGL0/n3L1/kqX++S3F+Gbbk72Y6nBHnII0dLP8g7M0vWwcYITmnkakL68GI0bWEjBhtZP1ipOi4uHUgQnuNKTxm5AVC//+d2OgoicrolU0GbozBmL0Jc+yUYR27riM9RzQQ0cDxpAH9/ZLktAQGjOrOD++4lF/f/wP6De9KRVk1G1Zs49UHP+Y3lz/Ac/e+x/ZNubuHrv+DbP6OYgEv0/jHT59mxfwN4jUJ7C4/nBFzLHfbwzmQSFtfWwNGajaQROXeOyUZzfxW30hI/CPIajdY+h0TxSV4QHKUjDEYowSWft/EjZv6PMOxvCKg5FhqP9L3gTUQyW22GjDG4I/2kd02jZFn9ufmf/wfP/v7/9G+e0vxkpS73zF5+8kp3PGDR3nojtdITInltw9eS7cB7aksr2HRjDX8+9bnGf/cNMqKK+XM391ND4s+GrbahvCwNBppJKKBJqcBx/3cuN9z1Y+PkitjOCIfUUmZ3QBE05Y8JMfNk0I3NMZo9KiTddR7jHQY0UBEA8e9BoxliImLon23lpx+2TB+9b+r+fGfL6P7gA6UFJa7npMJr81Cf3jt07fnMuzU3oy9ZCger8XmtTt59YEJPPKn19m0ajvBQOjw6Ev3WKXD01qTacV4xNhEBeV0QrZz2+B4JOoTMh4snwV+eWs2YqhsLyivpPXYwhiDEX179M+FPcIjIxI2LP1dfQxWFHijpR2vtI9c+uVJJX3j1jxv/bxYDpY/IDXAkrgTZSNdSwVt00gDlry1G3lfFxkk1xFOB4twX5JSefwOiMy2ZjbwqKwisiVp/eqHBBjh8cRIbZ/wS9N45OGREuEzfmS8xiVtSzswBoy0bTy2yOHe2NqY/kmwyAlSOWQJq8FE63g0TphRguZ5i25E4/q0XV0bdxhG8lQfmtDQGCPzJeO1hCRujMGYMFF/GWPqY0cvsI5eV9/6niIKiGjgW6cBSza8hOQ4uvZrx5n/N4Jf3HM5t//3Kk44pTfVFTUCOnYwa8JSPn17nnts06pDBkkp8RTklqD/x859v3mF6R8slCOgqm+uO92l5fUxbBplsxUD6wh984aPXQvGMvQZ0pnf/ucmohOMGJWg+xsyl143ltSseH5yx5X84YEf06lnFn4x5pf/9Fx+f9+P6TKoHe37tuK6313K7x78Cbf8/Qfi2epHVKKfmFQfJ188iNvuuY4/PvhTrv3lRXTp1wqMgAzHJrNNMuddPpqTzzqBhNRYxl46jO/deCGZrdK48uaLuPPBH/Ore67n4pvOxBdn4V6qezGKYEtSjX9Q/8s9Kffzkzuv4vdS57f//SHfv/kcsjulYDwWp5w3nDMvGU1adirxGTGc9t1h/PLua7nzwZu5+OrT6Tm4M+ddcTJnXDKSMeefwB8f+Al3PvoT7njkJ/zgtovpNrAjJ5zZX9r+Cd/54Tk4Akx07pMy4rjpD1fw63t/SNcBbUGAVGJKNH/8709JzkoWL4Oab1xpRdhmdcv0iOCWyGyE5JbAQR4SpX6tGyPpBpJ8Y8JpN6hPGyN5Ej8Wt0p/LPqN9BnRQEQD3yINWAJOElPj6dKnLWMuHMKNd17C7x6+TrwjJ+Dze9i2IZcdm/LJ3VZIVWUNlhjbKjnOWT5vPc/cPd71nGzflIdd/8uUX1l1DvI2LA8aX7r9NWy+DWHj8mYQdxyKyss44eT+tOnaEuPxMEoMsXoqvFGGXid0pGP/tnTv20m8Vlm0751Jv+HdxNCnkZyWTHa7NNat30KNU0O/E3vQumMWJ4zpw1ChnE3bmTltoRjqJE69aDhprVMAr+sBa9s1k3Y9WtN1YHuGn9GfdZtzpG+LrK5pVFRUsWzxck6+cBitO2UIDKkTux8S/SMG0yOhJWkjJKHP0HtwFzas28C82YtEvjac870xZLZMJbtjOq26ZBCTEsUpFw9n0Em92LRxCx+9NRn934yDtkObHi1JbZnC6hU5LJ63ygUexSUlfD55EaGQQ9f+7chqn0r/E7uRlBGPx/LQIiuRE07pQ2K2n4En9UQdQ54YiwEn9hKQJOvAsmiul65wR0CIcckRfSsI1NEYfQhJaIxb6j5lrMYY+bzJmCVESPORyxgjz6N/iyTfsNNI9YgGIhqIaOAQNWCMITY+mo49WjHq7AF8/7ZzXHByze3nMWBUd4JBm0BtEFsMijYZkvSW9bv48OUZPHzH68z5ZBlV4mHRsq9Cur0a2aMN+s+Sp9bWDKX6uAbNjASTULC5mMK8QvoO6Y4Cjbad2rBmyUZMwIPHY1i1YB3te7Zl0Mn92L41j8ryaqL9PnxioL0ei7j4KJKS4qmrqcMnIKFb/45UlQeY/u4CpgmtWbyJFq1SadUxGz36cIyFPy6a7kPac+I5A8TbtZWl01e5IECaIyra78rhhGzKi6tE15bUc/DGGfwpFr54j/vSbqTEiL/E4zVsXL6N2R+uZsGsFXTu044U8YwYLxiRv0VmCj0HdGJ7Ti5Txy9g4Wer2LJ2OzU1tVgeD7acXO1cn8fqRRvIzy0UcJvL2oUb8UpZanoSC2ctB+mra+92xERF07ZTS4qLy1k6bwX9TuiO5bdwRBceOeqyrCB6amRAwBPN75LlHBbayIhxCfcy8jRu2mhMHsYYSQtp2IgkE2OMcB2b2zo23UZ6jWggooFvuwb0T4L1qKZN5yx6DenE8NP7csoFg+k5uCNJLeKxxFvSoKOivDLmTl7B0/981/0TYv1rHf1BqIbyLwvdvVo2Woewaz7M7+BaHiMhzfQS0YNVIRbNWc6Akd3pPKAVNVXV5G0swmtke5cX5XlTl9CyUyYniH43rd1BcWEFvigPHi8YoaTERGL80cQlRJGUlkBMQjTllZWU5pcRKKqhTMKQHSI6zotlgq7KLMtDkni+sttkEKgJUV3sYItujRyFxMT5SEhKxOszpEh72F6MB8669CRu+fPVfPc8InQ+AAAQAElEQVTas/HGKL+Q6F5PFWwBn8GyIPk7CvAKSLB8YGwhELniiIn1y5FeIYlJcVwq9S+T45j2XVqBjB/pGZHPkTYcaUwcKNKfJUAqhRbZyWzL2UlNbS29BnclOsEnXqP2qBcod3sxrTpkktUuBaNfxMGRfyCnPBA+B5HetYMGkuQxvA+ta5FVb0fG0kDuqCTzQA0YMEYe4IbGhOMcw8s6hn1Huo5oIKKBb6EG6moDvPDv9/nnzc9w723Pc/9vXuHlBz5m6vsLWbd8K4W7SqiprmNf0KE/rrZu2VbeenIyL/7vQ1Yt3ITmHZIKZa8Ve4VYH/SSLVsCpyEp8eZ7m6CXeVMX06lXW4ad1YvVSze4ng4r2hAUC52zbhcVhVU4dQ55OUVSVotHjswsj0cARZB1SzawbOFK4pJiiYmPpaK0mnQ5EsnslEK8HHG07JSGsQ1FO0sk9IuiPNTVBdmwagfL5Hit5+DOtOqRjkWQUMBmy6adzPpsAcG6EF16d8DIP8u2WL98C3M+XczyheuxAxZGAIkRg2lkYhyvjT81RE/x0pSXVFNTHpJ+wDEOFWWV4sUJ0rZDS7zRPuqcgBzJtCAlPVF4bOEJCSzRGZXWjNTBISE5jnad0tFjoL4DuqMek86925PSNkHAiXqUkhg0tJ8LzvqJ/Ja0ichhBGw5XlA8py3tIZrHJeNHCUfkVZJgv9tgjHFzDfX/JG2McfOO9cM61gJE+o9oIKKBb5cG9Ehm6ex1THlnPjM+XCyGajmLpq9m+Zz1rFu6hdxtRWLcQsSLkcyQYwP9UTb9omyHHi0ZdFIPegzqQExcFJVl1dQKeDlU7YnNEePVwN2wYctGrFGlhqLmFsrA9OiCkMXQEweyfPZaagQ0WNFegrVQJwb+3ecn8eID77Bz/U4CVbV4LYNHdv+4+Bj6j+pJ196dKCmqYNumfBZ+vlLAh8P3bjqX6377XTp0a8vS2avZviFfbLRUMgICggHyNhcw79Nl1NbWceZlI4iLjcIf5ZW2OjNq7BAqxWOzddN2EO+JKn7Ngq1MH7+QJZ+vElDiSJaDYzyI+Jx12clcc+vFtGnfkpkT51GwrVRkMEIeSgpKmffZUlpkpHL2d0+iR/9ORMdEhc2pVLaEjPEgI8ISHSAAKCUjibRWSSyYtoIZ781nzidLyGqZyuAT+8jRVRQfj5vKvE9WsHZZDgNG9MTxhrAEiVz+w/O47o+XktkqA8RIi7OB5nWJe4kvXswyLHdIDaGbaPQwxjRKHf2orLCj32mkx4gGIhr49mrA47XofUIX9689xl5yAud+fzSX/nAs37/1HG74w8Xub5v8/O7L+dnfv8eP//IdfnjHJdzw+4u48Y+XcM2vzueKn5/NOVeeSMeercQI+g5ZkfIejbvdug+ttjvyJdu48jZNUvMT8AQpLajj6Xve5I2HJ7Bs1nrxIIUoyS1j3FPvub+Su2r+RjHQq6koqOH91z9j+dz1bFy+nQ9fFeM8bRlzJi9l8rjZbF29g1VzNvLxKzNZPGutGO1tfPbOPGZNWEKVgEBjAhTtKmba+4uY+8litom3ZPyzn7F6wQbKisuZ9MbnTB4/m/VLNvPW45+yYeEW0a1DyNjYAh7cU5GQwbjHJYZglcOrj7zPwimrWbM4hwmvzmTupBXirakQILKEzycupGBrseStZOJrM1m9cDWLZqzks/fmslTAzbT3F7BQAK1HHCuF2wuZ/v58lsxcRVleOdM/XMT7z09nzsSlTBw3g3FPfMRa6ePlh8cz+6OVzPxoCeMe+4gZExZQVWzz2N2vs2bhBjav3+ECrWNsm7/BgtNV8Q2qH+OqEVByjCcg0n1EA982DXi9Hk69aIgLQi7/+Vl872dn8J0fnybA5FQuvn4MF1xzMudcMcr9fZOTzx/EiDP6MWRML4af1pc+QzvTqWdr2nTKpEVmMn5x5x+K/owwNRBiHFF4Ihm6fStxmK+j1pyOQQy+E/Tw6Tuzef+FqRTsLEW/Y1FeUMGMjxZQKccxOLLVixfBlmOYBVNXsGnlDraLV2TGB4uY9NrnTHl7rhjkzdRU1Lr8y2atY4KAgI9fmcHcycvk6KZMhiSdGYfy4kqWzQ57taqEXz1csz9Z5n5XZZ54HyYIoFFZ5k1aJu0FpZ5oWC28FcKx1DuiBBYOodoQU9+Z6/Y16Y1ZzJ+6krL8KgEwDmsE2KyU46GK0ioBVuUskLJP3pwtvDOYPWkJG1dtZems1awTb4e06HpUls1Zy8YVWynOK2PJtLVsX5+LI2Mv2F7Cp2/OYfGM1eifmDu1jnu8tFw8drM+XiLHRQE+eOkzJrw+0wVWxYVlUg+MMYASzeJSPXyxd6fpj0VWarPQdUTIiAYiGjhONGDJuYF+uVV/SE3/CqdVhwwyxLWelJogxzLReAS0GHP4N08jYMQ0MjC6gWuycV5zU7ERgRvI/bJone0aU3FFuKFdh0SVQ0IBAaICEJygHgtHHnbAISQ8TlB5hORWnWjlUE2IYHUQR7wQ6HwIOUrIFXKw5aRA09gSl3YkIKRt10mbAdCmBA8gVTACQYz0bySmNwKkNHQMhIRXv39iBx10jjQfqeSIR8WRfhzkEn41toFaqBOZQtKfnP+IbDb6hWltx8ZIGkkLSSVtD60kbSGChEQuJ2DL0RHCGUK/00IIt39H2rdrbZQnVCeZUl+59iaa/uXKvb+Y4ezwc//S/XOMMaIfs3/BUciJgJKjoORIFxENHB8aaM6j0A3WiNEDw96XkRyzd1YkFdFAs9aAYjGl3YPYjUd2R3YXNbVIBJQ0tRmJyBPRQEQDR0wD+kZ9xBqPNBzRQFPUQNPHIXtpLQJK9lJHJPFt1EBkzMe/Bhw5OghZDnaDS0ReI42QjtyRMg21yEg8Qo74jiLUHNeBruPG5NSv8cZ5TT0eASVNfYYi8kU0ENHAN9eAnJE7QrjmFrkcIbndwH3I0Y6JkBPRgWnGOpAVTXMEIip3A0VASYMmjrswMqCIBiIaaKwBcZS4P5mBeEPE7rhFxn2Cz++lTZcs2nVrSfsIRXTQDNeArl39nZj6Jd1sA6vZSh4RPKKBiAYiGvgKGjDiJVFgom55cYkINDFSW8khITmWC384lstuPoPLbjkrQhEdNLs1cKms3YTUeFnTzftudqCkeas7In1EAxENHAsNKPRQElwS7r7BVSLQRDNiEmI46YJhnHrJKMZedmKEIjpodmtA126crGNdz3qEo+TG69c47uJ3PwU05SsCSpry7ERki2ggooHDpwEjPhLd8SQ0skFbBtzfqgAkilsEbqjxCEV00ZzWgJG1u+8dBiaOu77Dj305Dpo+ZgWq82PWeaTjiAYiGohoIKKBiAYiGjhyGtA/wHF2N78ntjuriUUioKSJTUhEnIgGIhqIaCCigSOkgUizTV4DEVDS5KcoImBEAxENRDQQ0UBEA99QA03fSeIOMAJKXDVEHhENRDTw7dSAwRjjDj18/u5Gm8xDZWpMtm27v0PRkKdp27Z35x2q4Fq/cd1Drad836Su1v8m1NC3hkoHa0vLvox0/MpzsDaOq/zwEm8WQ4qAkmYxTREhIxqIaOCIaEDfHpWOSOOHp9Ha2lo2b97M1q1b0XhOTg7bt2+nqqqKTZs2kZubS2Fh4VfqTI2x1svPz6euru4rgZpAIIDW27Vr11fq83Ax79y50x2zjuFgbWqZjquoqGgvXs1X+SsrK9FQ0wdro7nlf+FYmvgab6zr4xyUOAf4sB0or7FKDj2ui8AOyZuLVPnGc+44aFu27YjM0uC36ZaxO/IGKEP/No36qI3VEcXqWv3Ga/SoSVzf0VEM9EXSGH0exU4PsSs1/vfddx9PPvmkCwbuv/9+XnrpJfLy8njhhReYOnUqCxcudNPbtm1jx44drsENhUJoXQUyBQUFLojRUHkqKiqYMGEC06ZNQ9NaR6msrIzi4mK3jdLSUkpKStiyZYvbTnV1NUpr167l3Xff5aOPPkL5FSApn64x7VPraZsaKlgqLy9321MQpW0pvwICBRea1lABl8qmQELrKI/KqHlapgCqpqZG9kaH8ePH89Zbb7nATHm0XR2nAiUFG1pH+88R8LZgwQImT57s6k3ztB2VS8etgM6WfUdl1j6VX2VVIKOhtq28WqZ1Nd1YN8Fg0JXnEKfxiLMZE16/Og97deZ+8OVhhPYqaJqJZgZKHEKC6muqammg2oCNLUZtL/XatZRuzyNn5TY2bi6hvCoETh0VeQVsXSV5G4soLgvuVeWrJRycUJDKXbmsX7yFjTkV1IkMcn+1ZoTbCdZRkV/E9nXbWLd4E6sWb2XrzkqqA81jAckQvtHtyKYQLC9h6/LNrF1VQGmt06Q+6N9ocMessurQpnL7Tjau3Mq61UVUBDXvmAkU6fgbaECBwLJly1i+fDlLlixxQ41blkV8fDyxsbH4/X5efPFFnn/+eR5++GEXoGg9BTJqfF977TUXuLzzzjs89dRTTJ8+HTXeauhnzJjhghvNVwOuYOORRx5h4sSJLnD573//64KguXPnuv2PGzcONfYKAj755BMee+wx3nvvPYJipBWkaPzRRx91gYu298EHH/Dss8+iRv+JJ55AAZYCkYceesgFWiqvyvnKK6+wfv163n77bR588EFmz57Nq6++yuOPP+7WX7Nmjbs3KMhSWXSsM2fOZP78+e6Y3njjDTStgEXHou0o4FAw8eabb7pyKohbvXo199xzjwtsdPwKPHRMWufDDz9Ex6RAT/Wi4EXlUnk03TCWxYsXuyDvG0zrEalqjNl9HNnQgTGaB4bmcTUvUOIEyFu8irmTljBzgtJSFq0spapGNtzG+g5uY/Ldz/K7M//Gr347lQWrqyCYy9ynxvGns/7GbTd/wKfzyxrX+GpxQR+BqiLm/etBbj7nHm679XNyAoJ7vlorUiFI+ca1fPrAq9z1vX/z8/Pu4WfnPcwDjy1mbcm3AZTIvAVqyJ88nt+fdzc/vfR5PlpnC8j8qopsVvxHR1j5rCz613/52Wl/5aYfTGR5YR0CzY9O3024F2P2bM36CdPfUHOpCcusoiUlJdGvXz9efvllTjnlFBqM6bx581xDrh6HOXPmMHjwYFatWuV6P7xer+vhUB71pHz22WeoF6Bly5aogVWwogZeyzweD8nJyS4QWLp0qVtfQwU/Pp9PRXABwueff462O2DAAPRISY24vpmr8VYQpN4bNe5paWkuUGnTpg3//Oc/3frR0dF07doVBTQqo8o7atQot88hQ4a4Xhv13mi5ej60f5Wzbdu2bNy4EQUT6tlQMNa7d2+MMUyZMoVPP/2UlStXusc0bwug2bBhAx07dnTTOl4FEOrpUJk0VC+MynHaaae5Y1H+SZMmcfHFF7uyKtDTcSm4Kikpcceh/SpQUTCk5TqumJgYd1zN67Fn/TdVuZsVKHHqdjLpr8/yjx89wV9vVHqcu/+ziM15NfsYMptgXZCgeFEEP9TrMO4hAAAAEABJREFU3iYU2DevvugrBw52oJKdOVWYaC+h7QUUCCj5qs04NbnMfn4Sb720hLX5kNCuJZ37tKV9uwQSYpv+4vmq4z0QvyMu5rItBZRZPvzBInbuDB6IrVnkObVVFO8qIndrESUVAYJybHIsBQ/V1lEXclDjeyzlaEp9635gjHENWlOS68tkSUlJ4aSTTnKNqIbGGNQ4K2BQg2mMQeNqwLOzs3ePT3nVe9ChQwcSEhJcj4ryaVw9LErqZVHDre21b98evdRon3DCCaSnp9OqVSu0TQUfxhjUGGs8KirKbU9lO//8813ZjAmXK8/3vvc913uibQQCARd0qOdE+1SvivJ07tyZjIwMF0QkCyhS2bT/Hj16MHDgQLdMAYDyKBjSMg1VZh2D1lE5NOzbty9Dhw51v1+zYsUKt74xYb1oX61btyYzM9PVjQILPYpROXQs2pZ6VbQfBUjqydHjLJVP5VUgp2AwNTUVlUdDldUYoyI1I2r6u0EzAiUOwS2rWbq+jkDIiz/KksUFpUs2sKmomurDYQBkx9LjhFDIFpDzBZNnLPzx2Zx68zmc/90RXPb7MQyIxZWHfS9pUzcNXfgS3as0tD2HNWuLyC+3aDn2NH782G08/PGP+cm1fekYZ/bwSkWVy/4yufbUaBQTo6T1xfjruFw5GpV+7ai0qeNSmbRNvrChsAy2zNHeWjVYUTG0u/Asrrp6BGf+6CIuHhWFtd8H3XG/bxNSAyv97t0GX3ipbCpjSHSn8X2ZNc+WI6SQ2/a+pfuktW8h5dd6Et2LIbBsGv/7wX+46ZT/8si7O8ir3Kt4n4SDo/qQRvYaj6ZFHru+bJ9Ke5LKJ6RjU1n2FERix5sG4uWIRgHC8OHDefrpp1GAoR6RxMREBg0a5HpN1OiqQVbjql4MNZqWHO+MHj0a9bKceOKJXHbZZdiythSAqIdCjawaYdWXel70uETbVI+Meir0eKZ9+/aoYVawo54FLdPveGj5mDFjOO+881CPiXpd1EgrePnhD3+IejnUu6FHLnfffbcro8qtBl7bVHAwYsQI4uLiXCChcuuYxo4d63p71JuhXo6ePXuSlZWFekYUHBljXFCg3g318mj/Z555pgs2tC89ilGPjcqkXh0de//+/dF2FJR0796dTp06uQBPj6eUVwFQt27d0GOiP/7xjyjIUr3p+LSeelB0LOoF0roqh45V9dYU6UD7ge4xSk1R3n1lsvbNaLppm8KZa9hUFSIY34WTxqaREG9h78xhxbpKKqplk/9awks9O0SguoaKolLyt+wiZ80udolFqawKEBLjcKBmjddPysAT+N7tAkxGpeBTJjESgYoKSgvLKS6qorKsktKCEnZuzid3Vzll5QqoHHTRBKurKd9RSqnmmWhSMuKI8oaoKKmhps52326dBrmKy0SuXFeuHTvKKS+vpU6/I8AXXCKLEwpSW1FNmYxrl35nZXU++SpXVZCQlguFqqsoU3kLpF3NbxivlAUqqygvKqdE6lTXhtDv7rhtVlZTXljMro07ydmQT15BlRyhBd02VSJHAFCd1C2VNkuLRQ8VVZTkFbFrawnltft8NCwP/owOjP3peVx1VXcyvFquJKdbMv46qVum8q/fxqYNBXIOXkV1TQhb5Axzsf8lsofkzay6vJLS3CJ2bBA51xdSUFwrgFZqSbkt59+12nZeMbs27GDz+gIKi6sJj1ObdHCk/9qyCkpkHCUyjiptL7+Y7RvyyJP1UVEp60Pa0vl09aheku2llJTVUCVzr3otkfmsU49doI6q0gppq4LysmoqSsvJ315Ifn41NYEQwdpaKa+ktLCU/G0F7NhUQH5eBRUVdbvnWvux3XFVyZyWU7SzQGTJZ9fOcspKa6jVflT0CB1AA0ZeGsxe+ZpqTHsVNpGEMQY1pjfccAPqHVAvgRr022+/fXe+ggT1Kvz0pz9FQcEPfvAD1/Cq4VRePT5RI6tv+7fccgv/+c9/UFCixlxBhvK0F/ChBluPPb773e+i3yO5+uqrXdBx9tlnowDioosuYowAkf/973/ceeedqHdE29C09q39KbjQ/AceeIDbbruNa6+9FgVJf//731FgpPn6nRIFU7/+9a9RUHTzzTe7Y7nxxhtRcKB1tP8LL7wQBTgq43e+8x0UmHnkmOmcc85x5dP2FTRo+3/4wx+49dZbXfDRokULFGio50THfc0117hHM1pfAYb2rWBGv1eiRzoK+lQW/R7NyJEj0T5UTz/72c9QkPb9738fHaN6fq688krUk6Lgqokskb3E0D1ir4xmmGg+oMSpYMn0rVTJBu7r2ZXTx3YmM96PZeezZkE+ZWVBxD585Slw5M2heudW5jzzOnec/1euGfknrjvlr9xwxv3c878FrC0MIvZvv3YDFSVM//VfuHzQb/juBR+wqlaMKEEW3HUP1w79Fd857RH+9UN5az7x91w17A9cPvwufvObKcxfX0aNHWTza69x168+YPKCIgJ2BcuefZU7TvstV13xBu9PLyAkBrFy22ZmPPE6f7rwLn4w6k5+cNKfue7Ue/j9bycxdWkJtfp2v59kkiGKcIJ1lG9cxTu/f4ifn/QHrjjxLn508h+56uT/cM/9S9hUVEfIsdnxyrPcfNLv+E6/33PHw+vZXmS7gAjR9/z7n+KXJ/2a7575PG9O3kFZMETFxjVMuPdZbj/jL1w7+s9ce9Jf+dHFT/HEi6vZWhJydWXv2sys/z7KNYP+yI/Of4h//+k5bhv1R2685FGe/bRGBGx011ZT9MFL3DDkN3xn4L94bkm4DUS22rwNTLjrCW4dcwfXnHwXN0gb157/OE++sZEdJUEO+AGUsYfqKtg6YybP/+IBfjpG9DbqTyLnP/nTnVNZkOfghOooWr2C9//6GD8/9U6uOvEv3HDKX/jRZc/y3Fs5FNeDwpqCPD697c98b9Bvufysx7nvpnu5Vub7+yP+yPeG/4M7/7GADcVBV49bnnuSX9w+gzU7a7DtEmb+5X5+NvLXfO/KD5i9soSaZTN45Np/csWAv/KHW57lb9fdx00j/8gvfzuFzxflseajyTx03b/54Yjf8b3Bv+fK4TJXY/7FH//wKTNWlMsaETAVqCJ/2QJeuuVBbj7593x3wO/4vrRxxbA/87PrxvHuzGL0uKaRdiPR3RoQ/cna0E+prAANZP1IoHlCUippfe6u0GQixhgXUBmzJ2wQTj0k+tc47dq1282jHhJjwrzKZ8yeeOMyYwxqwBVQ/PnPf+aXv/yl67XYl8cYg+YpGRNuS+NKxuxJ0+gyJpzfkGVMOG1MONR8Y8JxY75aqP0qGbN3PQVF6v1Rz8ztAtquu+4690vAxuzNZ4zZbzzG7M9jTDgPuRr6k+huPWu8qZLujUoqn4ZGIkoSNPm72YASp3wdixZVyRmlh9YDO9J6WFc6J/uJMjbbFmwkV95kv/LXOmQzChZsYfYL7/PoP2awdLtNbMtM2rSKJiSGdcazH/D4/cvIE+N/oJmsE29HVXWIxqAlIHnVNUECW9Ywfep28ssdLK+FU1XMqnHjeeqZ1WzaEcCKiSE+MZoon06BwSvphBYJ4jqMIdpvUZOzio/ve5OH7pnBgrXl1OFFj6xCJXksHfcxT90xng8XV+3Vd1hG2XLtOso3LObp6x/jkZfXsqUwhDfa59avy93CtH8/wZ1/XiwgwiZzWCeyYzxQV83GxdsoLRej6shmXb2dTWtL5Hw2SFynVrTJSiJ6xwre++94nnt8ERtLfaS0TSerhUXl2mV88NDHjBu3gWLVlQC9UE0d1VWV7Fyzjs9eWsKWSkOUjDEuwRsWs/Gzto7Kfb6D4VRtYfwvnuCR51eyqSyKzG7ZZKZ6qdm4krfvGMc7U3dScADvmGNXs+m9iTz1p7d5/d2N7BDQ4Pi8ct4eRXScUGyIkpXL+Og/43ji2TXsqo0ivVMmmYk2RcsW8969b/D8R0UCNEQHsj50jquraqmSfj+Zkku57ZG2LJzyPBY+/hIPPLeNcvHceGLiSEqMwusxMjILf0IciWmJMp/R+L0WsnCpFc9bbU0RSz9YxNyZ2ykN+YhVmaKq2LlqE8vn7KCgUtaL3yt9QKBwJ4tem8RL905mzg4bI6ugIn8biyZtZFtREKPj8nuw6srJmTaTZ255hQ822ESug2nAEcAti3ufYjfHfexT0ISTxhjXsOpbfVRUlPt239hw8gWXMQZjjMuhdaKjo1FvgYaa1gJjzG4eTR+MjNmfz5g9ecbsiWsbxoTTxhhNHpSMMYfUf0MDxhhXH16vFwVqOh4FKaofDuEy5sv7M+bLeQ6hqyPG4sh+1UB7daJr2zGSpSRBk7z3CGXtiTbVmKtRauasYnlRiKBJovuQLGKzu9CjawzRUbJ5r93Eqp1VVHzVP6N1agTQrGbWByvJTWjLiJuu4r5pd/LQq9dywwUZWCVFbJu1kFlfZ6NP6cQ5d1zDX165mT/dPYaBHeIEQNWxac4GtovLvuV3vssf7j6bMYNS8Vnx9Lnmu/x5wj947sVLOGeow4oP5zPl/fUUelvQ+5Lz+cO7d/DU+Bu48couZPhryV21jqnjlrFTQUDjqZOFWVdcyIJH32H8SoEy8ZmM+O2PeXyutP3m5ZzTJxavFWK7AJsPl1ZS264bfdtHE+OH8tVb2CrHADXSRnDTDrbkVlIRiqNj35akZ8Gajxcyd9YWylv25sK//JAHpt7J/Y9dxPlyfGVv38bauWtYLsazsTi+xFS6nnUaN/zram754+mM7uppXHyQuE3++I94c1Y5NVHtufSx23no4zt5+s2LOKlHIlEVOcyYuJldubViZBo34VC3bjGfvruEBauq8GS04YSrL+RXz/yUf75wNdd+vxftrXzWfr6EzyYVENW9Dxf9+3ae+ew33Pv4pZzW2aIyL58l45eyJdSoXctLVJvefO9/P+Ke13/GHX85gQ5xBkMNqz5ZSZ6Ao1ZXXce//zWSbtnReKxkRv7xZzww45+8/MI5DOuVLJCS+ssQ264Lo2+4iJv/c6XI1JMu7VJpO2wQF//u//jdi7fywAe/4t7HLuHi07OJC1WQu3EzS+aWgDea5M49OONnF/CLJ27mfx/8lgfHXc9PrulIkglRW7SBzz7OI3IdWAO6k2hJQ6hxmUSUjLEwxhC5Ihporhowxrhr2BizewguSMG4L697rfvdHE0vYjU9kQ4kUZA109ZSVCdvgcnt6dUrCn9MKj36pREX64XqbaxZUkp5qZQfqPrB8mqL2LlxOxs2ObTo3Jreo7qQ6oTwtkil4+jOtLYC1FQUszMneLAWDppvJbVi0Jm9GTCqOyOuOI/zx6SRmgBOSSXl1UG+CD8Fc7awdskWNhZ7aTlsAKdfdzInDsyk9YC+nHr5SZw1IkkQRDlFa3NYm+/sLYNTR2XBOqZNLMTxR5N+1vnc8uPetMtKJGvoidz05+G0E8+ICe5kycwCqkPZ9BuWTkKcBwUW67dVU53/+rsAABAASURBVFnnULBqJ7sKq6hLbE2XHqmkx+xiw6p8AQKGNoMFEPZWg+kQ37klnfq1It1UU15YRuGuxnMQRVr3Hpzzqwu57HtDGHVaDzpn7PnA7C1441Q1iz9dR6nMd/TwoZzaIxqvHcC068vAPokkxtkUbCmgsrKWvUcfIGf+Zjauk3H5Mxl65Rlc/ZvTOe20ngw8qaucN6cRs6uA7Su2sTWURKvunRg8MgkCHhKyWjF4RCaWeG2qd+Szo66RPGKwotLbM+KCvvQf0YOR117KRSN8Aj7AljGXyGQ2HnWjmvtHTSI9LxjNJT8Zy3mXDWHI4GzSk5LpcvJQzv/hSYw5uTPd+ran75lDGHNJf3qlQZ14ncqLK8FEk9qxJ+fddiZnn9Wdnn3b0HVYb0754SmMbGVw5MivJLeUyBXRQEQDTUMDTUUKI8AEedlsKvJ8kRzWFxU2iTK1OnXbWDCziEDIwd+nMz2SvPiNhzYD25KW4MdDDesXbaGopPor/RaDXVFFRVEF5YEgu+bM4rHv/IoLuv6CC/rexa9un8VmfVuW/r/WXBowxoTJ8hMXL0bMa9CFIU1y8MumPLeEwrwyasQrlNUhi3ZdYsLtyJiT0pJo0ykVvxOkrrqSksK9zaETCFC7fRdbih08/ig6j+xOCzlSMMa4bcT070THeCM6C1Gyq4RA0NBxZCcyE6LwBvPYsKKMytIKNq/Jo7S0lpju7ejUKonE8nJK9QucwQAb33qHv511e1hXg/7Hvx9ewU45w9Jx7a8r6dcyWELGSFyIL7uCxeRuD2BLm1WfjuMnw3/NhTov3e/gP+O2kVehanT2ASTSaKiSgp1llJYEMa1b0al7Ju2Sw30ao6FDdXk1pUWVBAJFrHrnbX7T71bO73orl578X+5+cTu2NIP0q2PRaJgM6O22IVEBBwlJPiQpguDW2ZufL76kojEG00gndnkRaydN5alfPMrt5/+dG8f+h7/9ZSYr3N+rkdZVscbgyDFb/pKFvH7H0/zu4n/yo1P/zs1XvM3MPOGRXvU7UhJE7gNpQPRnJF9JAhpCjUcoooHjQwMHNumO7pay/pvDGA88giYkuSozKOf5SzYFCYnFCM77kF+f8kcuH/gbrv7hVFZtVyDiUL50E5sKKqkUnkMWX/ZxxzVAhqjERLK7t6VrP6V2dBvQgV5DO9OzfxvaZFiH3ORBGWVBmEPcBoOBEEoYC4/Pg9dn6msadG2FXXJIsYXXw96XjMeurkOcHRhj8EX7JdzDYrBFj9IORkCLx/3zW3/vbvRoGU2Mt46cFdspzd/AhnXllJf7aCdv4xlZCXhdXSGXRUx6C1r3VD0ptaP7oI70HtqFHr0zyUzRtoXtG902dv08eluk06GX9qOkfXWSvjrRr28myXG+fXoJiN5kfCEwohivkCU6oNGlutO/IsLyEZueRvu+2q5Q//q2T+goHrgsAXJ84XU4RtnQQSh/E1Meep27f/46r72+hKVLd7FrVzkVAgLrgg1cYFcWseGjD/jb1U/z5FPzmDd3G9v0r7HEi1IT2MMXiR1IA/UzZmQhy4eoPnUgxkjel2ogwtB0NeDIe+9BVre+2DRdwXdLZu2ONcmIbCCOTf701WysccScQqiqQt6Gi8nbXkReXhW1QeER2e28LaxeV0FZhS2pQ7xjo4hJikVOLohq1Z6RP76Kv718M//cTT/ljnsv5Iw+3kNs8PCwxcZHERvnx4QqKM4tJn9ng2UKUJxfLF6MAgIeARHJqWS29OzdqdfCmxZPgiW6CtaxbeU2qtlzVcxZx4bKkHiU/LTsnEGUgB4T145+g1KIFw9K+apt5Cxez5pdlVR4s+nStwVp6V5Mougp3k+U5RDXoz8X/v46/r5bT6qzn3D7b07ihE77yLOn60OPWUm0yPAIYAInvTdX3X8jf31J+9hDf/njCXRtG4vVuFUTS6zKGA12biE7t5eQX9OYAaJlzhMSY/A4ftJ79ePS//y00XxL+y/eyO13jqCrf+96XyklazYo61IB75fXC7Fr4RoWTl1DTnkcnc49m1+Nv5PnZ/yGP/39VAZmNYzQpnxHHovfmcuKfENCt0Fc99odvPD5HTww7gpO62B9eVcRDoHiumErIXEgvH24e0utvPXUBW3ZU44fqgmFqA3VUR0MUSkvO1US1gjVHvFxhsJ9ik5VhgqRIxAMonGlasmvEjrycoTnssYdc1gm1UVQZKkKBqgJ2FS4coSoPeI6CctypPqpE/n1hcu4wFvW9j63MeF1v092k0s27Z1MNgwnVMaiz7ZQIx4Ak9abqx+9yQUO/3jlZv7xys/43U3daZnqFQtczLpFuZQU17kbzKFo2sSkktkui7atLMo3bGLeWzOZtrycUFQ0cfoWXl1B7sYiSuWI41DaOzw8hpi26WS3SyPFU03OrCVMeXUBK3NKyFu1kmnjZjB5fiXe9BTaDOlK94R9FponiuisDvTq7MGuqWHLW+/x/PtbKaqopmDBDB7/13x21Ahwa9GDUScmERNtMCaGHsPbk54YBTu2ir7FU5JbjdOpHV3aJJHiF574LNp3bkFGC0Ph/KVMfXchi3NqMTHRxMYYAsWl5G8vpeJw6MqKp+/ItsT5LOx1c3j1iaWs3RXAExstx2BeAoV57NxZTY24g0xjpcs42nTNIDMrDlO6hdlvzOCDN1azSeQq2JYvQyujNjVVPGLZZPmq2LFsJZ+8sIC1BSF88TGuLuqKi9i2RdbAXg037uTgcSs+mmgBhcYpZ/3MDWzdKcCutJrqQFBA4MHqhagsraRM+EL6RdaWLWjTMZUkOZb0GZugHFmGazoEaqopzisnaLxEp7SgYw9ZI8kit8eWYziHyHVwDeh0Wo7Bdix5k9ybz0j+tpJaLnhuOWOfXMKYxxcfN3TTW+t4c1EhV7+witMeX8opR21sSzjlscWc9ugiTntkGWc+spB/T9vGg1PWcvbjy8L5jy5kjPAcaX2fLGM+5bEljH10Mac/soTLn1vG80t28fM3l3L6oys4Q/JPFTmPtBxHun1duznF1Xsv7vqUMfoJqE808cBq2vLZOCVrmb+wGnXnx/TpxeiTejD4xB4MHBWmkWd2pnVKND6C7Fiaw87CSsRWHdKwjBVL20HdGXZmV9KdMnKmTuPxG/7NjSP/wJUj7+T6sx7k3ntms6ZSjPghtXg4mAxWejv6je7OgF6xhHK3MuuJV/nDeX/nJ995jmdf20C+SabT8IGcc0lH1yNCo8uIwYpLa8epP+hPtjdEzY61vPvL+/jRiX/ipqvfYOKSSvGypDLyF2cysn0MUR4jtQ1xg7rQJSOWmNBO5nySQ66AgOy+7WkpRzdRwmI8SfQ6vR8Dh7YisTaf5W99yL8v/yfXia6+P/Iv/OjCp3ji+RVsUcAjLX6z20PLi8/g7P4JRDsVrB73Dv+87G9cO/KPXDnsDunrYR59fTM7S0INL7rh7uS4K21oX4aO7EDbRJviFUt59y9PcPvZf+Omcx/mgUcWsT6USdfhfRk9KgUKd7L4pbf560V3cc3wP3D1KBnH5c/x+Ks5VH2NKfd27ECX7ChiRO+7Jr7H3ZfdxXXnvsT42XmUHbQ9DynpibRIi8Oqzmfxq+/x94vv5mfn/o+//Wkaywqc8NgwRMfFkd02BU+girwF0/nvJffw8wv+xS+uHMfUbQ189eyRYB8NqH6UGrIb4rK4Jas2CEt2BVkoXsmFOwIcL7S+sJad1QEWF9ks3FnHop22UIijMr6dARbkBpibW8uCggBb5UOQWxZk3i6EQiwQWRYKz5GWZZH0sWBXHXPzapkntKyghuKqAOuLgszZ5aBlC1SW5j7vsn6rA85+oFvdgepBcRqWvKz3pnw3aVCi7u+quStZVuKI98NDm0GdaBHrxx/lrScfsT3a0yFd3lA9ULchh3Xbyymr49AuMWLRLTsw8upzufHW4fRt75c3/mJyt+SzfVMhReUh/MnxxHnDGxdH6TKeWNqcPIJLbhHDfGI6scFKinYWU1AgnomMdoy67lyuv300/Vv69j6+QC5BxJ7YRDqcdwG3/Wk0Azv4qSssJW9bEfmFQeK69uHSe67jR5e1FV1aCLtUAiulE737JhIfF6K6MkjIpNG1fzot0v1hHtFVXJe+nH/LeVz5gz50TIPqgiJ2bc5n+5YSygOG6IRYYlyQ4zZ5yI8DfVa8aV247F9Xce2VPWmfZFOeV8zOTXls31wsnis/cYl+/PvNi8GT3JpR157NVT8byeAucVBRTsGOYvJzyymvCmJbPtL69eOc2y7h6u91pXV8kLKdReG2t5ZQEfCS2CKG/Zrmyy+T2InzfjaaYf1TBdxVo/8Pjh4xqov44BuCRerAPpx06Qmc0C1WQHgRW5dvJUeMo69FC9KTTH3HhtiW2Qy4/DTOHpaKr7aC3FU5rFlZTCAlmzbppp5v3yCSVg3oGrPrVeQGxsERcuPCIM4SApIO4kjIcUNyiojtWNh2nRirakI6PhmvfFyP8Bgd1GkqJwoERbmhkMGyQbfmALUiTy0BPBx5OSAgYw46DiHxOgZsD0FZCLoeajCEnCpJ11FrjpIssuCO2Jjl2NiRMclQZa5pdEmurO1GGU06ajVt6TzEjryAf316J0999gfuuK41CdF7i2ySuvHdB37OA5OF58Mf8J3RLUmJbctpf7ieez69g//cM4YhPeLAm82wH36PuybdwX0PncdpJyS5QzdeP0ntOzDyBxfx62d/wf3jb+Pe137Ov974Jfe9+zN+9fsR9Ig3Lm/jhzcukZF/+Y0r12PPjqWLH1kOXgb+6lYemnQnT7x0DgOzY8SDg1xeel5/DX8b/0eeeP0SxorRipUmvd2Hcs39N/PYlF/yyx/1pUuaZAo30pIvPoXOp4zmmv/cxN1v3MI/X/gpd79+G/956Tp+8uMh9OkYV+/lYL/LWBb+1Ez6/t/53P7CL7nvjZ/wp6d/wn8//DX/eeYKrriwIy1TvFiWkZ4IX55Ehv5CdPbBHTIm0eWnP+WGC9vTMm4Pj/FF06JnT8685XLuePlW7nvnVv716s/599u/5H9v3MAPr+1NOxmYldmWoT+9loc/+y13P3Aeo9tZ4T72e4phsEPUlFW5mxUmihip77JZfhI7d+fM27/Pn9+8nfve/gX3yJHdveN/zQNv/pSffK8D2SmePfK7leRheYlt1Y7hV13Abc/8nP++exv/HncL/37rp/zytmH0bmHhiY4jq38/zvvt1fxl3K+4/x1p+9VbuPft27n/lR9w05UdUTGiU9MZ8/ff8tTk33L/wyfTwSvtu7eXQX/4FY/JmnvixbPo28IfnmcrisxRJ3HjIz/nf+/eyr3jbuW+177LOUMyadF3ONc/fAuPf3Yrt17fm06pxm0JGYEnIZ1eF57Fz5/6Of958xcyz7dw9ys/5W/P3sQ/37uDR1/9Addd3BIrSuQeMkzWzM+k/du4R3R/t/D/84kf8Kc37+DJSb/mbzeTIv3uAAAQAElEQVR3xL2Mj0G//9VeMnrdgm/xwwFLqLEG9kpqQmj3pi5xsWcoNeQdKNTyg9GB+BvyDlSnoexAofI35GtcqSF9sDCErHc5+nZknQXls+HI580Rt/PB+Bvna/uNqXHZvvHGfA1x/VK5I6+TqkDHUTgk+pe043iwHVmNjkBAR0qF9tQJp/dtX9PKo6GSxhuT5h2UBIQgwMwRXSByCD7CSNqyLWyjEvql0z2y7NsO9fLtm984rTwNaY0rNaS/LFTexvRV+bWu1kHmWAZCmOQpmToHEpM83FKawXUwa9EkRDfGyJtvC9r3bE2nXq1plebDY5m9lWtFk9o+K8zTM5O0JD8+TxTJrTNoJ/Xat0siPtYDxk9CZhptNK9DCsnxXhou4/URk5JMVqdWdB7YhX6jutN/eEe69cyiZct4eftv4GwIDZbHS2KbVnSS9jp2SiJa5TKGuFbZdJC8Tl1SiPdbSDaIxLGZGbTtJuPo2oKkOB8eI7kx8WS0z6Zjz5a0zIwlxieZ1F/Gwifu+hZtskWmrgw8uScDhrWnU+d00tNiCB+7cJDLYCwLf2IiWZ1b0314L4aN7UWffq1p2yGVFBm7ZYxI1bi6RVyWyNhdZBRddxJdpidH4bNMYyYsXxTx6am06tqGboO70P/E7vQd2oHO3TPISI8lygLjFx5pq2OvVtJfCol6/sO+l2wGgVqK1q7k/fFbCYg8nozWdGltIdEws8dPQkYLWnVpQ/ehXRkgffUb0l76yiSzRRT7e0pwL+PxyXwmkdWxFV0GdqbviG70G9KWtq0TiHV1bNA/l06U9dC6exu6nyBtj+pGX2lb9ZshbXswMlYfSW1b0alnK9p3SJQ5Ri6DkbmJb9WSju48JxPnswjLbPDInKbLnHYa0IV+I7rQq08GLeJ9eOMSyOiQLXVaki3HZNFew+7L8hCVlEhmZ5FlqOh0WCe698qiTccM2sia6dhFdJvqB+nXGxMr670lXeS4rf/ILuLdUh2nyXzIvPWQeHY0YDDCG9/6QDLy7b2MkbEbHIQ0KimJ6jNMTjg4np5O/QDDYcOgj/YIHbfD8FOjon+VS4ymTIZmHCUKj79BDje153GUZDj63aiaw66ThpEffRm+So/WV2E+7nll07I8Hnx+Lz6fh33s8bEZvsrk9eKP9olMFpL8CnIY4Td4/D6iY3x4ZUDGGA7LJUbPErlcXXmtr64rcTXWluQy/YHxfLysGiumBYOvG0WfeIP+21tGg0f7ivLh86oODId0yVgtj8edT6/Uk+HvV80YU9+2zLnwGA7HZTD1/Xo8EjeH1qaxLDw+kUPWnoLvg9UyxmB5PeFxSftEri/VgCM6c7dkQ/36kojEkDdmR0Ln6FpHIldEAxENHFgD1oGzI7nHRgPfpl7FKFh+vH4/2SNO4Dt/voIbv9OGeF2RUvRt0kRkrEdHA4JL3I7CoS6yBtJsRx9HjdyetUtHY9Ktvs4KUA+72t0CiXrkmEHKhMVIlpGjB9APSEgybSHJPGJgqqFtCY325wh0M/XHXw4inNCRvhuPUfts6M80RCQMx9X3cuRlapBB5QIjx2DIvB2dvjm0S9Wh1Ig7nNRnAzUqbIJRXeFNUKyISMe9BsQy+BNbMOIXV3Hrn87jkou60V6O55rHx+a4n53jboBhw1E/rN2GBDG0yKXGRkmiR+E22qsYemMF8HhsPAJG9LsuBi8o+gDlEPhRi0+ASExIjKB6Jh2v5HvwOnV43FiYjyN2GWnZwhsyRIvOfC4AElnc0BEJlDhClyPjt/HaiA4cvKIHVY2RtErlxcYveR6Ry5K4ER0qQDhCwtQ3a2NsS+IWlm2IkT6jhXTuXJXoQwXEFh5H6Ojfqhul/XrenXls5NpPni/IUA1/QfHhKYq0EtHA/howclThp0XXDnTtkUF6km64RK6IBo6KBsSW1fdzDDZp6bxni2h+ekIG/zitNb86KYPR7aKJco2ZwYj3xCc87VMsrhuWxg3DM4kV8ILxkB1n8+MTM/nDqVl8p1eCjMEIHc5b9SFtGi8YQ+sEw3f6J/HHM1vx0xFp9M7yiXzUOyWCYoaVX9KH+5ZmO6ZGcc2QFP58WhZjOycR5/dgREdRBDmjayJ3nN6KP5/ekjslPK9XCnHu98UOtyD17RkHT8gC0Um0FeTcbtHcPrYlf5D+T+wQK7JJmcgWVozoDyWO+iXLRubkqHd7WDtUTR7WBiONRTTQnDTg2A62vInaX1foUIiQtKGbwddtIlLvGGrgmNgOm7K6GlbklTB7S7684Ac4q1s8/bP9riI88urdI93H1f1b0CvZMLJTArEm4PLZoVoKyxxixTAPaxsrAMEW82dLPbHi8jxstyzoZJ/Dqe3j6NnCy7JtBUR7Q5zXI8X9izzEOIMqT4kjctl2iB3FlWTFeemS6iNW5LFFNx4BCF3SY/GLDPM3ljJvYwWbC2oIiPeCI3S5DhDp17LqGNU6iqGi+02FtRSIfGd1TaCXeHm9qg9HTOphnoqvMCRZI46sCUewkdBXqdiEeEWDTUiaiCjNVAMhytauZtJ/X+Tvt4zjxZdXsb3qwB8Ku6aC3M+n8MCPn+aeX7/LhGXV7vvF0R24TemG9Xz6n+f5+y9e57mX1lIQOnQJ9M/sAkum89AtT3PXT8bx8fIqaoIHHu+htxrhPOoaaLCnYtyOZt+OHMXklhtmbQ7y8dpa5m6pwWtZtE+PErPm0CrR4qRO8VTUWQJaqvH65ODEyIGF8BTXeZi2oZr1xTXERHnlrdjnit4wFDfxDR7hdhyRw6Z9ipfWQmsKAyJnNQu315ES5ae3/oWXGGhHj5ucb9DZF1WVOdlZYfP5lmq2lwcR5xFGkYHke6RetAi6s6yamZsK+WxjCavzaqhTbCZlR+pWvOEVMDi2exo7S+qYImBo/Kpy4qL9dEuLJs4rc6GCqgBHSi/a9sFIgKR2KwHh0HFBijwFqGglzdWwaVMElDTt+WkW0jk1xWyeu5gJLy5kyepSQkkJ8gE9gOhyBlxdlMeC1z5j4ocrWVseT2YLD7K/HID5yGbV5BewZspcPh2/lEVLCviqv+Bqb1vH1Lek/jvLWJsbIHiEN8Qjq41I60dTA0ZMRtD2UhPwY9uG2CgPiLHNL63Dj4fOKbG0SY3mo1XFbBHDbJAaamkIERCvXnFNkGoxfnLjSH01NUocrkv7Eu9fqyQ5UvJ52VhUR1mth52lIQFKNu1EPsvRBW+kx8Pas7RXf0uz1QEjHiWHGhmjLTpwSxQZSETHPrRjCj89pQ2XDUwVmTwY8aygBS4pk9BhuR1EHPflKdbjoV1aPDlFNRRUh9ha6VBUGaJFnJ/4aA8NYnJMrvB8qKx7da8ZUqRq2Su/iSYioKSJTkzzEcumast21i7cQn58awZfOIwxI7NJ9sunYJ9BOHXV4qFYy+wF1ST0G8CF1w+hV0v/Mfkcq7fDPbbRD+w+ch5S0rbdX4jU/fuQ+CNMTU8DDXOvodLRklAMqxETFx8dYFSHaAa3jmNlbg3LcoOkRDu0SfCSX2qzqbhOJHKwZJGZxp8SI9luWoVW0vThJhv9Dod6cKpqpQ+Rudb9RVRbQJRXZNL+JN811xo/MuTUt+8O2bWqFjWOh0/XlzF+aQHbCqro0cLPWd1TSNffoxK9ytnF4RdGBDDStuKOKK+hSjyjITuIqITqOge/ByFHZsU5/H0faosi48F7l8JDbecY8zVDUGJTW15JeWVA3k4bluzX1aJDKBCgtrqWuoBdv/y/qC3pT9B4QPhrhX8Ppy4FmzrJr5NVKnvInqJ9Y3aA6rIqqqoDhORtZN/ivdMOdiBIXW1A3pC0j71LvyjlyJtMqLaasuJq9P/1+CLehjI7GKBG3sL0P4E79N4MnsQ0uowZxsU/PZWzz+pE62QPB7wsL7HZbRlx9ZlcftNoTuybGP4l1AMyhzPtYB011UFXV4cuU7iuEwrr7tDmNlxn91P0ZwdqqSiRo5m95no3RyTSDDVgjNlHaof9svbhONxJta3xUTYndohlWNsE1uRVMmlDJQW1kBhryJLjmwrZH7JiITXOEOWxEceJAAEbx/KIOPuOQbIO9y1HTLYKikGcA4gbAq/HYFlG9srgIeyVHNYrvKeGxx0QmRbvrOCtFUW8sayUVbtqyE700TIpCmt3r7bEHKHDdzvSb8iI/mXB+EQPRuLGGPxeC90zlQ5fb1+vJRHnCyqG9fcFDE2iyGoSUhyCEHZ1Eas+mMar/3qLx//yJo/+6U2eeXAmc5aXUFkrH1a7ik2TpvHaPVL214+YOGsXhdVi1Mt2sODNT3nuL2/x4kvLWLNFAM3WrSwaP43X//MuT/z5DR658w0e+9t7vPL8QhbL8UOtExbIrixjx4wZPHvX2zx1zwTef2M6r979lvT9Bo/e9R6vvbqCTVt3svjtKbwk+Y/96Q0e+et7jHtzLdtLxZDWt6PIvS5vG/PfmsLLd78t8kv9v7zLi88sYKkgfkXd2mNoVw5zX5/IU38ZzyuPT+adZyby/N+FV8b61H8n88nUbeQf5LsaWh9B8sHqcrZ+Po93H3iPJ2Vsj4muHv/7B7z51hq2ldk44U83BHYy89H3efovb/DCc7P54PGPeO5vb6JjePLfnzDxM+mrLCAthlve/+kQLC1k/bR5fPTqHGZ+voX1c1cx8+25TJ+1k+IGJUpFJxSgYscW5r05nXdfWcbq1dtYM30e7720kBXbasN9KAio2caUf4t+RO4XX5jHRyLfUyLfI6LXJ//7GdMWFFJeEzrwhhgsYqWsj1dkDM8+MoV3np4sa+VtdzyP//Mj3n57Fet31IgDXAQ66O1gC5ArXLmCCY9/IPPwBo/++U0e/8dHvD1+A7u+7IzHqWHLpKm8fM9bPPr3iUxZWEhZjU1t7g5WTF3K7Fnb2CVvv6GD9h8pOHIaMBhjDtD8gfIOwHYYs8SE0Sczmn6ZMazKLWfS+gq2l4fks2lTF7KokiOaNqk+zumVwrD2yaTFGPq1icGj36mQz4n+nz2WhChoOMziu1uW6MlgKKkKuDJliOfGskKkxljE+WBrcQ22UdOhht8cRs0coCm3H813JcP9019JhkS+WnmlqRYR6sRjEXQMAdshzIWUcpgv6UhkqZYjpSp5ccuI8xDtt0j0hUiKgaJq2ePEDoU7bZAinDq6T5kPuQ/UZzg7/DxQeVPJ05XVVGQ5sBxqRAMlLHvlI1687yNefWwan7y/kMkvf8abD3/EC/dPZ/76cqqDFp66ApZ9+DnvPjqB119ezrotZeQuWcGUFybx+guLWCYAoM6yKVy1mqnPfcyrD01k3BOTeeeZz3jr8Um8dv9HvP7cPOavrUaWIFRXkD9/Pm89PJHXH5rAy/+T/h/5hLee/ox3hP/V+97nmX+8y3P/1bYmuflvPzqRV//3AW98tJ1SOXPU5Rks2My0Zyfx6n0f8/ozs5g8fh4TXpjCGw98xMvPLmLlxgrEA4hdsJ2lBCbfCwAAEABJREFUH8zkjUekjQc+5pX7J/C6gJO3npzMm49MEKAyg6mzcg/y/QebQHkJ6z/6lBfu/ZBXHprEuCen8cGLU3n7Man7v/d57rEl5MgZta06DeWx4OUpvPmoyvUhLz8wgdcfm8zbT02W/ifw0n8m8vG0neTrZnmAmbHL81k1aRZv/O9DXn18Gh+9MY/Jb0zn7Yc/5uXHpvPZ53lhOcUzVL5tM58//aHM1UTeeHYmk99fwKRnP+E1HeMT81lbrNp2cAQozXpqIq/r+O//kJcemMi4x6fwrgCMcdLui/dNZ55s4NVB1eo+QtmlrJ8yjw8fm+i2+/L9H/Pao5+iuntL8l753wTefXMF63bJRrtP1YakHi8VrFjCuzJ/Lz/0Ke+8PI/p78/mPa2va+PNHMSr3sC+T2hTsmQB78m6eO3hz5i+tIyaIBinmJXvT+et+z7ghf9M5rO5uRTVHEB+jpMrMowv1YBXwEWPjBjaJPvR/4umd2Y8w9tE0z7FS0GFw5SNNUzfUiPHNyEKS6qRbYSS8hoB1B5wxKjI8tHf7/DYxvUMSM5hNMLSuNuaYXNhNVV1IU5sn8DpHeMYJDJWB22W76oSMRzh0s/tkTMhRnqwdLw4hC/tz8Yn+mslXqT+6T7O6ZZMX9Hf1qI6eRGsw2U3qiZ5CLgK1/umT2lLZEGsgnqd5+eUMqhtIqe0i+WSHonYAorWFdVSJV53FzRpv1rlm3b7deqrqpT2q6uZDbRfYZPKOHIr6rAMUwyVLITKpXN547FZzFkZos05p/C9287jimt6kCUb/uqPZjBh8g4Kyj20GjmY0aNakx5fS87UJcyfuYypE9ayZk0lcT17MPSkLnTIjsbj8RGflUm3kwdxxpWjOe97gxnSNxmzM4eFExYybep2KnX9Ow62fAgDgZBsCAZ/RjuGXjCUMad3IjuqluL165n+9mqKMjoy7MLhjD2nM9kxAYrXrOKTV5ezpbSOoF1Dziczef/1RawoTKDPxWNE/rO5+Ow2JFbvZME7c/l83i4K1AMiSD8kRwXBYJCQN46MXj0YdcEghg3NJilUwqZZK5jz6Qa2iQeIfS5H3/CXLeKdh6cxZXYetZmdGXPtaXznuuEM6eKhRIDYp09+xPszSuRtDGRkhOqkHxlfyIkie1AvTrxoMCNHZJFEJdtmLxCgsZy1WyoI6Fpu3J8TIH/ZKqaNm8Xny2tJHjiYi245h/+7sh/dU6vYMHUxn72/kg0lNsHyYnKmzeFd0cfGymT6X3EWV//iDC44rxXe7TnMe3MaE2aVin61A5uQfOpDIYdA0E+b4f045bKhDO+fjL+mmHWfzGLq7AJKBVgp995ky1yFCMp4graX5I7tGXS2rIdTO9Im1aF41Rqmv7uQWfPz0bervetqKkRV/i4Wv/EZH0zcSnlaF86++TyuunkMp/T1UrhsBZOensniXbow2OdyqNuxlk+e+oyp8wtx2vXi9CtPYGjPZOKtYtbOWseyORtZMW0ly1cVUqRzvU8LkeSx1YAxR9OKWOwSL2ReeYBWCVH0T/PSO82iZbxDbV0dK/Kq+WhtGR+vrWLSmlI+WlPCou3VshN6UNsYciy2lNSxbEeJpG0cyXQ4XFdYDzYW28phZk4lpeIF6CNenYAY3ckbytheEZLOQm6/HGm9GYd1+RVsLq6iVo5jFXT4LOiY6mVoax9tE73ibaplirxwlrqeirD80BByGC5tyyMvGDZBae3DNWVsKQ3SNcVPVoKPaRvLWF0QkL1eCkUr+jxWZGTcRjt39FFPR3qO6rs5XIFM7+Fq6gi1Y9ex4YNZLNhSh9WxLxfcMIbzrzyJi380hmHd44kJFbNi3g5KBACY5FYMuWggA8XtGV24mdnjpvHxpBxyvdkMPL03A/q2IM7jpYUAlDHXnsP3bzuXqwTgXHXbOVx2+QD6tvdTW1zGrnW5uC/vNFwW0alZDLrqbOE/lyt/NpbTBye602/50xl8wzlu/lW3ncXpg+LljNGhfNVWtlUGCdbsYsGHa8jJDdLihKGcddVJnH/NGC75QX96d0zAk7+N9WsLyRcD3tAb+Mno24uxN4b7u+LqwQyWsToVFRRtz2fnfq/rDnWlJaz/dC4zl1fjE/B00o/O4epf6vjO5sqbhiIvFNhFm/ns3Q2U1OlG1tCbIan/YC68KdzXVb84jTFD00iKDrBz3gY2bC3D3YMa2DUMlLBpwQZWLi3C274Tw787houvPZkLrh7G6BOziK8qIW/9VtZvDVCVm8+az5azriKGzCGDufRHp3DeVaM5X3j7ZKncuSyaudP9sGvTYTIkDhzGZTefE9brTwbQOTUKr/S7eW0J1VW6KYY5938aYjt0ZtTlp9XP7xmcK2CxbYpN6aYdbFi6g3zdWfatGKqhdOtm5sp6qYhJocf5Y7ns+tGce9XJXPh/XUgT2FS1cRULVu9bWUDo2nVMf24S70/cTll8O0bLHJ86MosUcfEaK56sjulktkwivVM2rVvGkxBliFzHSAONVa9xl+Qh99GSSEHzvG01vLWylM+3VTNrWxXzttewVYCG7RoQAb4iT8iy2CwAfNzSQkodv4inlsZBjykW59fxvoAWx+hnQZhlNxKGw3BLW/IyhkCgGtthztZa3lheymdbqvh4XRVzBaQEFBk4XunLIySyyvOw3yqGkG0ZPt9cyYIddVQELHeUQel/V7XFioIgEzeU8fbqMtYXBwUOSIXDLog2KHoXnTh4sMVLs64owOvLSpmaU867ayr4bFM1ReLOso1HZFCd1NfR4GiTiIpzpPRwdAZjHZ1uvmYvomDHLmPtwjz0m9/Y5ax7bypviCv/zdfXsUPeNkI4VBZXoN4MXTQpffsy5syudMyCXQs2sTmnVsBAX04Y3Y7WKR5Z1IbYzFSyWifgLc5l7exV4lHZyKatlQTkA0AwRKi6bp+3aQtvdAwZnVvSpn0GbXt1ZuigFHmXMBgrhqwerWjdtgVt+og3pn+SgBIDVbXShkOwaDsbc6qpqXWwS3ew4K1pvPnQJ3w4eRu5JWLgxJNSJeOorZHBUn/J4o5NSyG7UxatO7WiW/+2dO2chFcMY6guQF1NPV9D4ISoKi1i7dztlHuiSOjWmzPP70TrtFji0zLoftYIhnf1CrdD0Yqt5Ik3Zk9vhqiMDNqI4WzVsSXdThrMyaOySUvy4hSXUCDnxw3feZEG3NuuKCJ3e7GU2dgCQDbPXMB7cuTyzhvLWbmlFscJUlddTYUAxcqSErasLyEgMlYX7GThq5PkWGUKH00QWW1wbJuygnIZmdv07kdUZhYdOqeT3T6bHmO70j7Zh1/emmora8VdKhV3c+4f8Sclk9kuk7aiv06DezPs5C50bRuNU1lFeUEZxY113VA9UEPFrp1s3hHCCdZRtmE1E+TY6/UnZjBjRaWsMgcnVElx/j5925WsefsT3nhlNdsEySYPHcrYsW3JFHl1OeFLo88FJ3LxzWdzxc9P5ZThottY09BrJDyqGpBVL/dR7fIAnekKyq2yWZoXYIEcJ86RF5YFeSG2lBtCxidrTT57slPZAtVLAw4bxAgGJN3QlO3YFFQbNpRaCHND9mEOVUrbPTraKOt63o5aNpQ4BGwLsc/Sl/TtynRkFeqIV2hHBeRVWeKJkD6luzoRbV1hkM9lr1lRaFMaMKIG/UwpiWiH/ZZOpQcElGjTjox7R7nNXNHJ8gLZv+rCOnGMyGFERmU6FuQcqFPJlAmTpxQaoaZ/H0MNHopyRJV2FWWlsgqFPbh1DZNems74Z6fy7nOzWVnoJS4tmXT9dT9f/VB8SbTtlkZqShRiwwA/LdqlkZYeh89I0q6lcM1apr8wkZf+PZ5n7h7Ps/d+wBuvLmKZABiZP/dDJz0L84FvYwxRsb4DFFpEx/plyWpH4Rac8moq5VMUEqNcsHgJk1+dxrsi//jX1ognxSI+O4UUkTXKq3UO0KRkWV4PXp9HQFB4D1IZJbvRHSRQW0FRfgB8XqKy02kTb4XLRVbjTyYj3RNOV9cKWAq3Qzhn76fxk5IWR1SU8Nsh7JCD7IF78Tg1ddRU1VFrO1RsyWHhe9PDY3p5EYtWVeLLSqFFejzx0TZBQVBVck7u1FRRuHQp78vY3312Gh+/tYytThJp2UKp0e7Y9uqkccLrQ/UjQ5HcsF4lcmi38RKfEEtCol/Wg4Mtxzuh0P5VnWCIYEUNVTLeQHkpGz+Z4Y7p3ednMuHjXdiZyaRlJZMUb/ap7BCoDsoblOhUi2prqRY3si26CTN6Se3VkzHfP4ULv9ubrm3iOMBfS4dZI8+joIGvuH6OhESyMTmyVhx31Vv1PUiGu8Bt1/yFM8XYyfrdwydGT+o4ssO45eIlcY6EERRRUFlcks+MpG0RWGLY4r3ByN7gCuDIUwrleeRuI58tIzqx3S50vA6aDpObKaX65V/JDicP+1PGaISkH0T/2o8tc2iLHsL9OrC7XOIYcImjfGnf2qUjkgo5SrIvSSqcq8+mTw2fiCYsqV8MvU4yWBmdOPXaU7j0ptP4TiO67KLOZMr5npFROFWFrF+8g13i3rT8FpapYvuyreRsKnVRv12ay4oPZ/LWU7OYu6aWmC5dGX7OYEad1JkOWVHffCmpEEoii3tH+/Hrn9LJ5pHcqy9jv38ql920t/xnjGlFVkrjSm7Nr/AwGPmAeL1SJWQTqqimQpwwkpIV6eDUlpCbG3KTntREkgQAGTd1gIccl5UUVFFbG8LExpEQ73MBQWNOI8DH5/filQ9ibOu2DLjgpP3GdP6lfenZxoclgMIfBcYfQ2rP3pz7o73H/p0bT+H807PxcoQu8dpUCjCsKK8Dv5+YxBgBSwcYvWVhRclcSZE3PpF2Y0btM6bTuezGMYzqsY+kVhzdLzmVC85th+Be8mbMYtKULeSVBbHr9wj9vk/x9gJy86qoEYB6hEYaafaQNGAOiSvCFNFAs9OAUaAmW74KXr/3aHQPHTBzT3ETiVlNRI6DiGEwniQ6dE9CHSF20ENq716c/L2TufiHp3HZD0/l/O8NY8yJrUhJ8GE5AQoWL2byhI1srU6m29C2tGvlpWD+MmZ/tp7NAlSCu3axaeV2cgohuVsPTr3pYm7688V8/9ohDOwUjTmIJF8320rNoHVmlBzp2ISseNoM6cOpV4zhEpX/hpM557tDGTogndQGz8bX6shLVEwS2W1jMfrbGmvXMGNePqVVAerKitg8dQ5z1ypK8dP6hA5k+g0Wey5HEbWg6UBVOTuXrmDW7J0UlgaJ7dSKNlnxxHv38GrMxCeRmpFAcjzyFhNFcoeODLvkRC68MTwnF3x/OCee1Im26X5iE5JErjiZG8Tox9Nm+EDOuOZULhVwcukNYzj30oGMHNTisIISdzwypqB++XfDRhbP3sj6LTX4M1LJ6pCBiKXD2IuMIKfYzDRapsrbqawCT1Imfc4ewfnXy5hE1kuuPZHTz+9P7zaeveqBn/Q+PTn1mgtiguAAABAASURBVNGc0D2R6LpdzHltLvNXloiHTDYBu5rtcxYy4elPGPf0PBatLhHAKPn7tBJJHgUNGINMLU3qkqXgFbH8lkql3gDJ0CgheYbjUhyOy5o2QpJodCtPAzXK/rpRbWp33b0S4Vztf3e2RpTCRV/l6Y7pIPMhTgiQfqI84HETDS1rX43JNBRIGI436EfDPVVVueFyYfySW/n29BE285KnWW7NRnMkMrpZ7kMZjLu8dC692qXkh+tLmdw6JsmK3F+igXrVfQnXsSo20rEVQ4+zBtIlzQfbl/H2fRN56zlxqY+bwydvfM6Hz01hsv5FRmWIQMFWZr25iKVrK4jp24+zrhvDWAEsaU4eSyctY/68XEqCBuOxZPE4BMqK2bpoFbM/mM+0T9awRgyXrh3p9bDdJq41A8e0JbuFj5K5cxj/1Ke8/UJY/omvz5TjjDnMW1aAnh1/7U7FCxOTkkL30V1pFR2gYtNKxv9vEu++NJMPn5/Cq/fLUVeZRWzHHpx5fgcBGTr+ht4cKtat4fPxc/j4xc94/T8fM2l2PuX+DPqN7U7XtonEWA284dBEpdKhX3u6dEsksHk9s179hNeenM7Hr89m0rjP+eiFWUyZuIEdNRbxGWl0H9mV1lHV5C+az2v/Vbk+Z9Ibc5j0+gw+eGE6M1bUCiTisF01O7ezfPJ8Jr4yjbcfmsj7764mpzqBdgO70G9ISw74227eGJJbt2fgiZlEV5WybvxEXnjkMz54bTafvDlb2prO+OcWsa7yQCvEENW5L2eJx05/X6JmxWImjl/LptwaAoF8Fr4xnXef/JQ3HviET2ZuJ++AbRy24UcaagYasBwjx4nIPhQiIxbaJ3sFmNvuy4KUSL6WgUfAiUeOfi2QMkfAvcEyBo+j6ZDwGSFc4jBcRtowWPLPFpL2xfBa8ukM50v/aD4iRzjON7yMtie6sAhKf0IS98h5sUfaTYuWPcvniA4cfJJnBGVovuXWCeEV2eRdlASfLfpQCvOGeTQekrq2tGRE146EejeEGq8nA9q2JePUvqUbac+Rug5G8iwHfDIPluyzHnnx9UjciLTav1fKvSKPNCE5EC1lHZIsmVOf1EfyHKFw6BF5LeHXNjkuriMzCOvINHu4WjUYWQjJo0bzncv70KtLPNXL5jHurpe59+Zn+MfPXuChf09hxtJSKqoqyZk8m6kzdpBPBoPO6EHPEQM4UQxrz85x1KxZzZxPV7GxLomO/drRtbWfshXL+ODel/nPb17n+WcWsnJn8HAJvqcdK56eF45m7Nk9pE+HnVNn8vKfXuJfP3+au3/xKk89NJfF60rDv+mxp9ZXjBl8iUm0HzuKc8/uSMvEIDumTOHp373E//4yianrHXmb7yFeobM5o38MXss0at+heMZknvjtC/zn9+MZPzmPQGpL+l94Muef34k24uVpzO1WtKJpNbg3J108iEE94wlsWsWE/43jPz9/hn/+/EUe/PsnfDp9BwoAfalpdD5tBOee25k2SXVs+0Tk+u3z/POnz7jjf/rJeSzbFpSPqtvyYXg4VKxayvv/fpV7b3+Dl19bw/ZAIp3HDOWMywYwqEecu0ns35GX+OzWDPveSZw8PIvkUB7znnmXB36h6+wZ/vWbdxg3bh276hwOeJlYul4wilH9W5Dgr2LNe58zTT1OFXWEZKM10qtH3H0Gg+yvRK4mogGdTjEWR1MaNXqWrIl4r4d2SRZDZS8a0NJPRrSH7hkxdEjxyhry0aNFFH3TLdqleMiOM/Rq4aNjio+sGIe+mV56C8VaIfnsyJqSdXW4xhDtMaTHGFrE4FKbREnHGpKiDFkJhowYm97ibkyL8UmXRujr3iq3Q6IfeqV56Jfpp2+Gl35Zfrf/Vok+0mMtuqZ6GZDpQ78n11LctikiR1ostIqHPule+mf5yI6Hri28oh8vbRIsuot8PdN9rn4tAQp8iX6iPDZ9MvyurvUlrLvovp+rX+iUbOgm7SX4QnSUPnqJfJkxFu0TPfRs4aGXyJAibp3sOIee6YYTWkfRVUBm+wQPPaReawnbig77ZUfRIdlHrPRF5DqoBqyDljSVAnkrIDqTE2+5lOtuPoWzLxnEyNN6MXh0dwaf0k8M43BGDkqVD0wNBcU+svt1ZeT/jeZU8ZBkpcTQekQ/Rl8ynFPP6EhWvHwInBT6nT2Si64fwSln9mTACZ3oNay38IzgnP8byomS169fGu5pij+a5C6dGXF2P4ad1JFWsrCQy3i9xHXqwqiz+zPy9M60ipHM+juuc1eGndGfUWd0oqV8gDyS72vdk/N+fg5X3HQSZ140gBFjVf6eDDl9AGMuHUD/7i1IFB+ulZhK+yE9GHl2H/r1Ticl2khtMLEJZPXpJnL0ZdCQlmTEGfa7PFEktu/GObdfyBU/GM7JZ/Ri0IndGXzaAE75zmgu+9Vl3PD9DrjfJ9mnenSrNvQe0YOhY/tx4kXDOf8nF3DDrSMY2C2JGB0A+1/eFq0ZdMmpXHnr6Vzw3SGceEZvhpzck8Fj+jLqwkGMOKk9mbJ54IkipUt3zrztIq764YmcJkcgw07pyaCTpL/TBzLmoqEM7e4Xky1CeVPoJvKOOnsAg3sm4JPN0e3Zk0iHUX0YftYAhvRrQVy05WYf7OFrkUaHgd0YckofRp43VDxmZ3HVrWM545TWyJ7gVotKTaWjrI0Tz+hJ394tkD0XKyaB7BOG8/0/nMdlVw1jzFl9GDqmh3hPejPsnMGMvawPHWWT1AasrPYMPbM/J57dk86y+XktsDK6MPbKYZwi4x85JJFgWR21wTR6n96PUecNYPTFJzB8SCYZsmlqGxFqChpQVHK05XCwTYiW4rIb2CaBNsnRJPosssSQndY1ljM7+umWYjO2SzTDpHx45yTO6BjNmd3iOVNAdQ8BJyMkPbJjIq0TDq/8joGEKOiaHivrOpFOLaIZ0T6eHmKI2yR56ZsdTecUGN0pgZRoD9/oEjBoxJ+QLXo4sX0KozokSLsxjOoYT/d0j/Tto32Cl2FtoxkpOuiTFcXwdn7ap3ronplAz8xY2okuOmTF0bdlHBf0SmJMp1hO7hAtFMuANnEMaRPvejkc8UPhXjJAN9zz0JxUOdK+rHcS/VrG0rWFw3my/1zSN5l2iT5O6hhH52zZg1JC0k88A7MTGJBhcWLHBEnHiryJAkKMgCkvPfRP/mMFDLUwnNQ5iguknRFyrD6wlcjVJY4BraLFLvj3dB6J7acBa7+cppoRm07/757FTf+9jj88ch2/fehafv/4jfz+P9/h0lMzSUnNZNiPLuOXj/+YO+86mSHdk1CbaKW046QfXcqvn/4xf7zrNIYPTiehQxfGSN6tD17PHx6+jt898H1+dtdl/PDvP+AvT36fG2/sQ2svWEkt6HDB+fzxuR/ym3+ezai2HhDEbUXHkXXuxfz5uZv482PnM0LeZowxIB+wrPMu5ndP3MRdT57HyJaxNNjP6JYdGHXN+fzsvyK3yP+7h67jj49dz+3/OItTh2agxtLTvgdn/OJy/vTstdzwg750aWFJm9JqVjuGXnsZdz57PTffOpL+WeF8t7DRw3j9MrbunHHr//Eb6ePX/7tGwhv4zT0XccmZrUgUI++KSePLkHLiqfzwH1fxu0dv4Pf/+y5XX9OXriK7no025tw37ktJp+dZJ3PNXVL3kev5vc7Jo9fzu/9dxve+043WMYQvj5+Etp04+UcXc8uDN/DHR69Dx/+Hx6/nV385h7F9okE8Yp6Yrnzn0R/zV9HrLVe2Jj7KEm0Dvvac/ddr+MOzN3Hbjd3JTvuiD7Uhvkc/zrvtezKe6/n9A1fyo1tGMqxvKvFeacu9LVK6dePsP/yQvz52Bdf/oAcZ9WWe6FgyBwzkkt9ezm8fu4E/yJh+J2vkjkd/wM2/HobYBYwx+IaM5ddP3cRfn7mC8/rHEeMz0rKP7DPP5uYHpF1ZM7dc3512mcl0Oe90brj3On53z5mM0fVX35dUiNzfQg0YMcZeO0haDNQGAizeVkpFwCEUDFBVXoG8hJMpm5eNYU1BBXVVNXTMSCCvtIZaO4Rl/KzYUsaabdVkpSaKBhWYKEn0G95G+vSI7yXWhwuU4j1eknxekiWdJMckiT4PdUEvW0vq2FhYI70Zoa93G/FgWCGPu0duKixj0aZC1uyqZZmMLcrrEf14ifb4KBRwv3BjOXW2eHyTDAlemxSRx4RC7CitZnthhRy3hIjxOpRU1uKVN4TSyiALRD9B6cPnqcOYOr7ochwvuar7UC29MqPl2LWObcW1JCX4EScIs9YX0yI2jvyCWhZtLCExPo7kWD9Lt5azuThAvGxhsfISuT6viu1F1WSkRBEte0JhRbX7hfeqWovlW6spLg2QlijMXyTMNyjbPRu7I3saM5g9iSYcs5qwbAcRzUN0UgKpGUmyYHx4rK+paMuDPy6WxBbxxMd6OWqKEOAQm5xASnqC2698fjjcl7EsvPEJZLRtQZq83Xzp2AQ0xLdIICkpSrwT1ldfurJx+fVDmp7otuH3cJDLYHl9xKUkkqrjjzkoI9/osrxEJ8aRmBJLtAhj8TUuAUlWVAyJ6UmkpsXJBvM12thdxcIX7cMnk/21ZCFyHQ4N6E6hdDja+kZtyCKw5QWhJmjjl09bYkwUUX5oI25+W9Lbq2qpsmzxqHlpLQZse3ENi/NqWJdby4x1ZVQEa6kOeKkUEBOsrZEajtCXSXRo5UYASa0Y+5CApqToEF4x9AXVIpUNmbEWCgQCwSBVdUGCFhgnxNe9HNm7Qx7LBQDlQagMedHfRBI8QZ20X1ZTS6WAtuqAjeZVBgx5VUY+ix7ifAhAs7GDRl4FDeWBWlbuqmDZ9kqWiq4K6yxq60JU1gSxHI+MKorw5YSDRk/NqbQDTN9URFZmPDsEcOnPxs9dX0VOYTX6X5i0kjOmsto6EuNsWopHK1fARkF5lcggfYhcZdWWgEoPLWK8+GXv2F5osyG/loVbK1ktclXIPFUFgtJWmBp1f/iiOpCG1hrHG/KaSSjLqplIGhHzMGvAwhvlwx/txy+u4yaxWfNNLoPHJxuCGH+/uHgs0/xHROQ6TjVgyfGNn/WFAbaKAaxz/MzfUs2aYpucKh9bSy3EflFWVUesz0dbAfFzNpYSKy9QvoRYNojHZF2FGL2yAOtLHDG4ltDhWu+GslrYUhSgtApKahwWbC5nU7FDhYlmdZFhe7nDmvxqHNsr/Tpfa47cWnpWZGx2VQVYJ96GTZUOa0UfGyuCrCoLMXNHDWtKQtJnHVsrAmwurGPehgqK6sSrIaBjc4nN5hIj9T3sqrDIEV1kJidRWSXy5ZaTVx1geV6AGlt08wXgSUpd71S2eNsnrSxixs4QJdU+0tPiqQ2EZPylpCbFik5simo91Bovy3NrmLGlhl3iAVlfUMNGkX/ZzhrKbB8bqw1TZb7yyhzSYuMxxsd6Gc/6UpuNpUGZ3+qvpbMvr6RrQTX+T1+RAAAQAElEQVTbQFpD4xo2H4qAkuYzV4dXUiuJDqN6MfT0PgyQs9iYqGa+FKw4Mnt1YsDYvgwelE1GihfdbIhcx7UGDnlwuhhcoKqR+lq6X0ueMeborhU5hhBbTKkcg8zPCzFZvB8r820BGBZT1hYzf1sVO8s8bCn3ob9mumBnJTsqDZ+tLWJFThmFFYYieTMvKveQL4a8fjSHJ5CjJVvAwvrSEJ9srJAjkCpyKmF5foApa4rFGNdRUGfYVi6uE/EIILr7Zh3bFNZ4ya20KJEx5crY8isFZJRZbCiw5UgFAUGGfPHW7JSxbqmABeJ9mCI621wKO4R/5c5a8UqEmCPh1K1FrCyqY1MZlNcYtgtPAJ+IGBLS2+hjL9JlkFvn4ZNVZawsgJAcKU3fXsPE9bsQbMZSATuT15RQIFhCf3Z/6qYaCmpttshRjHpPtpfXCFgx0qdh9qYKFomQ2ytDLC6s5aOccpYV1JEvACW/HPJknEUyjr0EOFwJdy5kfDqgRm0a9F+jjCYebeaWqIlrtymL52/PuX/7AX948ofcck1nMpJ8snSbssBfIps3k6HXXMAtj/+Q2385nIFd44gs7i/R2betWAzu3kPeZ/feu/CIpWyPQ8iS8wpXHh8heZO25e1bjzNsyyIg8c2ldby1tIAP11SxQd7CbVnNIRMrvDHinfAj5ybyeRUPySEsciM1DAIi+PLLscR4KwngCHm8BD1S04i8YvAC4ilxJI4cLaGHJhJq8gtbdaRUSaSVmPs0Io/G0ZTowJG2XPF28xmQMkfGrP3ZlgfbeKSW1HSMxP1CUZIOuRQU2YJSxRGPk0MsxvZLbdWNvpi4rWAsYSB8NcTUr4D0r7k6DtuSduUoG2xpw4NtxUo0Ctw+pS8Twpa5ChlpQTwvIYk7roweVG+2NBSwvDJH0r/jlXo+qPcm2VLXMUFpyhaS+sJ7ZG53VG7T4d9rcqPN6nEIS7pZjScibEQDx4EGIkM47BoQgyc3Yq2EGhsFNxf30mwj6SNNKoSjnQkAMHVgBUBDR4yWlInZIiiGOGggJADBljyHkNhP5RMeyRNrR8hj45qgL5DXaBm2+0VQhBsBPahR1fwDkSPG3CVH2EU+qYtLAqKM9q19WthS10HiB21LhgQY+adPhM8RMiKDftEXQ/0l/UhbWBJaNkgf6PhckrTmGwmVpL+wLJImiC1lSkibjsQRoOcYG1tCW+sbG0fadk9vkPalfx2/QAhst8wWSKFtIU1IezoHdgCV0zG1kicj9EjalUvHbEmZgyu7gCTcfAEeCKuMxzH1+pLQ0TKVQWRxRDZHQFGYhFnlELk47CRySPN6i5QauOSg/0RACd2MJv6IgJImPkER8SIaiGjgMGhADIEREySWnT1bt0T3umUrlzdnNZpKLq+kNdT0wUjLD0YHq6PG2ZVDunRtRX0YtlOO2CslFS5sNNWkhPklrT90cwhyad8ql8AJguIFMI4HY9sYqW+k/oHI7QNHO94r6mZInYYild+tLxkaaj/7kZQh4AEBVKihFtKjIVu8CUbzpMwIT7i+9CDt7z1+R2TdQwivcMntCNlCGoZpr3rCp2lXHuEK12vgcwRLGAQn4AhwsImSPkQvWiz1EN2E+ZF8JSmQm92y2ZKvpGUaOpJ23CpGgvBYJCL82hyOJeVGiHoeR+J7k7bdmLSNL6LGvA1x5W+IS09uX26oD5VFQulVnk3/tpq+iBEJjxcNRMYR0cCx0oCRjgWXyFNvNyURDSWQ2yOFGTF+MmKjyDyOKDXKS6LXIjPKkbF5SD+KY8uI9ZMZF0VGnN+lBJ9FgjgWMmJDku+RvCiOjq6l/1gPmXE2GfEhUmMNUT4PWXI81VJkSY+DTJX1KOom84j05ccrnjB3VbsPWdj1tyaV6pNNOrCatHQR4SIaiGggooEjrAFH2s+K9/DweRk8c3EWz11y/NCfTmnByV0S+PuZWTx7ccujPLaW0mdboVY8eX4brumbxKWDWvHYhVk8c0kroeyjJI/200rkaMfTF3fg7nNac3rHWG47VWS7JJunL1E5Wx0lWbKOWD/PXJxJq0SvrOZ97wY40hDuW9600hFQ8o3nI9JARAMRDTQLDSj6UDqAsH6PoUeiRZ9kD32SJDxOqH20Q5JTS48Ei77JXiEZW7LQURhfX+mjbzL0SzYMSLFI9QXI8AQZmOSlX5KP/kmeo6ZrVxbpr7/I1Et0kegE6Rzr0Ds5SuQRfYh8zX3eeyd6iPpCi36QxU/Tur5wCE1L1Ig0EQ1ENBDRwBHSgJy727ZNKBRCwwjZET3IemhO60DX7oE/HQZjHCEtNfpo0nRQUNKkpY4IF9FARAMRDXxVDTT9/firjijCH9HAcaeBCCg57qY0MqCIBiIaiGggooFmooGImPtoIAJK9lFIJBnRQEQDx6MGHBmUkOstkVBSkTuigeNXA+E1rj+gZuNgS1Lje/+tcNMcfQSUNM15iUgV0UBEA0dAA8a4qKRRy/umGxVFol9fA5Gax0wDjoAQBSBKYSF0jTdQOKcpPyOgpCnPTkS2iAYiGjiMGtCNGfRpjDyVIJwmckU0cLxoQNwi+w1F1vt+eU0zIwJKmua8RKSKaCCigSOmgUPYoGVfN/Vk48FxvNj45R20jpBUD0lq1/oSKgpg+/ISaspsAlaQYJVDwaoqaoprRfqQkEdAj4P+1LktKRAeEyIo/vRAkU31zhB1lV4CNR6q8kNU5gYIlqrDPYgt/xy0Da1pYxsLW/oQYeQ2BAVUObZF4eYqynJr2Tq3jEBZiKBIGaxwKNvuECy3pIUgVHmp2Ql2tbQfCFGeV0dNoUgT9GPXWgQKbAIiu/bkihl5NEsNqHfEcUR0JQma4x0BJc1x1iIyRzQQ0cBX1oBgiUOqo/u5g4WxfXhsG7uyFm9dBU6NGPcKG2++D6fYT8UWMfClIUo31xGsCeAX416zOciKT4vI22ZRV+4nWBEUy29j1XoEbEi6OBq/AASntJp1s3fw/r+XM+upFexatov57+Qw8d61TH8tBxw/JmDhlAhoKIqRNjzY0rdd4hWgES2yeXDKHELFDtW76qgtDDF3/BYq8sAf8LJ5yXamP7eaN/84m/J1NhMfW87b/1vMvHG5bJtbzZI3d/DmnxawaeYOVk3fyev/WM3KTwVhBRzRkZIEkbtZauBA6/xAeU11cFZTFSwiV0QDEQ0cJQ18G7pRO+u+Qh7KYJU5hGPVEnIs5n20iaUTC1j0fiHzPy7k+d/NZuJLi1k1O5eS7VWsWbCdkl21fPLMRia9spaCnCoK1+ULANjIu3etYMXHRcx9ZzMf3r9IeFaxbmUpJCXSYVRrupyQTU1dFCFPLPExUXjFg9K6exr6f5mUbKvig6eX8v5Dy1j20U6mP7+ed/+5gpf/MYtdC6t45+9z+ODBFWxcWEH+tnJqy0PYBKj2GVoNzmTk+Z0pLQuQuyVIXYlD32GZ5OWU4Y2zGHB+W6JTY6iuDNG5VzYZWVHYwaCAoeZkvg5lLiM8qgFd0RqKE80NmvIjAkqa8uxEZItoIKKBI6aBLzS/xhEDbwh4A7Rv24Z188rImbeNrIxEOczxMnhMJxyPB7vWR6DUYddKMfYBH92HZ5OcGYXf8oHHUFJQRfHGasq3hQhVQJTfwuez8YkHJm9VMcV5JXQaEEdaK4vk9tEkZseSs2QHjpR7HA9RxicekQDblpUSEk9MvyFt6NQ+nS2r8qmV45/RF3eTbhxC1ZYcE4lnBfCG6kCOZmZ8vJrh57YjJt6LMQZfcoK068OqrmH55Bwy28aS3SMBX6oHrzhjjDFis8JtSDOR+zjSgGlGY7GakawRUSMa+CoaiPBGNLCfBtRZ4rg7tIPGxQpLuPs9cg+/MBnHJ8bcpk3XGAq3l1JRYpOYEYcdaxObFofXcghaITnisYiJ9pO/q0zAQzE1pTVsXVlEZV4InxWDL8ZHyIZgwCY1PZ4kqVucW03OojKKtwcJ1DlUFtZJvSDVIWkvxsK2DYU7guxYWyROlXgC1Y7w2exYX86OnErSW8USsAxxaVHYUdK446XOE8CyLfG2WMx+fwfB4igqywPE+T2UlxWxZuo2klMttq+vJG9tgIB4Vuoq6ggFQtjGBlGGwUioJEHkPk40EJ7b5jKYCChpLjMVkTOigYgGvr4G6u2scY1u42ZM44Qb1xyDbuQhASx+nIQQJ/5fJ4Zf3oqYTC9DL2hNdEINPU/JID5Ryn1eUjuK9+ScNrQfFE+3U1Ppd1YWnYYkMfDcdFLbxRIT5SU9I5Y8ATc71xUSH+ulfb8kOp+QSEy6wXgdopMteo5OY8g5rbEknd7BywnntKXtqFi6jUoRj0g1/kTDCee1odWAeEZc0gFPXIiuQ5Np2SeKYee3Jy7dxvHadJC2u4xIIL61j9jsICd+twtdhifT+8wM2g9Mo+vIZDK7+fDFecAbosfwDNr0TMV4HCLX8aoBA0aIpn1ZTVu8/aULOY5sFGHavxRsKVfSbyEfqLzZ50UGENFARANfSwMGU18vHH7p/mxCUsMrRzgOHUYk03pYIr4ED+2GpuL3R5HZu4WAgjr6n5lFcptYWvdLpe0JGbQWkJDeO442g5PpfFImWf1iSBSAQZJDavsE0tqmSDuG7H5xdDkpi6zuLUhpE0+rPkmSl0xcVhSOBTFZFp1HtyRriLTZN4XsXqm0H5VM64EGT4qfjsNSsWIN6Z0SSGznp7OADW+iV+qGaNUvik4nptNhcGv8qXFk9c2k3chMEjvGktLFK/EkOgxvRXJ2Mh6/IauH5EsbWBFQQrO+TFj6+sBNNI67GU37YTVt8faX7toFVUzMDVKrLzL7F/OHlTW8uq2OUvdb5AdgiGRFNBDRwLdSA3uZ290b9e7I3joxHpAjDa8TwBPyERXrwRcdJccxNXjipcyy8UdZpLSNps0JSUQlRuGNtomKt4iJ8WH5ovDHWfiTDHFpPjqPSKLP+dl0PrkFya39OB6vAIpoopN9xAifL8ZPVEIMetRjyTEKegmPL8EhKh4S0iw6jhSvS+d4/OKZ8TgevFJmPLb060h/Uj8+IEdKHoyWiazRCX7iEg1eXx2e6CDRcV633Ouz8CdEEZ3kJSq6Di8GK9qD5VcNKRG5mq0GDjB/u7M0otS0B2c1EfEOKoZ6PKpDDqvKQgI0bD4vDLGzxmatnIcuKw2ytBEVCFJZUBIip8pmQ6XNVglrpO5BG48URDQQ0cC3QwPuXqwPJcQM8wWXqS/zoNyOcSS00JONkLhXLMm0hUXBg1+OP/xi7I1HMoRPEIHwIoENEjNKliEuJZoWrWJJSPXh8UmRAB7LPSKStrWe8OGmQxKzRD6jf5SMRCTUIxmL2CQfviiHkPFKfggEfEhH2K5Mmu/2Jvla3wJUBhvHSFTIIHUkirRoNDTat8GWEO1ISPOViFwRDRwjDejKPUZdf3m3Ckgqg/Db5dX8aHEViwRwyMcI+Qzyr3W1/HRJNT9evIemFgSprF5ZBAAAEABJREFUFRBiMDybU+fWeWN7HSV1+uH88v5cDidEoKaSksJCisurCXyFqm79ZvEIsnn6O8zcWEFN5WZmT/icdYWVB/U+HYkhOcEaKrbO46PJa49E85E2Ixr4Eg0Yt1z3EmPCcTdjr4fkG9kixWg7wmPh4EhackDSUiqh3A1x3BzJkFvq4OZLntwatzAuHDASGpCnI4RcmnJQgBEm4+Yb9DISN26/9TE3rnwGD0gpbqth2dykIXxpKDIg5S4ZyXbJNGKzCCeMhEpErmavAZlHGYPaTyWJNrqbflRWZNMVUvHAavGIvLA1wLTCEB/sCnBimpfCOofPi4LMkLyZRSEa6OPcAF3FfSq4hLnFQSblBRm/UwyweEy+bJR2TTHblkzi1Yfv5Z93/4eHH32UJ59+kfcW5O9+v/iyNppPuehk2rvM3lRJTW05eVtyKasNovo+amMIKSiZy0dT1x+1LptzR7q52La89TbnQURkj2ggooGIBr5EA00alKjseeLlKKn/fsi47QH0eOb5LXXsqnX2M6If5QaZJSBlnHhH1lbYaLVcOdIpE2+LtnUwcqpzWTvrY94eP5e82I4MGjmKUSeeyIihA+iWHeu+SBysbvPMd6guzqe0JoTjb83AMYPpkByDPwywj86QxCMVrC6loLjq6PTXjHtxanLZtOgT3nh3ESVHFTk2Y6UdQHTxRaBE/TPMEs4JxyPP5qqBiNxgjG7gDo4jLy/OPut63zRN92ryoKSxanOqHZaV2SwRqgrtr9TtNQ7Ly8PlJfVAROsr7c/dkBOkaNMyFi5cRVn2cE4/60xOO3UMo0ePZuTwwfRqHSfOTwE4VYVs/Pxtnn3ofh58+HnGz8qh0nawg9Wsm/Acr4x7lWfcsmd4a9p6imqCSDEEClnz2Vu88OgDPPjoi3y0IIeiqiBOcAdLpk5l8ruv8fJzrzJh/ga27VjH/Imv8czDD/DQU+8wddl2qqSRQNkOVs98t76NFxg/bTk71ftjV1K4dSEfv/gyr730JI888AhPv/IR87ZUYNtBaks2MHv8izwlcj3w4BO8Omk1RUFbFm3D2CV0SshZsZmC6jqCTiXbxfi99ewjPHj/Q7w4aTnbiutE1lK2LPyEt55+mIcelvF9toytJZIv1UOVu1g3+wNefuxBHn78ZT6ctZY8ATsVuzayeNI43h3/Fi+/9CZT11YQUq/MqmmMf+FJHn34cV6YtJYKRxrZ567LW8KEFx/jof/dzxOvfMrKvGrqytbw2VsfsyCnmKqgg12dw7yJn7FoYy6Fu0Rvk97g+cce4uGHn+aNyUvIKarBCRWwfsFUPnj5BV58+hEefvBxXnzrIyZ/9ikfiL4ee+gxnnvjUxZuKQ8DXLuOyry1zHzzaR6+/0Eef/ED5m6pxNajptUTeOGVNxgnOnjwvod4+vWprBNvXEg+7MFNU3lnwmQ+kjafeG0m+QK07OpdLJ/8Fi88fD8PPvI8781aR25FwDWHTm0hG+ZNZNyTD/HQQ08x7pNFbCqsFRkc6kq2smLa2+G5fuwVPvx8GRs3zufjl1/k1Zef45nnXufjRXnYgSqKNnzOO08/xAMPPMrz42eTI0DcDlaxbuLLfPjpBF58+CHemF9Incz5Pir+1iUd2a8dHbWEcmssQhENHFcacGQvktvdY8KPPcNz1/6eZJOONXlQcsS1Z5ewY3MOO0sT6XnSCXTNSsC3z65l15Swa+kE3pi0EZPRmuz4Eha++RwT1tdgh2rZMHkcn66qwJOSQQt/CYveeJzXZ++gvLaazVNe5735+Tgprcj0bGXmuxOZvzGfysAulk+ZwOQ5GykK+oi2clk2YwbzVxVipWaTnZlKQrQPKrewfOanTPp8M4EEad9bzNqZHzH+k5UUh6oo3rGcmZ8sZJdJpEVqNHVbZ/P2K5+xWQyRHSwhd2c5xLUgIznEuveeZPzyKgICdHbrNbSFOR/PZkNRFeXrpvD+lFUUOElktcwiLTEGnyfILgEkn3y+mnwrjYy4ctbO+Izp89ZTWFPAunnTmSYGt0JkSzG5rJwxiU8X7qA4dyMLPv2Qz5YVQEwcUU4Feaun8Mbrn7GpLp7M1q3JSIwWwLdbEnmBlY9OzVo+eup1Ftck06p9Js7q93nlw2Xk13gIbZ3K+AkLySksYtOMj5i2Ko/yOoOnupjCkipCUYkkRpWJfNOYtWgDBXWFbFwynwVLtlEd14LUuBq2zf+Ujz6ax1YngZREQ+n6OUx6fyYbq0NUFW5hyaR3+CzHQ0ardKIK5vPOS5+yobKOqrWf8faUDQTi0snKjKV8/ms88+Eaautsgptn8Pabn7Ky2MEfE4XHKWDR+HF8siwfO0X06C9g8YfvMnn+RvIqi1gz7WM+FX0W+1uQFl/D5lmTmDhlAZuL81i/eDYz5+ZQm5RNq+x0kuJiiImOIzE5kbj4NLJbZZMeH6J0x2ImvvEJG60MWmfFUDb/LZ6fsF4AWw3rP32R1yZvoC42gVi/t/4NishlwiowGIkYjDEShm9jWcTFxTUxisgTmZNDXwPx8fFYso7DK7r5PpsNKBmb7uHvPaO5p9eh0e+7RtE9/hCGFyyjtLSKGqcFrVrGYjlBasVw7MrZTM6W7ewqqqSqJJdVM6aw3upIj1696NGtI8nFc5kwZ5fMvE1NWTnRXcZw+tnnce7553FKqx1M/nQp+aWrmfb+AorjsujQoxe9+7TF2ryQ5RtyKa6pparSIbFDP0aeMYaBbQ0Fm3dSGdWewWPP5uyxJ9C7fTLVm5ezdOVmaluO4PRzzuXcc0+id0aQnNmzWFMaJBgIEhLD1GvMmZx93pmcfEJ77OWzWVVm4U9oR/8xZ3H2+edLvbMYmbiG6Yvy9wYlTi3lJRXUhkLS12KW5UfTZuAYzjjnbE7u3460qDyWzljM1oooMrvpGDoQX57D+lXryNm4lmVLV7OpOoUuPXvTu3M63tItLF24jvzaWgKO1Ol9MqeeMoIucUWsnjWV1d5+nHLGmZx55umMGdCSGCMqrL8dx6ZuzQTGza+lZefu9Ozdh96taln22Xy21LWg95gBxAg4mDrxTV6fWkxy1250aplCQlp7eg87hTPOPY9zzzuV7jFl5G3bSm5VgNpqh5iMLq5Ozz1vDP1aJ+Ozo2l34hmcdd4ZDO+RRmDTYtYUlgvAW8msaTl4O/akZ6/udG4XS9GcT1iwM4BdU0llbBdGn3EO54g+zxnqZ+X0pYSCQZyaMkpNFv1GS5sn9SSuZCEfzy4goesQTtU5O/9s+sdtZ8XyNWxaMY/PF+RQldyDE886h3PPP4cTWoXIW7uEZRu2sC1nq3ia0uh78lmcfcaJDO7ejoy0lnTu1ZlW7foy6uQR9MtyyFv5OZPXe9B11atHVzomFTN3wlx2ChitKSvD03Ykp4s+RnVNwHsIH4P6KTi+A2fv4TmN0rqZx8XGuqBEN/cIxRPRQfPSgQI4Xcd7r/Lml2o229WwVC8/7RjFzzsfGl3f3k/HuEMZnoNj23LcIaHOn1NNae5qZn/4Dm+98f/snQVgXUXWx3/zNO5eS93d3XB3WWDxBdZZ/dbdd1lYYFmWNRYWKO60pQXq7m5pU0nTuCfPv3NukjYtVShtAvfmnjs+c+Z/583835mb+17kxQ+2UFFbzq6te2jwH2D9wnksXLmLQGp7kowPkFXVOInPyCE1Pkbcbowc25Pw7nzKSzezcbePQFke6xbPY5F8czYJMXicLsRWD64kstrnkJWdQlx8e7p1ScNRtJIZL7zIOws3sVfIQklBIRU+L+369KVdUizx6Z3o3KUDKf497C4NS/NO3FHxJKUkSB1JpHfoTLanCtlBwDhjiY0UsmH+DN58ay5bZEujoryWloYSWhzejv3pk1DCmhkv8sJrH7B2Tzm1NXvJL6iismgfu9YuYtGKXVQbNzGxHvwH9lNUXMSBkv1sX76QpRv3U+uIJyUWghEn3rhksnI7k5kYTaSujN07K8gcPoG+7ZOIlm/wHhFD8yErhJCS6s2r2RV2Url5CfM+WMim6ngyE5yEHQ4S+5zDRf1DrJs+m51x/RjUvwsZ8W6cspi46g/IlsgHzJ69lE35+ymva8CnDxU5vETHxpOQEEdcchppmVlkJMeTmJxAfGI66RJO9dRSVVVDTVk+O/bU0bB/DYvnLWbd7iAp7RPBL7oZB674VNKTYoiKTiG3by7RVeU0gmnwpnema47UL31t2LmenZ7O9OrWkUwZE3Hp3RjYK4VgdTn7N6xjT0D6lNuVzmnxxCZ3oGePbOKdtRSVOcWClE1icDtzXprGq++tJK/Uj/UfHw6Dfpt3Oh1EfLWU79rGnnofxesWMm/Banb5U2ifZJpUjSKrey+yU5JIiHJgjME+FAG5j3KqT6URlkMRTqcTW2wM2vIYMMZgdHAfU46fesxiZzDBcQbb+lhNqaJuuXhkcj4Z0W+HJwW/M574eA+O4AH2yIIUNi68YurPyUrEU72TVbLQyrJARBa35JzOQgi60LVnH4ZfdBPXjs48ap+sxcPlwkGIkIkltX1Hcrt0oXPXAUy66iomDmhHivfwosabTb8x4xkzshfpjhI2L3yfuYvXs7s2gHAmXG5X42CTThlZII0Rz+FVSEjiJM3hiBD2N1CxeSZPvzCX7SV1QhIiGMGOll8PpcSh0xDddTwXnDOM3u1i8O1axDszFrNlbxk+vCRk5NDB6kNfRp13EVPG9ad9TISIK4bEzA50lrQuvYcy5pxzOW9cD5IctDgihEIBGnwhvDFRgkuLpCO8YbH8mPhMOnUWvLTOwedz4w0T6JYULdtqDoxxSPmAEI4gIYtd+SlcNYuZsxexbnc59cHIwRoP+ZqjDMaoHB52GMkpICs0DiEcOdJu567d6dl/FBfeeCUjMp3NBQ65DqdY1aTcoZiDvrBYwQJCPF1CpBRyTTBG2zVE/H4C0gOHpOurLVqmOdzpdBk4igkTB9EuqoY9qxfw3qyl7BZrj+Y7KKJoJOzAm5xjjasu3XvSe9RF3HTdKI6m6sFytkcQOPo9kwT7tBH49CBgjtaVo0YeLeOZj2vRoqOF/7PpdSSRk9uJ7LhSVs6cy7qCADGZPRk2YQxDu6XiMU68YonIzkkhbFLpO3YykydPZuL4EfTJiePII1y7l+ULdxLfqztpqV3JTQ0Sis2l74jxTJw8hYnjhtI9K4Eo15EDxEV8Tm9Gnn8l110zld4xdRTtLMAXHYcrVMN+2UqqCUUIVBVxYH8hlVGdyE1zHNn8wbA+CFm8aiaz9qVbJOKSyy5kXNcEnLI4Hsx0pMeVQpfh53L59TdyxahUKvLzOVATQ2qSC098Bh37jWK89GHShJH065xJamYqSXHxJMan03noeCZNmcyE0UPo3TGFqJbdM06xLsSRkmjYvWEjJT4sbhQSAhI+qIMUEN1iu3Qlra6emB4jZKtistQ5iTGDckmRb/xVm2cza0cCwy4+h85VK1m+ZgeFVQIRxRMAABAASURBVJXkLVnAlopoOoruF148heE9c0jyHKz45DxCrqITMslKNjjSBjBG+zlpImOG9SIrRnTjZA9DdHYOCWJ1yS+qokasNeG6ArbkVROdlEpWt04k+MooLiyitD5MuKGE3XtKaSCezKxkYtM6M3DyZVx77UWMaO+kdOtm9gUMDmU3DfXUhcXvjSZe2kiOGJL7jRWMBKeJ4xjeJ5vYU1EV+wAbMOzDRqAVIXDsVa0VKfmJqmI8pHYZyPCR/UguWsAb057h2Wee48U33mX+hmLCLjfRiZn0HD6Y2C2v8exTzzDt+Wk8/8LrzN9eI6rJN69wPXnzXuaVl17khedf4YPSLpw3ta8s5n0Yf05n6oQcvPbcc0x77lmmvTCdFbtKqQlK0RZnuHInq+e8zcvTXuL16UvJDyZYWx+9evamW/sYSpa8LOWf56VXZrFyn5Pc0aPpmeBoUUNLbwQj3+SjkjPJCO9lzcL3efftmSzcWY3+t0jLnIf8IUrWv8/br7zIiy+/wXsbakjp1InMzF4MGdmVqNK1vPf8szz37HNMe/5N5q7NpzKxG727Z+Ldv5CXn31G0qbJts+7LNxYSEPkUM3gICYlh97DBhGz5XWeffpZaeN1Zizfd3g+4yCqzwVckrufWc9Lfc89z/PPSt5Z69lfsI7Zb67A12Ms4867muvGJlCwdCErt5YQTkzD6y8ib+Vc3hNiuXLrfioDLds/Cb8jluTsngzu72Tza//jfzIGXpj2Ai+/uYi82shJVHAoi6frGCZ2bmDjnDd5+YUXZEy8xvIa6X+/7nQdOJxhXWOo3PgeLz//PC++8Crz8w3pPQbSN6WSHUvf5eXnXuDVt+exsdRBWrfutEtIICEpiZiKZbz2wlvM3VhJRq+hDI3ewhv/e4pnFafnX+SNeTuO+t9MhzT7DPuab6ERDFTEaY4Sr33aCHwSCJy9OlsO7pb+s6fRSbd8rFXtpCv4NGR0xuXQa/QFXHHJKLrEBaksLqKoKkJMxyFMHZVLTGwqnUZfxjVTuuKpLaWkuIyKah8RZyN8EcL4q0soKSmnKpDIoMtv4vx+acR6E+l7wQ1cPDyHqEAlZSVlVNQGJTcYVxb9xw2nd2669e02EvJTX1NBaUkxJZURUnsPZuiwvnTu1JvhEyczpkc8DWUlVAbj6Th4IudN6EGiM4aUnD6MnjKwyWzvJCqhPYPOnULftDgyh1/G1cMSqTogdVbUE93/Ei4emobb4SZ3whWM6RyL19uJUReNpmtyLE5fDZVlxRQXC2nydmPchCF0b59D99Hnc+64fmR766koLaG8qoGgWG2c0Tn0GT2ZKeN6khKspLS0lMoaSYs4ic/Mpe+ocfRNd4B8G3WLpaXLmEu4ckIuzpoSSqv9OLJHcPHk7jQfxhgcSUO48s4rGJgYoLq0WOqspD5kMLL94+40nvMn9iUnOYNeky5mUv92JEXF0XnMVEb2ysDTUEZpZUiwG8Kgvl3JjEmT7ZBBDBqQS6IDMDFkduvH4OHSF48BXCRkdWHAmLH0TPYQn9GN0ZdcyYTOLmqlnyVlldT4Irg8XmK7T+KKMe1x0niY5EFceNEgPB4nrtxxXDy2MwnRLukpOBL7MvWq8xiU7cYn96ysIZ5ek89jrOiRntaVYedMYVSfdJwyZkpr3OQMGsf4sQPoEB3CV1dJeUkJJeV+otv1lns/nNy4JLK6DmH8uM64Ksqo8rlJ6TyaS6+bTDdPLWXFxZRVVIu1xYnLFU3XKdcwtoMTgbNRWftqIaBzs8FY/paXD8e0TG30a9mIbptFwkSa/hpT2va1sV9hMV1Kv7R/R3THSpe4lq4ErVPxCEsZ/aJjuYKLlWBfziICeqcOb17H6+ExrTvkaN3qnSntDO74LLqPuoTP3X0f9933BW6/827uuuvzXDexK1HGRVRSLsMuuZV7vnyfxN/N3XffzPl9EkAmOSPfsnuefxufv+NO7rr7Fi4d1YlEWax0snMmdWX0Fbdy1z1fELmHe+66mvE9MkiIymWUbjX0bocaPJwpPRl94XXcdvdd3Hn3HXzuUlnQZXvIKcQjrdtIzr/hdu7+wp3ceuvnuHLqINpbPwoWT0bn4VxwzRg6uADjJja1C+Ovu4phqV6iMgdy0V1f5t67bud2qffmu77CHZOyZevIQ+/L7uKCPonExPTk/FsuoH9mkmx/XMr1n7+D2++6m7vuuJbJ1qLvwBnXnv5TruKWu0X/e++Rvt/IBSO7kxHlJDq9G8POv4Hb772Pe6SPd37+Ks4Z0onsjr0Yce7FDM9xYh2iW4xsZ428/Fbu/fK93Kn43nknd1810EpuvChiLlJ6n8MN936Je75wF3fddx93XDGMDp1GcPkNFzK4fRLRTiPkpQ/nXHcFE/t3oF2XYZx33W3ccfcXpN7buPOLt3PZ+P50SMim75jxjBvTkzRVw5FAhwEjmXDOSDpHSVuiU3Knvoy+6EKGpDsFvlhSuo7iktvu44v33c2d0v7tnzuHXikxxA+6grsv7IoLMMbgzBjPzbeMFVLnxt37Ej5/YV9SYz1IrSC5kruP54pb7uS2O+7gzrtu4bJxvclJ8IjNyElCh8FMvfrzFs533HkLV58/nO7p0bgSOtJvwpXcKu3ecdcd3HzteQzvnIhTrHkJQj4nXH8vX7zrei4e3xNXdDKdhl/CLfd9uREnKXPz+X1I9sTS/+p7ubi7C4foKcrYZzMC1nytd0ilKVK9ipNKU9RRHSUjIrJ8y9ajVCSneI6atW1FWh0ROqE9E5E+IqHGPjSmNYZb+BsTrWtjrBIaESmnYSvBvpxVBHRYH65A27kzjsMVb30hr6MR3rVVIZ7d4+fp3ScnL+8LsK8hjFuKO0+lW8aJyxNFbGwUHtcR8MjE5XC68Ua5OZhiHMSmZZMa5yXK48AYc9TWHC4PXo8L69mAo+aQSIcLt3wr97glnwRbnsbpxuONkjacLaNP4DeijwN3dDReKXYM1Wh5ONxeorxunA5Hy2jLrzq43W5cTmOFD10MDpcbK+3DxTjsMA4UQ4/7RBkduKS/HmnrZPTGOAUfD26X89C94aMdxjhwCg7eE+p4gvrlfkbF6Dg6ik6qb5RXxoQbZ8tqHE5cMga8niPiMTicTtweD4eGpcFIfrfg9HFV5bN66Fwt3/ZP1P2A5AmEZeG18mtu9ajbxkX6FZaxFY4YgtK/kIhaQFSEY4CQlIgl0k/Ja0TEd+iUcCQcQcuZ8KFo23f2ENCRqdJ4/1rqYcW2jGiVfker1KpJKSNuboyDIUlOFpUF+dHGBr63of6k5HdbfZSI6X1QopNM/VYsdX0Sp8PppdvUaxnXUYiEKvxJNGLXaSNgI3DaEWj+uFpTdSRy3Pq3lfrYXFhNKBRCfwxPLgfnfDWPN4qs4Xw0kWLWqbqcSDRjyzwaVmkZd6T/8PRGbQ/LEwmRX1bPvooGAsHQwb6FhGhU1weorPchPT8Y31hWyIgQltK6AJv2lwt/aczRmHZ8HFQfWz5BBHRwC2HUu6D341BLh4cOxbceX6smJQ5j0HeN/LiXl1s6eLimnZurc05OrpW8X+js4ZaOHjoLsflkIDfy7TWKzhOvYHR7JSU6ErAPGwEbgVaMgH5KZWpp1FADjb7jXlfsqeaFVXuYl1dKcY2Pojo/K/eUipRRJQv2psIayiRue1GNLNBV7K2oY2dpDQVV9bLY17Cvspa80mpW7C6X+Fp2ldWyNL+UFXvK2Cd5rR9blAW+wS8W3nJJl7wFFbXsFv++8jr2iGwUUrRiZ5HE1VttLdhZxsK8A+yXNiqk7WVS9+p9lVQ1+Fkius3fUSxt1xEQIqWWjO0l1dJmOXukvS1FVSzdXSbtl1NWWy9kI2LpvflAFTtE7yU7S1i9t4KtJbUsknY+2FrMLtFhk/Rvzd5y0aGWbcU1kqeU9YXlLNq2j7IGH8t3V7BW0ivFv0F0qfEF2FBQQWF1A4t3lZBXVGFZVRqtLxEi1sJ5XOjtxFNCwBAxgquM68Pph0ScUj1nL3OrJiUKixKTS7M9/KF/DA8OPDX5Ua9oBiW5xNzddm6I9tkWG4HThoBd0bERkGlBzmOnt0gJyxbHzuowr24s4f3tZby+sYj3t+5n2sq9bNhfyf+W7WdbaR1vrC3ktbX7+GBHCa+t28/sbUW8ub6A97YV88am/TyxaBdvbjzAGxL37Io9vLKugDnbi/HLtokSkxohOCuFqLyyVspsPcDr6wt5VwjBvB2lPLd6P7O2FPDi6j1sKK7msUX5vCr1vL25SOoo4X/L9/LXObvYVFjFPxbv5GXR480NxShBKKvzSXgv/1qcz4zN+3luxW5eW7+fp1bsY01BFb6woVakKghz88p4fqXoJuVnbC1h/u4a5uQ1khjVWeUl6ec7W0qZsbWMA0LSCuscLN5dxX+W5PPvxbtYs7+C/yzdw/7qep5etocVQkz+LWnbDpQTDAWRZVOkBcC29/Qi0IbJXqsnJaf3Ttm12QjYCHxWEWi2jhz+DfLk0DARB72yU+ifk8SqfbW8sqKA/l2ycbi85Jf7hJD4Ka8Ls6sygNPtZkdFgDWF9SzJr2R1QS35Et5XLdsdLjdBITj7ZKskIz6a9qkJ5JX7Ka4LWhaO6CgXTlcUy/b7WVVQx+L8atYW1VMrOyNF1SGG9ezAvK2lVPhDeFwuxvfMZdGOMmZsKicuzkuD6FlUGyAUdDGxdzvZcvJR6wsLOfCxpbiOmBgPFb4gu6X9PjkJeD1RFNcaGqT+EtG/XDxV9WE6ZaSQnBhLjT9Mbko0nVO8hIW07C6pIzYult0VIWnLSeesVNIT49lYFGTNvmqc+h+J3ij2Cw5byoOUSts7y8PUNISJjU1keLcc3PqcmGBg3Q/rcnL3wM51Cgg0DfIm5xQKnv2sNik5+/fA1uDUEbBL2Ah8BASOZRfReJVjVxntdhIMBqmtb6BXupdeaVEUyMILYdLjXHRMcpMnWzI+WQW6ZSQQFHKQFO2UhdxBrMdLt+Ro2sVFkyskpG+7ZHHjSBOCkB7rweNwiHWjgnX7KvC63aQIuYgW10h8bJTbSu+SGkO0y0O5EJieGRnEuz1kSdmsOCdp3ghd06PxOr2c0y+D7KQY0hKiyJR6kmLcOKSeBKknK95Lh5R4BnTMFDIUS2q0m5w4D/Eeg4uIuE7R1YW2mSrxGbFe0qI9xHjBHwpYj9JkpMTSITWOsZ0TSI1y0E7qTXC5yIpzk50cRUJcHCO6pNElNYpot2G9EKpk2T6PFfzaiU4JXtXHCUJGDPqHfZxOBNRCImPwdFZ5putynOkG7fZsBGwEbATOBgK6ZfDhdg2yNoqIy7GPPhlestwh0sW6cVHfTO6e3JVIXQOjOyQxoH0KVw/NIibiY3i7WPplxzCuXQJX9c3mir45XNwni/GyUE/skkSHKAjJFk3frETJm0TftFgGZsVS7wuIRSOIQ5TplODm2j6pXNw7g6v7ZXFe9wwG5cQztmto6R9OAAAQAElEQVQsVb56Pj8+i65JHiZ3TSUnPopJvbK4YUQOnWKEIlXVkR7l5LwuKXQQUjGxWzyJQhzaJ8aIHtkkip3G6/czXohR9+QYRnZIoJsQHrfTRX9po19mPEPaJ9JPdOqfEcuI9vH0z0ykR1oCuYnRnNMtHUdtPQnuCIOy4+mQ7CYn0csVQobO6ZpBdyFnwco6IVYxXNk3jVBtHRf1TqV7WqxgFYvDKMZ6UVG/LacTgUjLypogbnJaprRqv6NVa/dZU87ur42AjcAnh4DM2EcnJpKAyrGb7psZzb0Tu3PzkBwyYqPoLdaCO8Z25vIB2VZ4VPsEbh3VhTtHdaCHpF0gC/GEbimc3zuF83ql0F6sCIOFqNw6qiNKaiZ0T2VwbjK9s+IZ3y2VkbkpjOueJZTEkJPg5cK+6Uzpnsb5vVKZ2iPJsqpc0z+TO0Z1po8s8B2TYqTeNNoneLigT45YYaK4dXQnbh/fmVxp/1whNO2TvZzbM80iJS5hA2NzU7lTdJ7UM5Nz++fQTSw6Y4S8qA6xYskYIqRkYHYcozolMzgnkQHtEhnaMZn+2QlcPrAdY7upPuncOjaX83tnM7xDIt3S4ugoZGVKnyxyk6O5dUQHPj+mk1iGYrhhcA73jO3CZdJWr4w4sa4k4zQOq49tbaE89shobSkywo82lMWCcrTo1qa96uPQiy02AjYCNgKfTQSap+pm9+goGGMw5pAcmcsYg26TGGM41SPG4yRdrBqx4jq0uGy3HK0OY4ylw9HSWmOcMW1L39aI4enS6fij+3S1cnrqOROk5PRoatdiI2AjYCPwcRAwjYWNUU+TiCMnKo2pZ/6q6jhlJnYoI9HAmVfBbvFTgoAOH5UPdyfSNMbP5kj/sFZHi5GPwtGi7TgbARsBG4FPGQJiwj52j87mZK3TsEtUU1cc+7QR+EgIHL2QbOhYCY1uxPK35ov9KWjNd8fWzUbARuD0InCQmOjkLBJRMqJyas3oS79OJMeq8UTlNP1YZY+M17ynW45sww63cQRkmLelHtikpC3dLVtXGwEbgY+PwEFi0lyVkhKV5vCJXSUC+sr5QCCA3+9HX3ymcSr6r8MaPl4tmk/zqDT7tZyKxh2vbHOallO/z+ez/l25pR5ah4rmUVFdVVr6NV3Lq9ssmq5xrUlsXT4+AtaQt8jJqY3zj9/yqddgk5JTx8wuYSNgI9AWEdDNdpUjdLemaetyeIIu0MeT+vp68vPz2bFjB9XV1RYx0cV9165dVFVVWa9Qb1le01Q0Tl0tU1hYSEVFBXV1dZSWlnLgwAHKy8sPK6t5tYxKS7+GlcRs2rTJam/79u0o8dC4oqIitO6GhgaLNJWUlKCiBKaystJKUx01XFZWZrWtpEYR0HrVteXTiIDFTFp1x9oUKdEPS1goX+gEonk0b6tG3lbORsBG4KwhYIzBmEY5nhI6jygRUKKgi31NTQ21tbUWkdAFXS0lSgRUNKwL/pIlS9i3b59FFHTBV/KipEPrUGkkCn62bt3Kk08+yUsvvcTevXtZtGgRTz31FK+//rqlkranxEHr0DLq1/Lqarsar+0pmdB4bVf11XLz58/nkUceYdmyZSxevJiXX36ZBx980CJQ69at4/nnn+fVV19l586dvPXWW1Z6QUGB1a59+fQhIEO9zXSqzZASJRr1oQjba0KsqxSpOLbk1YSpD538PdAPcrMcKhWRbyth+eYRJBQ+HruMSL4I4WCAoOTTeg7V0Qp8QuAikTChgPTD8rcCnVqrChY+gpXcS530A6HwCd5e0Vo7Yut1IgTkVnOyN1dJyRNPPIGSgOeee47333+fBx54wFrwddFXMqBWiOnTpzNt2jS2bNliWSJmzJjBn//8Z5QgaNpDDz3Ef//7XzZv3ozH42HQoEFMmjSJxMREoqOjiYqKwu12M2bMGEt9rVMJixKXmTNnWmX/9a9/8ac//Yk9e/bw7W9/m4ULF6LtWAWaLl6vl8suu4wRI0ZYMUuXLuW8885j5MiRKLkZMmQIU6dOJT4+3tJD4zt16mTltS9tG4GIDGyVo/bCHDW21UW2GVKyvirEuDk1jBI5f0ENFyys/ZBcKHHnLqjlokU1zC8NWmThmDfo4K2IEAkF8NXXUecLtZinQlTv38KiV55ldl7gYO6jeSLhBlY//RteWNdAIHy0HGczLkyoIY+3/vwPFlbpPBw5m8qc+babPqTinLDtCCHqS7az4Onf86Pv/4Q/vLyJ49/5E1b5mcvQqjvcPAhaTM4R+cQf6xNhjLHePaJEYfz48cybN4/i4mKLOJx77rn07t0bPXShVxKr1hElGQMGDCApKYm0tDT5UhOyCIrmad++PV27drXIgJZTi4Vu/fTq1Yv09HT69euH+ufOnavJFknJyckhJibGsmgocfnc5z7H4MGDLctKly5dOP/881ELjTHGKqMXnfOUqKgVpW/fvrhcLssqpK4SrPXr17N8+XKrrY4dO1ppWs6W1oiAjk6Vj66bjgcVGeofvZIzWLLNkJKHdvioFuvHwwNi+McQlWhxD5e3x8byxuhYOsc4+fsuP6/tD1AeOPENrd8+l9f+9RAPv5NPsCX4xonD5cbtbBl5NH+QvUvfZ31REDGWHC3DWYyLEPYXsf79pez2hdvKuDx9eMlCpB9IcU5YZ7hyD1vfe5p/LUvknM/dzDWj2+M6YSk7Q1tBwJoJTmYgHKVDanV47733yM3NtRb5I7MYY6xnN3QbRi0casHQZ0WUbKjoto8+55GZmUm7du2sZ0c0b1xcnEVglNRonTpW1XKi7oEDB1i9ejVKLIwxaB61kOi2jxIczX80UYvOhg0brHK6lZORkcHGjRstUWKzatUqtLxaSrTOo9Vhx9kInC0EHGer4VNtt07YQn5dmNtX1nHNkjquXvph+ca6enbUhokWEqGyWVhMYYM1FZ2gOckjk5VOBIcyOonP6sbIS69hQif3oehj+iKteMFv1E16eUztP5UJ4RKWPf8PnvjHSywrP5EJK4K/toayohoyxl7MxIG96NYugcbvn59KdD5jnYq06K/BGANyokezq/5jiDGGW265xdoGUZLQs2dPkpOTGT16tGXJcDqdXHfddVZptaDo9klqairdunUjNjbWyqtWibVr17Jy5UrLWqJWECUNu3btsp5B2bZtG0paLr30UowxZGVlWfXrMynDhw9HXc177bXXkp2dzSWXXGK1d80116Bt6baPMcbSp0+fPpZ1RZ8TufDCC63tIbWq6DaNWlr0IVt9nkSfj8kQ0qJ90jqsCu1Lq0BAR6w+thAMNRAMhcTy7xfR2Fah3iemRJshJYqA3g41fPjF45c15kjxhSJiqYjglV51iHIQ5zIfgyhEqNq7mbn/e5w3twWoLd7J7Ie+wfd+8F2+ePON3HLH/fzmmZWUih6qW0vx73qLB37wZ97eUk5tUJSVRP/653nw97/mB1+5h7tuupm7v/FHXly8k9KGMPV7lvP2E7/km3feIhPfvfzwr6+zLL+aUEMRW+dN46Hv3ssdWub+3/HkrC3o+hoqy2PdO4/xk1/+gd988xv85PH50krjGQn5qClYwvO//w5f/PxN3HzXH3m/qFEPzVG/813++t27uOW667nru39j9vYK6pv01HTwsX+ptns3t95wK1//zXMs2FZCfeVG3n3yX/zvjaXsrBWs63ay5I3nmfbSPDbv2cqSlx7ih/fdxudvuoOv/+KfTN9YJubrcvasf4OHvvltfvCtu/n89Tdx19d+zuPTXuAfP/0Kd4k5+rb7fswT8woOWanqd/LuQ9/iCzdex+fu+B6Pv7+TioYQ/rXP8sff/kowvJs7FY9vPsAry3ZT7osQrtrBvGf+yPfuvombPvdl/jhtLnNmzWTWjJd48dkn+N23fsIjLy1lf8BH6bb5vPiH+7nzxhu5/au/4l8zt1JesZe8Bc/z95cXsuA/P+Dr3/49r20PYhoBsa+fBgQOfgTUIyLnyXbLGMPQoUOt5z90WyZdtlvUytGhQwfL8qEERUmGbt8oUVFriLr6LMfAgQOtckoAlBT06NHDIg4af9lll1nEo3v37tazJIMGDUKfCTHGkJCQYKVpnUqCtP0LLrgAbVOfSdHtHt1aUld10a0hJUdRUVFovssvv9yylqjlRbeflHgoQRo2bJhFaFQ/1VvbUd3VcmKMwRhzsrDY+T5hBGpkXn56Vx3rav2Eg06ZI4Mn2WIE/ZKtogXkO7fu3au31Yss361XRwXUHw5z/5o6ph8IEO+CZDFaHCmxTji8IwaHATn56EcEf10l+3dsoaA6TNBXQ+GundR1upT7fvxTvnPLIKpe+S3/XOo/rIlw6Xwe/fmzlA+YypB2cZbVRjOES3eyeZ+h+/l38M0ff5NruxTw/tsfsH57KS7jJrHzcC4QovPNL55PduEq5r23lF0hgyshh97jr+feb36NG4Z52Df3ZaavrwdfNSXbNrBuZ4AuV9zG5y7oo83IwPNRfWAlz/7yQeZ4J/GFn/6eP/z0ZoYkNSZTu5jHfvQ0VeO/yi8e+hWfS1vKf56aw67SOkJNWerXv8DfX9pBwsR7+fEv72W4bzGzZi9hc20HeuT42LVqPvOXbWbzojks21JEuF13OkW7icvsyahr7uXr37iZccmFzHvuLdbV+6mtKGRfoZte13yDH//sq1zTu4LZ/5hOxajb+fbPvs+9U93M/f0jzCpTDWpZ/Jfv82zNFL78+7/w8xsTWfrYk8zbXUFN0Q427nXS+6J7+LZgeHXHfGa8MYfNO/ey7s0XWXggmVF3/YRf/fq73HzOQAaPHsuo0VM594Kr+cL3vsYt5/fFtfUD3n7pTdbEXsBXfv5j7pmUQP6bf+Mfi8LkDLmQ688bzPDrv8uPv3cP5+TKgGvCxHY+LQgYmRdMU2fUdUi4KXgcxxhjPUuiz2Wo6OLvcDis5z4mT55sPROicUoSlDBoHvUrwUgQcqF5br31ViZNmmQ9a3KsvFpG61VVjGlsU+tT8jBarDJKMLRuLa+uMcbaTmoOa1n1a5lmaQ5rfk3XNlQvTde0ZtE0bdeW1oOA/nPHa3sb+NrKStbodkHEeWLljLJtlRZZdairnNRob1HuLHgdZ6HNk24yLDmXloX5R76fL3b28M6YONZOTWDmmFj+PiiGvw6MZubYWH7ZO4qcKAtxKXEaT6GX4XBIrC9SZ8TgdMWQ3WsQvbt2pfvgqVw4KMLWLcU0HmEaylbw1M8fZ8+YL3LneT1Ij3VhTJNeQq4cybn07N5VTLr9GHfOcLKpw1RV4cruw7DxE5kwvD/9hoxhYJdkvP5SSuqT6NhnBBPOGcPg/gMZMqA33dIjFBZUCIGI4IxNpf3gyVw4sg9d2zeyjnB9FWVr3+cD/wS+cNsU+uZmk5mTSYK7UY/6pW/xXrgnvWJqKCkoJzonjfpNG8ivrscX1p40sHnBEqpjU4gyfsrLIS42QHFBAcUlftqPPpcRGbXkvfEgw8ZMegAAEABJREFUj7xbhOkwnImD0olKFsIyfBLnjBtK//5D6Ne3B9lmP/vKQ2KtchMl5Kp7/+507tqL/mPG0TcliU6D+tKtc3f6TbiI4Qnb2bQ3APVLeGtmhO7946gt3EdFTAfS6tazIb+GelHQkdKZXj270LVbPyacO4yMYBVUlVNTUU3QFUtKZjbtOrYjIzme+JhooqJjiImNJzElmYSoSvK37GR/XXvGXTaBfl26M3jUWMb1j2fPsrWUumOljAdvXIqYw5OIcxkFxJZPHQKH7ush3/E7aYyxPsvGfNjVxV0XdGM+nGZMY5zm0QdW1T1RXmOMpYwx5mCbWkbLGnMozphPxm81bl9aBQLJHgf3903AiIHk/5ZXsKUhiHhlTj26esbImDiYdAQxseKPFmcltJqLo9VocgxFqoJh6uQL9N92+VlbGSTNY1gvlosfbWrg/nUNvL4/aN0g18GeHKOi0xFtHDjdblyyf+xyR5EgpMPf0GQpidSwZtrDvLgxTha6XmTEe8Va03KAgNFyLidOpxtvbAxuYbRGyIoJ17Bv9SymPfIbfvqDX/HP1xezvSJISEhRQ/F2lr3+Tx742Q/5xUNP8c7aUgKCidQGDicuTxRRHpfo5ABBIuxvoHJfAQ0detM9IQq3fJtziNnIGEkmTNW+vVTX7mX5+zOZ/uY7zN7soEvfjqTEukVfySO6FBVVU7F3HSvmS56332V1WRwZOdmki6nKGZvLyDG9SWiopo4UegzrT6bXiYk0ULZzOe/860/86kc/5cF/ijVCSIyqaozB4XDhdrlwOsWNihadHbgFSw27vHFCAAIEZG8uXLGHfTW1FCyZzbtvv8V02a5y9uhPx+Ro6QsYKa/4OxXDuBg80mdHJIZ+UybQvmoh//nR/Xz7F08ya91+amTcoIcxyOwOvgoqKuvxeTJolx4lmIkuiUkkpiXhqSilwiJlxspqTKOLfdgI2AjYCJwFBIy06ZZ5aLDM49+TL2l76938ckk5Pn1VgawbkXAEfeYkInOgZP3UnLqSterORJq0K5Mv0UpONFwXilDki1AoUuaPINtuTbnOoCMjxhi5HGwylgHX/ZhvnNfAjKdmk1fVgKh5MPVDHikqJ4YGts/8H89PX0tVzhguufEGLhrbh3ZxBv/eZbz76itM3+ah3/nXcv0V5zKya6KU+VBthyJEJ+Eg+H1+wtrAoRTxGbzeKNwdxnHjnXdz9333cs9XvsG3v3wZA9LjZIHXLB7r3QVZgy7kypu/wD2S54v3f5Mv3TCJPu3jIFzFzq0F1EcC+GoPsGPLbmojfvavns0bL77Jekdfpl5zI1deOIbuSQ6p8Cin6Hh4rLH6pPfWREXh9XRk7Ofv5q57Rb/7vsz9//dlLumXQpz78FJIPcaKchDfdRxX3PM9fvz9O5mQsJWF781lxc56K9X6zGrlTicOIYLoe0jE8mUlBgKyNecjqBYVhxVjXz5TCOjA+Ex12O5sG0MgJBNYXp2fymCI7ole2e4Ha96zLjQdjeNYvsdKbqUpjeGmRCSyUQ5GnAbPJ1RFm5qGd9SG+MGGejaKpSSo6H9CoHykao2T6NRcxtx6H5NrX+GfL66lsMaP9eX7eBWGayncvZ9gQkf6DBnB4F4dyUyKxiWjyFdaSFFVmISuwxgzvC9dOqQR5zleZQaHWCESu+SSvGEW07fXoiMxEmjApzY/GcqxAwfRfttcFhU5iU1OIy0jlViXZNNTB7mJpmuPLMq3baGgKoA3OZ30tASi3DJUhJ2XrXuPRbsh+7y7+NwQD6Vr5zJ/czFlRUVU+uPoPGwsw/t2pWNmfCPJ0XpPWhyY2EEMareZOfOKcSSkkJqeQUqsU2owgogqKN6jnA53jFg8sunYoy+9OyYTYwLUB9x43GHhILXUCqM17lTZlomCmm2sXVdCMNxA6d6dbJEtuMT+A8hyHKViO+pTi4A59nD61PbZ7ljbQkC/gL9SWMdj20Jc1c7N7T3FOqzjVr5cGVldGsewRjT3S8iInM2htui2qWn42b1B/rM7wLS9AWqsRfb4kEc7De6W9+uY2SM07F/L7H/9mC/deRf33H0/P3vwVdbVHbPAMRIceNMHccUXLiV2/r94ftEeKk/0alkTT+f+PfDsm8dzf/g/vvP9P/Lf6WsokC/50e260jklxJ53HuIH3/4+v3lkGnPzamVxPkbzEm3cCaT1vZibpoaZ8bMv8cWvfJPv/ORZ1tY2jlRX7hXce2MGax77P771ta/x1Xu/xPcfm832svomy46L7AnXcnH3Shb+4xd89ytf4ktf+jZ/enYhm7cu44N5O/Gl9GD4uHFMnDScXEchqz9YQXlKJ9JdBcx++Pv83/d/yUP/fZ/tNY1tilondxrJ5u7M5V+9iczlf+EHX/0a93/5Pr7yf4/z3s5KGo5legrtYd5TD/Dzb3yV+7/+Pf46t56kbn3pm5tKh245uA4s5skf/5CHnltNsOtIhncLs/Lx7/H1r/8fv/3nHArbn8e15+Ti1fZFBfv8lCMg99kYuZxCN0OhEPr21tWrV+Pz+QgLQde4vLw89I2uFRUVVrz+u6/+Fo2+l0Qf1G/ZhIb1P3D0nSGbN2+28us7TdauXWv9ho7WqXkCYr3T95Fovfr6eH1Fvb5oTevWNlvWaftPOwKtpkL93l0dCPPqrmrGJhu+1juaDlEO+WppLMGoH/FzxBE5Ity2go62pG6JbNXoy9DUPZ4Fwi29GpLk5OIsNx1iJHCCTkZ1HMEFd/+EP/7y//iKLNRf/urdfO7ysQzq0Y/z7voGV/XyEJvRmalf/BGf6+tGD6c3kW7X/oQfXp4jYyOGcd98mHuGC4t1eUjpfSH3fP/rXD0kWywbje17htzCN26bQq928dYgcqSP43N3Xs2AgV3IHCwk4t6v8sV77+S2O+7i/p98n3tvOJdBnXsy6vI7+Mr9X+Gu227ltq/+H9/42r18bkwartRuDLzodr5yWXexqqhGjWIcLqJSujL2xi/zzW9/nbvuuIO7v/RNfvXY9zlPtlOcngwGXf4Fvvatb3DvHZ/n9vu+xN3XjSE3KQonehjcyT0Zf82dfOnrX+YLd93F3fd8gRsvGEyX3N6MveIGrr14NN1SYohvP4wLbrqNmy4bTf9+I7nwtq9xv2D3+Vtv58vf/SZf+9rnGZeZRsf+F3LHN66gp0JnokhuP5KbfvQlxicYwIEntgMX/fDX3NRDMhgPGUOu5K5vfIuv3Xc7t9x5L/fdey1jOsSRMOJ2vnv7RLpnxTZimDGRz99zNX36DaTvlMu55pZbueX2u/nCfbdx+bjeZMfKvegzhavu+jrfFKJz4fhB9OjShzFX3cmXvnIvt99yM7dI/26+bCw9UrxEpXdj2LVf5d4pGaKVqGafnxoEDpumdbY/xZ4pIdCXnSlRUCJSWlpKYWEhCxYsYOfOnegLyaZPn279sJ3+1szu3btRAqEko7kp9WucltdX0SvZ0PeU5Ofno0RGyYiSFq1PX02vROfNN9+0CIu+Kl6Jypo1a6x/9Wyu03Y/3QgkymL2jV4pfKNHHLkxLhwOJ9bkZwyNR7PbGNKhrXLcb66NWVvttXHFbLXqnbpiHYWEfLu7lwlpLjKFVaq15Pi1GJwxSWR27sOgQQPoP6A//fv3oXvnLFLiEsjo1JXseAcubyzpuT1ol6CQGYzTTWxOT3pkRWFk6yala386CRFyGElzJ9GhV286pcXgFmsNcjgS29NVtl/io1wYCRtvKu07ZpOQEI0rNo12XXvTf9AgBkjbffr1okv7dBJkKyYhsyM9BgxioOjWr19fenXvTHtZQB2eWBIzO9A5K+6IBdTgcHqIS+9Ez/4DGThwAH379KbvwO5keAzGOIhKbk+3vv0ZMHgwA/v3o0/nTCFPLhyGxsPhIT6jE936aJ6BDBjQj27tU4mPTyazQwdy0hOJkszGHUdqu450El0T4xJJ79CDfoNEV8Gwb99edO/SgdQoDzEJGXTsmkWcBZ0Td3Qy7Xvkkuo2IHg5XNFkdu9NeysDsgWl6X0Fj8EMGtiffn06kxHnEbLUgW4d04j1ujCAYtihUzbxCUmktOtCrwGDJP8A+vbsRGaSYC91u2JSyO7ahwGDmvqgmGZ0pHt/yTt4EP17d6VDehwe6Y/TG0tSThdy07xW/djHZwABaySd8H4rIfB4PCQmJlokQX+LZrVYTfRfdXv27GnFqcUjPT0dfU+I/mie/lCekgy1hqirpCQ6Opr4+HicTqeFrdaXlJREQ4NsJQrR0TqU0ChhycjIsAiPkpbc3Fw6deqEkhKr4Kle7PxtDgGZvvA6DSOSo+gS58IpEcYY6UdLkeBh53HSNOmwvK0z4Gidah3SStetQ6Gj+zLE7j400SU3z0W7aAf9E52ketrIHWjukpAFnaicDscRE6TBSJymybrZnPskXClnjEx+R9ZH02FwOGWgS6WSjaMexiHlnTg0z1EzHBEpFSmTdzodR/ThiHwnGTQOJy6tS+o9cRGDw+kUfR2IurQ8jJE4h4ppijYYqdup/w3kaIqync8kAjISmvptmtyjO0OHDkW3ZJYvX44Si+HDh+OQMeX1eq2wllJioWElJZqmcfpqebWC6G/m6PaMS8ackht1NV39WsYYYxGeLl26WKRFy2s7SmTUgqJ+FbW0aDlbPhsI6KjUNdBgpMMGY5lBxPuh01gxMowwptEPzS609NLKj1Y9JSukSjAuy3LRP8FB3/gPS9dYB2NSXPy4dxRf6uq1SIlDbooxWrqVo2+rZyNgI/BxEDhjZZVoqPVC3zWiFgslGpmZmeizIfqbOPoGV7WYqPVEX+2u+ZRwqOVE3+Cqr3B3CmlWhY1pnJuUcGhYxRiDvvpdt4iUhCgB0ro6duyIWkx0m0ifaVFy1LKclrXl042Aw2EwIp/uXh7qXasnJZleBz/rE80jA6N59EgZFM2VOW46CTEZINaR7nFOTrxdc6jzts9GwEbgs4NAxNpob366pNk9uf4rKRkxYgQ33nijRRI6d+6MbqmMGzcOJQr6y8CTJ0+md+/ejB8/Hn0VvJIQ3apRUhEXF4daP4wxqDVE82md2rqSHC2v4bS0NLTuiRMnomRG69T82k7//v3R19FrGVs+IwgYMEJIjDEY0ygc9Wgcz2pIUTlqljYS2bpJidwEh4gSjglpbiamHyESlxvrtJ4HwD5sBD4tCNj9OP0I6Jyt8qGajcSoiHOcU0mFEgK1hih56NWrl7Xd0q9fPwYPHoySCbWWKNno06cPCQkJ1iKiVRpjDvo1rFYTzav1KFHRsu3bt7e2bTRef4ivuR4lNykpKRbx0Ti1wBhjtBpbPgMIGA79fQa6a3WxVZMSS0P7YiNgI2AjcFoQMCALujHiAtbVunDCQ60euh2jJEJF/Rrndrtp9mu8Ph+iz4sYc+yKtZzm0fzGGJrD6mp9za6SFvWraBsqzWWwDxuBTykCNin5lN7YVtgtWyUbgbOMgATFMTMAABAASURBVJhK5GxUQkiDEAIsW7dEWm5jin21EWi7CMhYbrvKW5rbpMSCwb7YCNgIfHYQMCgfOdjftj+PH+yK7fmsI/DhwSyjXUDReBXxtvLTJiUf9wbZ5W0EbATaCAIG5OTIw7SNyfpIte2wjcAhBI4c2IeHDw8dKtUafTYpaY13xdbJRsBG4Mwg0DxbN7vHaVX/FbelHJm1OU3fR6L+5nT1N4vGqb85j/pVNL5ZNKyieTRO/S1F42yxETgWAuaozPtYuVtf/LFISevT1NbIRsBGwEbg4yBgjlFY93JUjpGs0UoQNmzYgL7+XX+7Rn//Rl9kpvHNosRh37596Ntf6+vraRmvaSoap+8g0be26ovVNK6laLq+p2T//v3o6+g1Td8Mu2vXLvRV9xpWUZ1ssRE4dQSO9SE49Zo+qRI2KfmkkLXrtRGwEWg9CMhcLGcLfZpC4igfUWmR+CGvEg0lJUpGVqxYYf3Gjb4SfuHChRYJ0be5bt++ndmzZ1u/Y6MvUNMf0dPfsVGCsX79eiuf+vV3bPQ3dPT18Uo8tF79LR0lKfrCNI3TfFqfKqIkRsmQtqXta5wtnxYETm8/jNEBfXrrPNO12aTkTCNut2cjYCNwdhGQebtZASOm7mZpjmt21SLRLPo2VX2D69ixY9F/+9Uf45s3bx4HDhxASYb+Jo2SiYqKCtTSocRFyyxatMj60b4dO3agRGPbtm2oNaXZ+qHkRPPNmTMHLaNvbtUy+vZY/bE+1UX9+qZXfVeKuhpni43AqSCgT02pYL1A8FRKnvm8bYqU7KsPUeoPEz7Gv+9pvE4iIUmvDYbxhxtvw5mH1W7RRsBGoFUhIFOBnB+ekyVS54zGt70eXWNN11fA64vL9D0h+r4Q3WZRC4a+OE2tIkpMYmNj0ZeraT4lIfqeEX2jqxIVfWGaltUy+ur47Oxs61eGKysr0ZelqaVEyYq+/VXLa/3arpIX/UE/tcTo+0qUwBxdy9YVa2tzdhDQcazScqDLEJegdT07Sp1iq22KlCwtC/HXPB8zDgSoE9KhH1rtr5KRdZUh3iwMMF3S3twf4J+7/KyVuMBJEJNIOEQoGCQYCmt1TRLGX1vO/h1b2SP1NEV+2BECFAkWs2XFVkpFp5No7sN1tIKYiL+SfZtXsXT+AtbuKqfW33YGcSuAz1ahDSBw/H+y+fB4N0ZsKCJKJgYNGsTWrVsta4YSCbWaJCcnW1YTJSP6VlaNVwtKKBRCf/NGSYSSDxUlGmrp0DlL81RVVaHlNU5/aE/fFpuUlERUVBRKWjROLTK1tbVo/s6dO6PtqLVF62gDcNsqngUEGkdx4/VQ803hJudQfOv0tWpSoh8+JRwq6o93G/62089PNjWwoSpEUEBWq8iqihDLyoP8b3eAX2z28cvNDTy718/uuhAhyXN86CMEK/axY/1KVu2s4hAtCdNQdYC81cvYUhI6ThVhwr5NvPmPGezwhduAcexoXQlRsm42M2bNY/Gy1WwvrKY+cELgjlaRHWcj0CoRME1aNbuNQQ0ZawOnMXzsq/7uTHp6uvUsib5iXknIkCFDUFIxcOBA9LdplFBoWEmI/k6O5tEtmOZXx+tv3Ojr5NXSopYT/c0cJSO63aMWEn09vTGij4iSntzcXOttr1r+yiuv5JxzzrFeN69z4bE1tVNsBA5HwFhBvapYgVZ9adWkRJErl2/s74gFpEzcJCEl0Q7DioowqyrD1AgrWVEeYlFZkGrx1woD2VAdIq8uzIRUN4MTXXhPoof+oi2smvcus9aWcIh+GNzRiWTkdiEn4XiVyOIdLmXXxr1USfsSUrXblkSqWD99OttdXRl27kWM6ZVBQlTbGMBtC2hb27OJwPFG9PHSVGd9Lfx5553HJZdcwsiRI1FLhhKPhIQEhg0bZlk3pkyZwtVXX43+Ho6SGCURo0ePtn4bR4mFWkvU4qIEY8KECdaP940aNQrNp4RE5dJLL7XqV2uJEhatX+tSV0V/qE8tN6qTLTYCn0YEjrfanvX+6gJfJWTj52L5eEK2Y9RCsrs+TKIbi5BUy7f5FRVBdMvkddmyeb8kSG0QOsU4GJLsJFUYiTEnmm6O1U0HTncM8ckpJHjEalKzX7ZoVrFm1RIWyhbH4uUb2FXmO4plJEztvg2s2VRAlb9RN0Ll5G/cwIbVy1m6cAELF61k0+5SanwhIsFaSvduY/3yxSxcsJClq7ext7SWQCREQ+UB8jetaiyzeAUb8wqlzjC+6lIKtq5h/YZ1rFq5lh3F/qZORAiH/NQc2M6aJQuYN3chy9ftpLRB7T+KZpCags2sWjSf+fMWs3rbAWoCAcp3LmfF1irC4TrKK32Exc4d8ZWxW9teMJ9F2teiahpke6vmQD47NqxixbKlLBZ9l63ZZukrtwnCAepK97J1lfRl/iJWrNtBYVUDDTUl7NmykbwSH5FImGBDFfu3rmdHUR31JbvYuHIJC+fNY+Hi1WyTOMsyFiplx+q1rF+9jMXz57Fg0Qo25eWTt2kNKxYtEAyXs35XCdWKofQ+VF/GPsFk2ULRd9k6duyvoF620+pK9pK3cSUrl0s9ou/SVZvJL6oRfCOEfNWU5G9kpeKxcDlrtxfToDBJfZ+l87Pa18aZofGGN16Pj4QxBmOOLUoWjGlMb+k3pjHOmKO7p5LXmMY6jq+pnWoj0HYRaNWkxAiuHaIdDBOC8cQuH4vFIhLrgiwhG+pXEtIjzsmrQkgWlIUIyNo7LNnB//XwckGmiwSxrEgVH/EMU3tgJ8vffJ45u6qpKFjMCw//h9dnz2b2jOm89fI0pr21llJp81ADEXwlG5nz8vO8vXQX5Q2hRtIS3Ma7T/6Pl19/i5mz3mXG688z7ZW5rN9XQYO/lJ2rF/DeO+8w4523eP2lV5m1eBMF1X6qCray8oPpTJe06a+/yutvvceyHeWU7d7AnGl/5+mXpzNrzmI27PdZKkSEkNTu38C8t17j7RnvMmvmO7z+4vO8vmAXNcLcgiXrmf3qq0x/dzbvz3yD5//3GkvzKynctoE9paXkr1/G0iUb2FdWyPZl7/OuWE9mir7vvPwCr7+/mp0lNexbMZM3X3yWl9+exawZb/Hai68wY/569tWGqC/LZ/2CGbz15kyr7Tdfe5MZC7dxoGQ3695/lVdmbaKkvo7SvCW8/fIM1u6voVr8M998i+nTZzD9jef534tLKRCrWCSwgVcf/hevzJC6Zs3knVee4aknn+e1tzX8LjPeeIFpL77H2t3lNASq2LtmPrNV33ffZfqrL/HG7OVsPVDN/rVzmPHC07zw1ixmz3ybN15+hXfeX8XuyjrBcT3z33qdt2fO4r33F7B8437qIxaU9uVTiMBRb61MMhGRT2F37S7ZCLRJBFo3KZFvBU6ZMH7dN5pvdY/i9k4ebu3owSNav7o/yI82NvBygR9Zb0lwGcakOPlxryguzvKINUUyfcxbEvTXUVFcSIUvSFC+VZdXRdPr0jv40tfv5cZJSWx5/mVW1DRNdWLZ8JfvYtkbz/Huvo6MnzKArFgPqj+RGkr2N5A88AJuuO+r3HPDUFybl7Fm6x7KTQxpXYYw+cpb+cIX7+Ti7n72iTVg3d4AnsR29Bx9AdffdR93Xz+KDP8OFi3cQmV9NSWllZAzhituuIoJ3WKBCMHaYnYseIlX1sQz/pav851vaX2lvPW3aayp8lMw+3H+uzKe0dd/gXvuuJB2+a/x6oICkoadz7Dcboy5+jbuvutSBkXnMeuNpZSmDOOSW2/jqsEu8pYuYfXWQsorSql1t2Pghbdyz5du47wuQQrWLWXVrjL2rVvMgsU7cQ65kls+fylDU8tY9fYc8l05dO+eSeWi13hr0WohWnPZETeC0b0SiU3rxtALb+Tur3+de6/rQ8krz7CwNEQoXMWBvQ1kTbieu+7/Jl+8oS91S1dR2X40l939Fb74+fHEb1/Eyi27Kdq/hnffWcI+b2/Ou/k2rhmZwIG1S1m6TvCtqqDWpNFr6s0Wvpf0i6Jsw3wWb91L/pZVrMyLZcytX+eb99/NtVN6cNydOuyjrSJgfUrlIueHuyCRkYj5cLwdYyPQxhAwGNFYRZyjnsdLO2qBMx758VfuT1hlYwyJbgf3dfHyx/4x/Kl/NJ/r4KFHnIP9vggv7AvSU/wXi2XkF32imJruJlYICqf7MC48Mel0yM0iJSWdTkPG0j/6APvKw1ZLkUAxW2b8g8dmODjnrusYlhOL12IkVjLGlURW+0xSU1PI6TecflkOQg311IWSyenUnoyECLUVdRi3E9TiISQiLiObDu0z8PiqrG0bh9tNuLJcrB4u4lM70GvYCLpnp5Ek21XItkh9ZYlsneSROvUqxnROIjYxhwEXXMqQ+mUs3lXJ6g9W4e6QSvkmsYisK8WbEUdNSTnCZ1ATstPlxuVx4d+2hq0NHkztAfLXrmN3nRNXwEdDfa1YEpzESf8zMzNJz+xC716dyU4IU1m0i4J9BRQcCOFs2MmGDXkU+93Euasp86XQfsBYpvQp4Z1/T+Pd7RlcdN0Ysjweojv0ok+2l3ohf6WhDLKii9hfHiQiCwWuVNp1zCApIUkwG0LP7Aw6ds4hXTDM7D6Cfu0Ngfp66c96tldHCNaVUyBbWrsqwjhCIUmroTbiJCYplYysbNG3E917dqNjKlSUNeCNjiXW46dk53by9hTLvTDWR7rxjtnXTxsCER3ox+iUOUa8HW0j8OlCINLqu+No9RoeoWCpEJFU2ZaZnOa0yEhFIMJz+wLWcyS5sjgrRfCL6USfSzii6GkMGlm8XLhcYflGr9XKjfbvZ8OaAiLJGcQ6gpJurfWaeBRx4nRIuqy8odpCtix9n3deeZEXX3iBNz5Yw47iBsLhBsp3rWPRjNd4+UVJe+VdFq7dS610UFo7Sp0hgsE6KmVxTkqJQ6qXPA6MK4GEWB91tbVUVIeJ1Bexv0DIQ8F+wp2ncu6QdsR5nZL30OmTvMFALeWlxRRK3sL6ZHoOG0SfLmlEOw7lU5/DoVhIXwL1+H111ApxqSyU+veXE/Bm03f8GLonOfHEJ5PdvTNJFbupyupH90RDOFhL0cY5shX2kvTxBV58cSbrZRtObh8fPhxCnMyhaOPAZRSJCL7aOgL+WirLS6y+7a+LI3fAAAb0zCKmRRHkcAjJVcGVTue+wxnZK8jqV5/k3/99ntfnbKJUxpNks89PIQJHDAXpYcT6nMqQEL992gjYCLQGBI5YYlqDSsfW4UBDmCd2+fjGunpmFwe5JMvFoEQnflmoH8nz8UpBwHqHyeyiANtqwtSHIseu7LSmGEzcYG742Y+4LnkJ015aRF5pvRCWE7dft+VdXp2xmuKkYVx++73ccfVE+reLxTTsZsXsWcxZ20Dn82/mrrtv5OJx3Ug81h0zTpzuaOJiwrJVVEqDrOyRcBBf2S721efQMSuBjPQ4knrJdtDtd3P3PffwhXvu5NrxnYmLcrVAwxC2TYHWAAAQAElEQVSVlCLWkK6MPP8qbr7rC9x97z3cedMFDOuSTrRpkbWl1x1DTFwa7bsNYPy1t3PnPfdKG7dz/aVj6ZkYpHpfHhuW78I1aDRZeTOZvqGE6qp9LPjPY7znH8ylt93Hl79yE2OynNZC0bLq4/tF38Qk4lK7MGTyZXzuziZ9b76E0T2zhSAeq7STuKw+TPr8t/npz7/BdQMcbH37HVZVnfieHatGO771IqDDVuUwDTVCxBiDRVSxDxuBto1A5BRnz9bYW0frUOrEWlTKN9i/7GjgV1t8VIWgyA/xLgc/6OlFnyVpJ1/hH9rh48ZldVyxuI7vbahHX6gWEmvEiWuHsHzTrijMZ/vWrWzbuoP8faWoVeJkyh7M4+nCpV/9PLkbpvH8+1sorAlyfItNmEBDAEdsMilJMbj8lZSVV1LjCxIO+Qgaj7X1kBQdlq2dCioq6/BHDrZ2hMdBdGwq3ft0pHjhWyzZlEfetk2sem8+hT0uYGLHBAZNGkrZe88zZ/Vmtm7fIX3dyNa9VfiDwupa1ObtMZBe4Z2sXrqMpWu3sH3bNrZsyadItpes/7JpkfegVywP2e3SiA1uYf70JWzYtp0dW7exI283+w/sZsuKRSyvH8PdX/wcV4wzzP/f66wrqaUuGEN2hwyi/NVUFB+g4iM8aerp0pfuzkK2rlzCojWbG/Xduov9ZdXIsDmoYktPJNggW1f72Lk9jz2FFWLVSSEjQ8iYq2Uu228jYCNgI2AjcCYRaPWkJCKkIhCOMG2Pnwe2+xFjCRlewxc7e7ivi4fLczz8qFcUai3Jq4tYD7wOSXKwXpjLkrIg+m/DJwLU4Y0lKlzBzvf/xe9+/gt+9csH+PszH7AzEkNiRjYp0S5c3kQy26U2WQoMxhlFSvsckmUrCUcCWbmZ8q3c4MyayhfuHUHl/A/YVFyDLwyYWNLapZMQ7caJHm7i0zNISYgjo/9YRmTUsOntf/DH3/2F/723lbJILEnp3ek3MJekqkU884ff8Zd/vsrCnT7iU+KIjtb0DJK8WlezGDyJmfS64HouS1/Df373ex58+Alezu/N3d+8jFyXm6yLvs7XxlUz869/kLZ+w29++xhvrCkWYuAmMSub5BiPbImAM2UUV940kYwDHzDtkT/wu1//joefmc3avdU4E9NISU4kxm2kYYMzOpHk1FSSYhPoOGgCUyf2JLj0Pzzwq9/w+z/+lf++sZCNe/awY2eA/lddwoDsTLpPvpIpMRtYsDWWsRcPp/rNP/D7P/yJP/1tFgeS25PidWAc8WR2zCDeLX7kMFEk52SRHO2h8VEdJ7HpWaQmxBCVOpSLrp1Ep/oVvCp9+91vRN//Tmf5zkoc8ckkpyQT58E6HFHxJKakkRw5wOYPnuGh3/yWP/zp77y0pJScCy9l+DFNUVZx+9KGEYg06W4MqMgVmV5EItbTJqFQCFtsDNryGNDxbA1mjnG0gWhHG9CRHbIV8+PNDWJihS4xhp8JCflO9yhSPI3qJ3sMXgeIwze6eXltVByPDoyhZ7zTeuvr8ftoiO48hiu//Veef+F//Ofpp/jPfx/lV9++jsl9B3HpV37Ijf1Tyep+MV//3W0M1MXNuIhO7stNv/8113SQRTJ2Kj948huMjnPJou4gedSXeODh+zm3azLRuoJ6R3LnL+7jvD7tSBA9hbkw6d6vcuPUQeRm9+Hce37Ibx96hL88/CB/eOyf/Pl7t3LRoPbkjryGL/7iLzz614f44wN/5fEHf8Y3b59Iv/7juOLe+7mil5vDDoeXuOxhXPl/f+GJv/+BX/zuQf7yizsYky35dBZ2t2PcF37H3578Ow89+CiP//NRvnN5D5LjO3HJ96WfwzuRJoQPXKQNuIz7fvEXHv7rozzy+N94+Od3c/6ATgy66HZuvv5ihuc4pWkHSQMu5KqbbuaKock443Lod/5d/PChv0v7j/KXR//ML75xM+ePmsLnvvtdbuwfJ/fQS2K74dz4iz/z3Ut70uX8b/KX//yDP/3xzzzy1z/y6NOP8vnuXtzRE/nmY19jfEYclkruHlz38+9yZf/2JLsMOJIZ+4Xvcuv5g+mc4Cal9/nc/sM/8fBjf+WRvz3GX371Ja4Y0ZX+U67nxpuvY3xHF1KIhJ4Tufjmu7jpwhEMu+ob/PGvf+FPD/6ZP/7mW9w0Oge35LLPTy8C5uCMbZo62UhVwuEwlZVVIpVUVFTYYmPQ5sZAZWWlWNiDTeO67TqO1qx6o5UEpu3z4xFNL89y8+qoWO7K9RBnfVPHOrrHOi0Ckh1l6BzrIE4WrXMz3ZwnkqZsxcrVmi8OXFHRREd5cEs/aXEYlwdvdDRRHiUBLRKO4zUOp9SXQFKzeeDIvA4PMXFRuBwGc2TaYWEHbtEryuPGeYReHOcwThdub5TofBKFhCw5nF7i4qOFCh2n0pNKcuDyKlYe6RsnPhQnbwyxMYLFiXPbOT4VCJimXqir0hjUucbn9+Hz2dIGMbDvm4zbhoYGxOyHMTquVZrGtjiN1Fs8beA8iVXj7PVCgdwv+zVB2b6ZPiaOp4bH0C/RJQvOIcBVuxghIb/tG8X17T3MLg6QVxvSaFtsBGwEbAQsBHQusTxiKTl89miMta82Ap8KBA4N9BbdkciD+zqtf/S3alLiEMbXSawgv+gbQ58EJ04Jt0D6MG9nyfe7ftE8PjjWIi6HJdoBGwEbgc88AjI1CyWRL5MtkNApxRhNaRF52r1af7OcTOVNeQ9qq+GTKdecp/EZGS3VKHrVNHWbRcMqzeGWrsbb0jYRkPsoZ0vdLT5yMOKIxIPxrcfjaD2q2JrYCNgI2Ah8OhHQZ1lUGnt3vG+rTYuGEiWVg8SkseTJX7U1BxFlXTTVaRVu6bci5CJx2paKlVfCEmufbRABHVoqLVQ3yJ81DmRMtIFba5OSFjfP9toI2Ah84gic1QZketYp+ozqEJEW9Z/wwkabVZ9uL0c0cAyRND1VmnLoMy8qTcHjOxGZ1iPaTlDMQtKW1HPsAk2J6qi0yKjtqbSIsr2tHIEjbmGTtmI5kwQ5m8Kt25HR27oVtLWzEbARsBH4JBCwvjx+EhUfUacuBmGcYoPQ6dYhFMUhOSyGIu6Rp8ZrukhE/CqI/8hsxw0baSMkpSI4wk7xu5pyG3GdIuqKY51at8Y1i4ZbpluZ7EsbQiByVF0l9vB9nKPmag2ROgJbgx62DjYCbRsBW/s2hoBM0mdIY13iHdKcw+/CXx4hUBXBhE8w9UaaSYK6WkOjsmq5UGkMffgakSgVhIo4Q1HUlkMoKOUlMiIEJxiMEA5jHVpPOBQhoiYcsa6E1ajSIs3KZF/aIAJys9ug1s0qn+CT0ZzNdm0EbARsBD4lCMgafagnhwWaonVSD4tlI4Ku0WGxObiCXlxCJEIOIyGDrO+y7GtZI3lUogAXJuKWLZOIpCH5HJZIhARC+KobWD19L5sXlooFw1gSFvKhuR0RF+CRrIa6uhCbPyjkma8v4/X/W8/upeUseX4XL9y/gQNbfTjDbnzOCG4lE8YrZbRND45IkBARnJEwGA9+V4SlM7ZRW+qTND8b3yvmpR+t4Y3fbaRwQw1L/ruH57+1ho1v7GX7+/t567frePHHa8ibV8bm6cW8/L1NrH+zBKzeREB62ijitc9Wi4A5hmZnyjJ4jOZPOtpx0jntjJ9FBOw+2wh8ahA4NFkf8iG0oVEOdVOX34iyDrEeGHxUbPfx1Pff51/3LWfmj7bw3y+tZvfsEpa+mMfT39vK/L/tJH/5ft788xqe+95yDiyvZuF/d/Pcdzbw6s83sXdZFVsl//QHN7BzbjkV+Q188PROnv/eGta/spddC6p47ZdrePtXy4UM7CPW66Rj7yR6DO2EK85BTo8Eeg9tT3KKg4CvQRQNEip38sz/reC5+9fyznfX8K/vzuf9h/cRKgvzzoPbePH7K6hc2UDVrhqMX/JHYukzOp1rvtCfQKmDjaKHvzpIpx4ZlOwBd2I0U+7uS0piChV7auk8JJXs7knU1vqICCBqVUEIjzRun60YAXMU3eT2WbF6Hy1PK784Wrl+tno2AjYCNgKnHYHDvjUK+cCyBtB06NTeKDqhRyoh2pvBkMt64BejRO9zOrB9UxWZaVl06RLLruXlmCB0zs0Wa4ihMN/PgZ3lDB6VQmK8mzwhKUVb6+nUP4v2Q9OITXLQvksKLpeXfWvLKdpWKX4H6R2SaXC48ItyddV+CgtLqamopqwwSCTaEPIasXjEiiXEhQlEKCsu47K7e5O/u5prvzBBLDB72LGkhPLNPkLFYTYv3yt1R4jUe4g4QgQChg9mbiK9t5ukWLHKOF24U11iXfFh6gJsn1cAXh+ZAxMg2oXXZXDL9g720bYR0EHchnrw2SQlbegG2araCNgInB4EwjI5y9lUmZIO9WqMbHccZgU4FBc2LsImjCOqioRkJ7FOP/FJThwNhndfXEWUbOe4hUTsXFxC4Y5yPC5wRwzG58YhhMTh8eAQMtBQGaK6tIFAvY+962vJX1lptRiVoG8ydlFTJDq4vfTom4I7HCQqzU2XQUl4vdGEhTA4CBOOCLkQ8hR21mNkKykcjCI6VdqSrZ+4dEn3y5aONwaH10ufizvTZVw7HNHCqAjjCoVY+lYenkAMOV0SiO/ooqEiwIHNZUR7PeRvqKVkr5+0TvHEJnrFOhKytoj8DoeCZMunAoFIm+iFPeLaxG2ylbQRsBE4LQiYlrUYWeIlbERanEbmboNT0iKyuRMiNjWKriMySWjvpd3oVDJyPGQPj2bouV0JSdncUYl0HZ1GUpaX9rLVkpjrovOEeFI7RtF+cCxdxyfSbUwiUbEuEtKi6DUhiYxcL2ntoknvFIfT5SQu2kvFrjpWzi/A54OSvDpqC30MvCCH9D4eomNcdBmRQHyaIWwceL1O+l+STiTGzcBLEnF6JHx5Bu0GJ9BvUjIVpVU4Qz56TcnBk+yQfjhJy47GLSSnaG8VSRlecocmktY5hm4j4+k0ONqy4NQW1VNd5MfpcNKhVyztekaD0CcjbSK1gME+WjsCR9wjK2gN6jOu+Edp0PFRCtllbARsBGwE2hwC1uSsS2yj5lZQLmLoOMpSG5ZMYVmOXUS1D9B9XAJx2Q66jkwjsbODTsMz6H1OOv2uSKX/Ne3JHphGr8tyGHhTOzL6JdN9fA7xnaNpNySejD6xtBuWSp/LMul5UQa5Y9LpMjWdgZ9rR8exSbiSwtQ76zAxIbI7xBHldZHdO9HK314Ig0N4gSsxJOQhgfhMB0HjxBHnY8RFHSCmnkFXtqc+KsywK9rhSYLu5yUy5IoOJHZ3CanpjCfNTYM7REchT/2vTWHgpR1I6RJntd3/smySe8eSMSiV/pfnMOCaLNE3BldsmMz+MWT1jedwxAQwibHPNoSA8JE2pK1FfduSvrauNgI2AjYCHwmBYy2nOmerHKzUyqgxsviHozBOL57oGLwOF9FioXBJOMbr9cDDwAAAEABJREFUIComQnRKRLY7HHg9QaITnMQkSV5vmJhoNy6Xxntwux14oiAmwS3iwhsVISY2RHyig9h0L93GZXDOPd0YfUM7Og4SVuEMEhXllHrjcHs86LtGcLhxxXhEF6ds3biIyLaRJ96LRIgeMXioJzYuEbeo7Yl1Eid6eT1u4sXvcjTgFo4VEyXWENmaiUt04fKGiJK0mATxi6XGK5aW2CQXsckeIUUO3ITwuN3Svhf7OBKBNhpuI0+6OtoovAfV3lcfZnZRgFUVQWqD8ok8mHLqnnDAR01FMQeKy6iuD0K4lrJ9a3jv9UXsDZ16fZ9sibDsQ+9izQfvsHTfmVYuRPHmJSxZupLtZT5Kd6xi2cIlbCoWzD7ZTtu12wh8bARMcw0f9jSniOsUcci3Nj+OiI5r2TZxhAlZ4hJSEJRtFMSS4hEri6TJ9oZcJX9TvAlLHpUQYUeEiLRlTAhjwgSdDkIOrRuczhDuJENs+ziiMqNwxhpCxo2WMWi7EJZaDRGw2gjKxpIPjY1IvENSMWHxGakzJG2KCKWImIjkcYlIDv03ZROStoMYrdPQ2EbECUYCUt5IOhEHRv7CDgg6nBLUUARjDPbRVhDQe6VySF9jDg8fSmmdPhl+rVOxE2lV5gvzWJ6PW5fX8ZU19dy2oo5vr69nSVmQhlDkRMUPSw/V7GfT7Kd58Gc/4Ke/+hMPPfQ4/3lpEfuCDVQWbWXpBxsoDh1WpBUEItSX7WfL0gVsKgmfYX3ClOetZ/26zeytChNsqKWmupr6j0kKz3An7OY+Ywi0nBWOP0/LJG40ty7wEaUDgpQhIos3svxHZAGPiKt+MCASkfyNPrnKGRHhQ0djpNRkpWgL6nGgtYWtGjWHUaIhcUidWq9Ur9lEIiCKR0TEg5E/PVU0TvNGNGDpKaRC6oggh0F82oohIsQGyWOkDRWsQzIAmssKRjSsIqVFByvOvrRZBBr/nVvUt8aNuK38bHOkxCeE44W9fu5aVcfvtzYwtzTIppowa2VxfFbiv7S6jl9vaWBjVZCAPm5/ohsQrmPfhqUsWpqHe9DlfO7mz3HjDVdwwbheJOu3okADtdX1tMb1Nhz001BbQ8MZVy5C0FdPfX0D/rCTpE79GDRsCN1T5JvXifC2020EzgYCsr6i5msR9R5UQQK67uoSfDCu2aORRi4qspA3RjvEFxFR14irsYdcJMaAXJGj0dd4laAVa5quEm6qV2OMBi0xh9KtMFa4+droOqAplhaHllRRMoOmG1AH69AyKo2R1lUvVpp6ROREChhL1Id92AiccQR0lJ7xRj9Kg2GZTN4rDnCfkI6fbm7g7QNBdtVHCEQO1VYRgJWVYf6+y29ZTx4VS8qu2hBa9lCuI3yRakoKD1BSm0C3kSMYPHAA/fv1pntuOjHmUN6wv5oD62bwv0f+wK9/9nN+++CTvLO+jFAkTKh6B/Om/Y0Hf/0zfv7z3/G3l5aztzYgaVI+WM62OS/yr4d+y69/9Rv+8Ps/8MDDL5C3q0gSD53hso3MfekJHvjVr/iNJX/k368tZPOBMvau+4CXHn+A3/3il/z+4ad5e2k+1eFDZdUX9ldRtHE2z/33bdYXV1O+5lX+/syrvPDI7/n9f5fIfBzGV7CEFx/5Db/48U/5w9/fZM2BepS4Bcu3MOeFJ3j4t7/kN7/5HX/8w5949IVF5BfVEijbyoJX/sGDv/o5v3nwv8xYmY/s2GiTTRKhpmA7WzZsIL+8jF1r3+eFv/6Vvz38e379i9/zqOizbHeNfC8LE6grIW/Bizzxp9/w65//ij9IO3959D/MzpMb11Sb7dgInF4EDtUWEa+KfqxlOjloGJBo+7QR+FQgoONbRTujFhIV9VvSnGAFWu+l1ZMSBXVdZZDvyNbMd0We3xdgo6zIsntjodorzsF17Vyck+4k0dU4zxzwRZhTGuLB7T6+ua6e/+32U9gQtvJ/6GKiiY+PIlKznSXvLWTDnnKa6z4sbzhMRCwDgbj29B4yiO7xe5n5xIusEWIEdVRVu8noMZQRg9pROeffvLK8hFp/kOJFz/H8gjLiuo9k9MAUKnceIJyUijM+9rDqTXQ6uX2GMWbiRMYNbo+nrox9+8oJOYP4A7IXHJNNt359aO8+wIb332aeEK7mCiLBWkq2L+a1ae9REN+BDGcD1VsX8Ppby6lI60mfzslE6tbzwoPPsj15MOPPGUV2wVv85+VVFFUXsOjZZ1lUlky3EWMYkFLOzsIISakpxLn3s/C1t1le4KLjsJH08u5myftzWba1hEM0IkLlvu1sXr+B3RWVFO3ayLoNRbg69mdwv2yc+5fz9svz2FVbQeHGD3jpnTxi+41h9KAORHauY39cT7qmOpu7Yrs2Ap8YAkpGjqzcNFkFsKwWR6baYRuBtoOAMY2j2RypcosIyXJkaqsLt2pSohaO3XVhvr62nn/lB1heEUYMHwdBjBbtv93dyw97RvHrPtH8pm80t3Rw0zPWgfAT8oUwqEXlN1t9vLjPT8nR2IaJpV2/kUyY1J/Y7TN4Wr7h//GxF5m3rZwghw7jjiG5+0jOueA8pk6ZxIQJI0g/sJwNJREc0R0Zeu4FnHfuFCZOPY9JHSrYuKWIOn892xYtpDylDwOGjWbs5PMYlCnLeVQcgYYKtq9ZyoI5c5gzZy7LdzYQ3b4vw0f0JtUZwZvaUchPfzomJpLZdRBjzz2XqedMZeLQbmQ6DrBlV5VYH4SECSEp2rGcWW/M40CHSVw0vgepngiRQIBIWj8mnTOZiYPbUb9+Bi9vj6ZLxywyM9rRpZ1h+/wV7C5dy/wF5aT0HcjQMeOYdO4gMvwRouK8hIvWsHBLOcHoNNpl59AxO4baPXns2Ln/MEtNOODH19CAPxS23hrpSehIv3ETmDhlIsP75uDYvZHtheWUbFvPZkcvJo4XUjJmLGN7RFFQHUVOouMQ0LbvpBCwM50iAi0m5oMlNa5JHA4H0dHRlsTExGCLjUFbGwM6fnUc65A+OMbV08JCYlkINa4VS6teDRTceLdhUJKLGPkybY4AMihgLygNorK5JkxOlOHzHTz8oX8Uv+8XxW0d3fSJd9BVrCmdYmTScR5Zg1RonMSkdWHQpEu58upLmDqyKzHFK5n58iw2VEkDkkVP45CyjgCl6z/gjeeeYdrrS8ivrqFaiA/OaFy121n89jT+99SLzN1WSllFPaGwkINQAJ8o6hCK6hKrR7AhSEgqDPvLKcjbwsZ161i/dj1b95RQ7QtRuW0py7dW4u0yjJH92hHvduEI1VG8dREzXnqeV2csZENBDfV1PiJSU13pTlbMfJ0525z0mTiGHmleRFNwOolKbU/HtHjivA6qt2+kIBigYNV83p81l1WlcXTIisHpgmDARzDixGFcOENBGkKWhjQU7KaoSvXcwPK5c1myvRpnTAJJcS5pWzpxlNNIHZ6oGOLFEhQTn0RKehpJzlpqxVIVCQcI+MMYtxPFM+irJRRxYY5Sjx1lI/BJImBaDDr9lBtjiI2JIS4uzhYbg7Y3BmJl3Io4ZBzLXr18Wz3806NjXOXw2NYZcrROtRq1MsaQLKTka129/Ll/oxUkxc3BRUyfJ3mhIMAft/v47dYG/rDNx2O7fLxbFKQ+FGFggizU8U6uzHYzIc1FrMtw1MPhJjoph26DxjD5wouZPLQT7oJ1bC3RxVlLhGmo2Muq157klZUVuJIyycnJJMkr9z4conbDy/z1v/MpCMWTlt2OnJRonEbLeeg+YTRRG9/g+f/8nb//8zXyEgczqFc7MtJz6DZwBGMnThQrzQSG9+5AUv0WlizeSkVsN4aKxSQ7zkmwdBsr3n+H6Yt3E4hJJTMzjeRYt1YuYnDHpNGx5wB6pdeyeeUOKppVltSWpz7M50jpyuDhwxk+cgQjp17LHbdOoVv6QCaN8bLxjWd48vHH+ddru0geMpSe7dKIkQoccVl06TOIYVJmxMSLuOraCxnXvz3xVv8kw3FPI/fKgdxGiEkmtUsfcovf5rFHHuc/z77JitBQrpzUCefBOmyPjcAni4COyOYWTLNHXGMMLpfLFhuDtjsG5AusDGWLk6h7UGRsN/rbBi1xNCrbeq/GGDrGOLi6nZvvirn/t7JFc3GmC1mvLaWrg7CjNoI+Z7KgLMQrBUEWlQbFsmLIjjbUi7UiVshIotth5T/+RaapSIhwOEzYFUeC7g9pAYmrrypk49L1+DqPY/LUyUwc08+qX7/9V6ydxZySHEZOmsyUcyYyuGMCbmElBgfxXic+RwyJyelkdxrAxEvOY1jXDBLiUsjp0pM+/fvTv38/umeF2L1yCdtqkug+dCi9smJlsY7QULST7Tv2UpXUj/FTpzBueD9yUzwY9HDgic+k59gLOG9SNwJLXubVJftbPO+heQw4nMR270FG6T5qM/owaOgwhg4fSv8uGWJFSSLK6ZMtqCRSMrLpNGASF503jC4ZccS3b09KxI+YXGjfe7BVZmDvXDITo5DuaeUnLcbpwBnjxRV0E5+RRfvOfRhx4ZVM7ZUgKJ10NXZGG4HTiIA5rC5jDg8flmgHbARaMwIHh+5BT2vW9ri6OY6b2ooSHTJhpHkNw5OdQk68/KiXl/GpTqJa9KBjtOH2Tm6+JeTl8hw3A8RSEghDkS+MTywnR+1OoIS8Fe/wv0ce5W+PPc4T/3iWWRvryR49mQFpzZU78EQlkNEuiYqVb/HKtGd57qUP2F4lzFP2omPa96SzfwOzXn+R5/77DDM2lKD/phuRTY6G6ir8IT/VpYXszd/Kqvff5K0569lfVt9CnQi+3SuZP385qzZsYPXcN3juX//h5dkr2R0UC0OCi/rtc3n9hWm8/PZc1hTUS83NxQ3u2DS6DJvM5AFONrz6EnN21jUnNrpCSqJ6Xcj1g6uY/Z9HeOyxv/E36e8/X19FYW01VZU+QoEqSgr3snvrKj5443Xmrt9HTepQJgxIoHzVG/z38b/y2KOP8Y/n3mVFXhl+6Xpj5Sd3jYhFKVhfQ1WDn4ayAnbnbWbNgnd45Y1lFPhPrg47l43AR0bgFMfrR27HLmgjcDYRMGC9ZuZDOrSdD0DzqvuhLrTGiIjg+q98P0vKQ4xIdvHd7l7u7+blGiEgt3f08IOeUdzRyYNbbkx+XdjaromWr/QNIQhK2aP2yTjxRseRmJRIfHw8SVld6TdqEudOHkCWJ5bUDkM475rxdE/rwLBLr+WcvunExSWR3rEvU2++kTEZXhIHXcltlw8iMz6O+ORMuk6+iRsmdCDBVciKNQG6DulLt26dyMnKJD2mmDXzllNcUE7LwxHTjoGTxeIxZTi92qWRkppCYlwM8dk9GDJ+KpOHdiYlPpGMboMZNfV8JvdJIiGzC0PPvZSR7TxEJXVk8HlXcdnYLiTFJZA84BJuOScXpzRijANnQj8uuu0GpvbrQGpCPIkpabIVlIyncDlrA70Y0rcb3TrlSFw60cUrmb98G4UNmTx87qEAABAASURBVAw590LOHT+IrlkpJCUlk5YuesXGkNNvDGPGDKNHiovU7kMYOX4cfTNT6dRvJBPPGUimUxv2ktyhD2Mukm0iKincsY+YYZMY2LEdWVnpJEX72f7u6yxvfW+mE+Xt89OGgG5hypTd1C2ZJJp8h+IORtgeG4G2jUDL4Y0sfnK2lQ45PrqiZ75kiseQ5XWgxET/3XdzTdiylnxTyImSkUTZpnm5IMCDO3xslzS1kqiBRIpYROWoGruSadd7LBfecD3XXnct11xzJRdNHkKXVC9Gtl2Ss/sy/oKhtIuJJ6vvFK763I2S5xqRy7jy+ksZkurCmdCVcVcLEbn2aq6+9iouvfpzXDmqHfGeSvI2FBBJ60K/0ROYOHEsQ7qk4BZ2FVLFDipk8OQMYPxFV3PjDddy5VVXcsWVlzF1ZG86pKXQru9YLrj6Bq6T+q+45jouv3Aqo7slEpfegb7jpjIoy4lxRhGf05eJl1/EiM4pJPSezBVj2lv/hQQGY1wkdhnDRdffxPXXX8u1N9zAVVP6klq/i80FkNZlICMnTGLCmMF0SXaCvn8l4iA2qzcjz7uCq6+/nutErr5oLH07pJLdYwhDhgwgN8lFcud+DBo+jO6qa4+BjBzbmzSpAuMhMacbQyaNIddRQ1F+PtXJvRg8erxgMZrBPdJx1tcTwmAfNgKfJAI6wlR0fjaWx7rQ+KIxmbHlxD5sBD4FCDSO77bbEUdbUt3tMNyV67H+w6ZOFvXHdvr4+y6/9ds30/b50Qdepx8IkhvjYGCiE8livRxMrSWu4/VULQkuNx6Px3oW5JiYyN02Dhder/uI5yB0gjO4oqLwOA2SrbEKZzZDJvfBvWc1C2e8zTvvzGLBZugyYiBpOcmc/GFwuFy4PW6O2w9O5hA9PV4US9XTmT2cyf2c7Fk9j3fffpsZsxawxfRk+MCuZCV7myo0OAUfl8uJ3AJO/TB4E9PIHTCIzJLFzH5HsJj+Pks3V5A9+VKGpjtOvUq7hI3AqSJwJPEwjRUYi6kcmdiY1nzVrdiIEPVmCYs/LF8umkupG9FwCxFmL8WlZFOc5lc5mM9KlYt92ggcD4FTTmscc4eK6UBXORTTmn1tbjXIiHLw1W4eftgrihtk26LUH7GIyYwDAZSMfKmLh+/1iKJvglO2T+DiLBf9haA4dAU+03fCkc7gS6/hvBE9aZ8aR2xCGh2HnMvFsjWUkxpzprU5anuO9KFcfM0FDO+RQ0pcLPHpuQyWLaGJAzqQKuTuqIVOOdLgScii54QruHJiTzITFYsMOvafwGVXjUN23k65RruAjcBpQ+Ak5mslEmEhIvoG57BFMsLSvIj4sUT8qEi0dcrCIGG9RixX0yzqIhQobAkSj/is7PbFRuA0IaDD8TRVdVaqcZyVVj9mo9FOBxPS3Oh/4+hzJF/s7OVb3aP4We8o7uzkpbcQEq9YLDKFwNzUwcuQJOfHbPGjF3fGt6PvqClccNmVXCFbK1NG9aJdUrRYKj56nae3pJP4dv0YOfUiLr3ySi67aAoje+eQFO3itA4O48KbkEPP0edw0RWKxYVMGdWXdvFn796cXhzt2lo9Ak3kQwnG4boa9O/wuMNDATG7ri2oZmFeKWV1Pus/9LSeZlGiEhbO0Ug9lIYI3QgL+QiHsOIlTfMqB9FFQ+Maw5KgkZYc3uanPGR3z0bgqAic1nXnqC18gpH6YrXzM4Wc9IziC5299GkiI81NGmOIcRk8DtMcZbs2AjYCn1kElAAcrfMOkLmC4xwbi+uZvqmIHSW1VPn8bCmuYc2+KnaV1VHjC7C1qIa1BVWU1vspqKhj/b4K8svqhcD42V5ax9q9Vewrb6CsIcj2kjq2S/5q8atGEbHA2JzkOODbSSeNgK50KiddoBVmlE9jK9TKVslGwEbARuB0I6AMQFZ/g2lRs/pVWkQdxbunooFNRbU4PVHgcPHyugMs2VnBi2sK2Flez7rCKt4U0rJqXyVbiqpZtKuc6VtLWb6vmg92lPHmxiLmSv73t5UwQ/JtKKyxfhsrImYTVUvlKM3aUTYCnzkEbFLymbvldodtBD57CESEjBx/4TcfAsUiDEoaRPpkRdM1PdoiGNtK6lmZX0l2aixL9lawpbSeAw1hdlaE2Livhu3FPqqDLpaJtWSNkI+S6gB+IUK7qhpYX1DJ/poAZb4Q9f6gbO1ERDNp+sPNS6R92gicGgI6xlU+XOrosR/Od/ZjbFJy9u+BrYGNQGtH4FOhn/VSqSO3aQ6SgaNP2s3ExBnwMyo3FS9hquoDBMOGigY/7ZKiCAYjrN1dRXVdwPpvv7X7a9gt2zz4wziNg+QoN12TvWREG3ISvUQ5wuwuLKW0pvEliPrfPwfV+FQgbXfi7CEQOUrTTcT3KCmtMcomJa3xrtg62QjYCJx+BJpXfnGNWC44KBzzMMZYafsrqlm9r5zeYi0Z2C4RhyPCtoJyJuXG0y/Ty6CcOIa2j6VnRhzDOsXRM9PD6PZxDEqPoldmND3T4uidGk9ilIvUOA8DO6WRnRKLMRGM/FmN2BcbgY+NgD5qrZVE9NImxSYlbfK22UqfFgTsSj5TCMguTIv+nnjSNsZY+Y0xjOjegW9M7MaXx3UmJ9bDuPbR3DW2Gxf1z6FXVgxfGNORb0/uwiV90vj88I7cO64Lt07owaReWUzqnsrIzsmM6ZbKNYPbW2lXDWhHh/gY3MYplMQp7RgR+7QR+LgI6LhuJiYft66zU94mJWcHd7tVGwEbgbOAgE7ZKoeaPjx0KL7RZ4zBmEZxOMR1GrweJzcL4ciO9+BA/3U+yro6jQOnw2lt2bjE75Fy6jqNxDk0TXJLvMY5JIzkxTjAYB82AqcJAR1MKqepurNQjXwizkKrdpOfJAJ23TYCNgIniYBO30YvJ8wfEe4gGYVE6CsGsqOdeISgGAkj0Spta+ce+/hUIuCUXqnooBRvGzzbHCnxhSLsrQ+zpy5Mvfj1QbQ2iLutso2AjcBZQqBxum68nqwKOs3rZGmUfagYFwghEV6CMUCzYB82AqcPASW6kUgYFbmi4dNXe+usST9nrVOzI7WScEg2hReVBfntlnp+uaWB94sD1LYgJhWBMPl1IYu02IRFALNPGwEbgcMQUAJhjDKIw6JPIqBlVBqzGiEkDqnHgZEtHCPXRsE+bAROJwIRCBOSGkPo+heRkASOc0oBoS7HydDqkxytXsMWCpb7I3xtbT1/2xmwfu/m62sb2Fkbtm5BdTDCi/sCfHt9PT/ZWM8SIS8Np/y8T4RIOEQwECAoZKdF06fojeCvLqG8JkBI3yd9iqXPTvYwDVVlVNb6P2bfz472dqs2Aq0dgYh8qQqHw6io/1j6atqJ5FhlW8ZrHaFQCHU/jrSs0/afeQQCYQfBiBNnRMiJjKHja/DxScnx6//kUx2ffBOnr4XN1WoJCVu8UWvdJoSkoCGCGEj4QKwmf9zm44V9Qf61O8BDO3xsqZabqBlPKBFCgXqqSveze8cWNq9fx8bt+RQUVVAnZOeExT+UIUTB+//mhUUFVMpW04eSP0LEwUnlI5Q9uSJC8Oa8xvvrCiir14F9cqXsXDYCbQGBxhHdeP2wvubDUZ9AjH6Gy8rKKC8vt4jCsZrQfPX19Rw4cMCSuro6ampq2L9/Pz6f71jFDovXOpT8FBcX4/f7LSJUXV1NUVGR1b7Wr3oUFhZaddfW1lJaWmqJpml7JSUlaPxhFduBM4aAjlaffKldUVbHjrogISElQetlOx9BhYNkRmv9COXPYJE2RUqiZGPX6zg0gUSL9l4RjVpdEaIicAjwbTVhSsSycjJYRoL1lGxbxGuP/45f/uIPPPK3v/HwL3/ML/78HHO3V9Ki2pOpTvKEqcxbyYY9NfiCh3SShI90RkI+6qorKa+sE8b8kao4iUIGT3wSiTFuXILzSRSws9gItC0EdGL+iB/HhoYGazHXhVsXcyUXAbGo6uKtYU3XxbyystJa5NVfVVWF5lO/kgnNO3fuXJYvX47GaTld9DVNy1VUVKAEJCTWjT179vDss8/y73//m+3bt7N+/Xoef/xxSwcFXQmH1q91NOukdbSMVzKyZs0aq04to3W8/PLLvPPOO+Tn5zNr1iyefPJJS59t27Yxc+ZMXnzxRTZv3szWrVt56aWXWLFihRb9FEgb7IKM1XJ/mB+treEXa6vZXRfBWM+XRBpJrYxnJZ+RI7qmcYdFSQY5rTLqHpbWCgOOVqjTMVXqn+BkfKqTDI8h2W24LNtNtzgnbochQcISfbBsvMvglfiDEcfyyE2uL1jNglnvsc45ka/++e/87W+P8sBvvsr5aVt55V9vsFUsB+FQkIbqCioqKyjXbxRl5VTJVkdI77IMDqSeQH01leVllJaUUVUfREhuU6sRQr5aqiokrbSMiup6/MEwkUiABvmGUlNVSUV5BdV1PgIBH/U1lU1tVFJT30BDyRrefe4JHvnnbHaWV1GrP+Ql20yBhhoqy/TbTTmVNfUEpMGIxose1dJ+o2oRwv5aKmp80l4Ef00FOnmVW+XKpFwDQS0XiaLjiHMY2TOTRK8hUF9DdVWF6FVGmepcVYcvEJI6IBIO4quTtqWvmlam3/4qa6jzBZv6azs2Aq0RAX13qoxf/byeonqrVq3iiSee4IEHHuCf//wnDz/8MDt37mT69On89a9/ZdmyZZY8/fTTvPrqq8ybN49p06ZZaUuXLmXdunW89tprVh4lEkpMlGS8++67bNy40SIgShDmzJljaZaVlcXgwYNJTEyka9eudO/end69exOW7R/kqBdLyv/+9z/++9//8vvf/95yVa8qIUJPPfUUjzzyCFu2bLEsI0pyjDGMGDGCyy+/HCVQixcvJiUlhSlTpljzQVRUFJdccgnp6eloHX379rXaVOIlzdnnWUIgye3gq73iWF0V5JdCTvbLHBvS8SvrTcR6cEEV05le3eOPbS3WmKt1Xx2tW71D2jWzv0cGxfBA/2geGRDFH/tHkSZMJCxoK0EZmOgkxQ1pQlCubeemd7zjUAXH8kVq2bN1O3vLYxh6yYX0T5UKjJv4nN4MmzKJXrWL+GBjA3Ulu3j/0e/y01//mh/e/1W+8c0f86enF1Ig1hgdHMG6Ala8/Df++ONv842vfJOHZ+2i0te4fRQJVLJ9zv945Kea9g1+8uBLLMkrpd63nVlP/5d//PFX/PInv+Pf7yxj7YbFvPmP3/LDb0gbP3yY599fxIqVi/ngzel88PY/ZQL6O68s2Ye/ai/r332SP3zvfu6////4zeNvsPqAn2BNMTve+RsPvbWn8ZGokI/alU/y48eXCQI+lj/+HX75+9/xk29+jfu/Jv6/zWBjcR2BiJ8NL/6FafN2UCgEZssbj/HXP/2SH3/vO3zr69/kx396RnAopCYUxleyhUWvPsEff/Qdvn2/1CPp3//9k8xcdUDasE8bgdaPgKzRmBZqGtMy1CKhyavWiHHjxjFs2DBZ9+J5AAAQAElEQVRGjhzJgAEDrAW/Z8+e9OrVi7y8PJKSkhgyZAiFsiWya9culEgoEVCLhZKW9u3bo3Vovs6dO9OhQwd0e2X37t2kpaVZpMHpdFotKunQNC2rdWmkMUKqZK5Tf1jIiZKb22+/nZiYGO666y50e2bHjh2WZUXj1NqhxKmZWOh20Jtvvkn//v0tsuN2uy1XSUuFWGmUEHm9Xvr06YMxxhJty5azh4B+sZ6a5uG7fb3Mkfn9T5vq8AkHaVpZENMJRx7GmCOjME2PY9MGDkdr11HJiEqJ3ImXC/w8uL2BOSUB3i8J8vB2Py/u85NXGyZZyMnfBkfz3PBY3hkby80dPej7BGpl+0QtAcfsZ7iUktJqaoNZ5HaOPpTNEU1cQgbtMgPs3VVMyF9P6X5ZdHvfyLd//0d+/sXxhKf/gX8sboBwPZv/821+8a6T0V/4JQ/9/c98eUonsTg0TjA1K/7Nw6+U0PW6H/CnP32VYdXv8fZ7q9lRVEbRtjXk+Tox7vrbuGa0k21zFrHTDOW2Xz3MQ7/+KtdOGMWI4WOZesWlTL3sS/z0J1/j+uEeti9/l1dmFNH3S78TcnAT/Stm8LdnVlAV9FFdmMfOkgYi2hth1KGyfDbtrpRQmLKdmyjNvJB7fvFn/vDj68lY9U+em7+fsrowlfvyKCivQ//turpgF6VRfTn/nh/zq5/dw6jISua+v5T1BYWsfOstFu2OY+xXfsNvvn0N4wf2pvfgCUwa3k7asE8bgVaMgBHdjjJpS+xxT2MMxhg8Hg/64jNdvGvFyqnbHbqoa1gtISUlJRZJcLlcVj51jTGWhUMtFEoQCgoKUEuFPt+hlhCNU0uKPjOi1hFjDMnJyRZJ6dSpk7UdZExj+y2VVAJjTKNOxhiUZKjFIzc3l+uvv54LLriA+Ph4S2+dQ3XbZujQofTo0QMlSEq0dHsnLi4OJTDaN03XMkp6tC1jjDq2nA0EBHp9hCTogCyvB6dIcY1f6AVIEtahGQ6FrKi2fpHutv4uVAUiXLq4lpuX1/O7bX6eyA/wD5Hfb/dxy4p6er5bzaDZ1dywtI7fbm3gG2vrmTi3hl7vVnHtkloWlYWO3cmQX7ZMggSNF6/r8GxOp5sor5tAgz5cZnB542nXsw+5Ylpt12cKlwn5yd9WSLh+GdNe8HPRd+7jnD5ZJMUnkRjrpnH3qJ41spjLLICrch9b82qJSTSU7C+U7ZxaTExXhowV4jGyJ1nxbkzY4HRHE+ONIiY2hpiYKFxOBy6XU8SFR5Q0FYUUyD7znpgOZFXnsS2/DGdyEr5tm9kb4PiH9DO7Zz9yM9PI7DGZyyamUXmgjID/iIJiLUrt2JVO7dqR3WU4E0Z1JcFZT3XRNvYeiBCb3pluXdJI79aFnHgX9bvyKDzl/3Y6vqp26mcVgU+u30aqVhHnlE5d6DMzM+nYsSNZ8vlXsqDWDrWUKBFJl22P0aNHo/6kpCRr4c/OziYnJ0c++u0ZM2aMtU1SKFYUtaxoXcaYxs+0EB2n02ltBy1YsIBgMGj5Z82ahW6xqLUlSrZXunXrhhIIYwxKINQq4xZrhxIJLa9WHNWpS5cu1laRWm/69esnc0iM1VclOvPnz+ct+VKhfYiNjbW2cnR7SPuxa9cuXnnlFTZv3ozWp8RFrTlWYfty5hEQq5j+9+a68jA/WFZH5zjDz4enEmXAIUTERKyr+E5GNesr6slkPOt5HGddgxMooOvcH7Y1sKIi1LgdcZT8Cvfu+ggLhHx8UBKy3K01YWJdMCTJQZYX9JvCUYqCEA+302CC9dT7tKamXDIggkE/9Q1BYhLimyJbOAY8bhfhYIBQxU7yA13p0c4l344koUU2IlWUlPup2LmYebPf5q033mZldSbdunYgI9HdMieO+P5MmNgDz7an+cHtt/G13z/H3K3lsrVyWDYCvnpqivdRmL+ad994k7dnLWFdeQrDxihxODzviUJul4uImIKlu8fN6nQ6rMEfccYTH91ATUURRaV+6vcXUVLVQCQ5hWTncauwE20EzjICTZ9vc8Rn9CS00mcsdLHXrQ9dxDWsFofPfe5zfPGLX2Tq1Kmcc8456HaKxuk2jW7fKAFRUQvIDTfcwL333msRlIkTJ/K1r32Niy66iNTUVIs46BZOO/kSoNYVJQl33HEHms/hcKAEQkmIEh5V1yvbLOeeey5KVs477zw0rK5u21x66aV8+ctfZtCgQWiehIQEi2RcffXVVps33XSTRa7OP/98Pv/5z6NkZ9SoUdxzzz1WX1RXJT3aPxVtz5azg0CJL8QP15aRHBPm0aFxdPY4MTIeVNBvvSc9lHXs62p6dvpxKq06TiXz2ciri+Xs4hDWA6VHUcAtN+WB/lH8d2g0Tw/T7Ztonh/R6N7X2csSISrvFgepPZaxxJFKckqssM997MyTrZjmNiK1YskoYPeBRHr2TmmOParrEKuGp6GSqoCQnyNzmBhio710nnwXX/nez/n5r34p8gu+ffNEumXFHpHbQ9bgy/nSH//Dk49+hbGRTcx5413WVeuAaqxbfU6Xh+i0zvSa9Hl+YNUndf70e3z15vG0czRWqUSj0Xear65cRo7rjnPnq/zmrptlG+g1dsUP5IKLhpMh9+I0t/apqs7uTGtEoHHQNl7PvH66+KuF5etf/zpKZpQQOMVqcuY1sVtsjQgkuJ18rUcCfxweT5doCCkRaY2Knkadmpaw01jjaaxKrRu6dbNKrCRjU5w4j1K3S2aTvXVhfrHZx5dW13P7ynpukm2em2Vb5/sbGnhfLCcrKsLsO9b7Qkwcud270z6+goUvv8bKA8IswvWUblvGB2+9z+4uFzG189FablLGODAJwxjTfS2vPrOGcn9ILDp+6uoDhJVBEEPfgR3Y+f4M1uwqoi7ikH74ZJ+4Dr/kbaqlyTEYqc/h9JCQ0YH2OVkkeyTJ68FtQoSqKqgMGFwpKaSkRRNYNoOZefUYpwPCAeoqqwm63MQnRIv+mykMSllhdQG/T3QS/2k5A+zLK8LdeQK3/eQBHvjTL/jWrecxQMxRxpyWBuxKbAQ+GQQOG58SkAErV1QQ/yfT6PFrNcZI0wYlImohURc5jGmMF699flYRMFjW/styvPSNcWFwy9+pWTuMkUos/JpdK9CqL7KatV79FP4tNSECsrgPSHDiPAaukoxfFt8KWYTVIuKTgn6RXgkOsmQDTglJqV9zHaWvctOic4cx+dILGRKcwW/uuIqrr/08X/7pNLakXcwX7xpPxrEatqpz4HB35rqffJMey37C7ddcyw3X3MmD7++jUhXBSdYF93DHkFLe/OUXufWaK7nyylv5yVOL2FEmBMiqo/ES3DOH//3ma9x81bVcf9N3eWpzmA5jxtE/vQO5HRIJbvoHX7/92zzy6n56j76ACwYU88LXr+XKK67hhpu/yE+FFNXGJJE1+lwmlf+TOy+9hptukm2g/6yn4Rjdb2z5FK6RAG6vk8ot85j25+9x/723c8sNt/HN309j8T7/KVRkZ7UROHMItJw6Gv36gWiWM6dHy5aMMRhzdGmZz/Z/NhEwVreNEFaX7NQIKXE4ZLw4+ShHBP37KCXPfBnHmW/y1Fqsa9q3SRCLgXx+T6lwlteBvr+kyBcRC4NOQEcrbjCOaNJ7TuLG7/2Zx/71d/7y5wd56K9/5Pu3T6VHoksGhCE+pxdX/PhRvjRMFAGc0Sn0ufsxHvl8JzBOYntcyjceeZon//4ojzz+Nx6f9haP3NabjHgnjuhOjLv9Jzz4zyd49FFJ+9fj/Oz28fRoP4obvvNFrj9/AJlOcOaM5qov/ZgHHnmIhx57hD/+6G4uHpSNxxFP5zHXc/+f/8O///xdbr1yOHE5/Tn3C7/k0Sef5O9/fZhHHnuAn9w+ilRnNAm5U7nnoaf537/+wp8efZy//ucF3vzVOUA05/76Bb43KREh3hJ20unGP/K7O4bSLjmO0V/9M1+/tB+dEqMYdvcv+PLVo+iV5pB8DjIm3cOX7ryK8THrWbDbQ+dLvittPsqjf/8nD337MvpHF7J+a6nktU8bgdaJgEH+jGlSrtltCtqOjUCrQ0DGqJ4yZo0xGGOQCx/1MEbKf9TCZ7CcrjhnsLlTa0ohTPc4uKm9m+FJLm4UV/0tReOGJjm5Istt5WuZdkGGiyuz3ZwnbqZXaztW+waHPqcRl0hqRhbZ7bNJT0ogLsaD0yom6U4XUXEJxLg1wsjYcOCOSSQh2il+CTu9xCYmk5qVSXpKEolJKSTEuHDqHqBx4omOJyE5naxsSU9NJj7Gi0u2aaLjYon2uq12jIbjU0jPyiYzI42k+Bi8bofU78DpiSY+JZ2MjFRp04NxuPDGxJOUKnFZWWQkJ0qdHhzG4NB6EpJFlywy05NJSkomOd4r9Ri88cnEeR2WH4yQqwQpJ+07HHhiE4iNUr+RvsWL34PLYUDzeWOIjYnC63URLtvNjs1b2LavjLIDeaxbv52CGrfonYh92Ai0RgQiolRExrE4H+nUrWT9N1kV/RdgdVvGabhZNF7lyPCRDWueZmnOe6TbnH4898h67fCnBwEjY1bldPRIx9DpqOeTrsPxSTfwceo3UriXbNv8aUA0F2S6+UO/aP4s/pbyO4m7LMfDj3pHfSjtjlwv3+ru5bs9vPSVeqS6E5wGYwwOWaDF4aMcxjgwRus5SmmNl0XeGEk/SrIVpWnSvkNdK6L5ImU0zpIj4iS/RDdHWq4xmt9hkRQr4jRdHNmjuOiKyQyIz2fW04/zj6feZpOjN+MvvYLJ3aJPUyt2NTYCrQsBJSL67776qnglDurX943oC8z0X3g1Tl9epv/yqy8p03eS6OvjNZ+WOdaCoPn0fSFa1u/3o/Xt27cPfUuyllHRF6nt3bsXbU/rVNF3mtTV1aHpzdK6ELO1sRE4KQQ+lMnxoZhWFGGMka0LQ7p8s49xGdLEVX9L0bg4SUsRi0rLePXr1k2yxKt4G00erah3bVMV44olq9cYLrjhLu776tf4ypfv4dZrz2NEzyziLStS2+yXrfWnHYEIRMLoAn6opxJ3KHBcnxIGfRvq7NmzrXd76JtT9T0ir7/+ukUgtLASEH0Z2TPPPIP+loy+Qv6ll15C3T179lhtH94+1lthZ8yYgf4mjpb/4IMP+EBEf5tGiY4SHiUq+n4RfYW9xr/33nvW79Toa+o1Xdu2xUbgaAjoeItw8uP8aHWc6TjHmW7Qbq+tI2BkKymG+OQ0MmSbKSsrg9SkOKL1/+exDxuB1oyATs4qBuRsunAyh8fjYeDAgQd/pdftdlu/Z6PvLFHLhr6hVYmLkhF9I2ogELDy6ntN1K8WFCUZukg0u9pueno6+oK1ZnKhFhO1gjRbR5T0GGOsF6+phSQmJoa1a9cyYcIE6yVr+js1Wo8trQyBVqWONdhblUbHU8YmJcdDx06zEbAR+HQgIFzkyG+MpzJV65ZuQkICxhhL2rVrZ/2Anb79NDExoGZacwAAEABJREFUEf2xPH1L65QpUywyosTCGIOmaVklHbrdoj/OpxYWJTJKTpTsKNHQPPrytAsvvBD9bZ3t27ej7Y0ZM8Zyhw4ditav8fp6+9TUVOu18lrHp+MG2b345BCQwf/JVX7aa7ZJyWmH1K7QRsBGoO0goFTlxJO2MY1kpLlfxhj0OROn04k+M6LPhailRMmFMYaUlBTLuqG/LqzWEX3Fe1RUFPqGVLW4aLhlXerXsurqcyZKYrQ+JS9aXtM0HBsba5GU1atXo1aV5tfOG2O06Cctdv1tEQEZ3jqGrF0c8bf2LtikpLXfIVs/GwEbgdOLQMv1u6X/OK3opJ6UlES/fv3Ql5zpg6derxe1jKjVQuMqKiosIqKvmFfLyYgRI1CLir6SXn8zR/MoGcnIyLBeK2+MOWh10VfR6/aMPleixEPrVSuKllHSU1lZidarr5+/+OKLLWvMJZdcgupwHLXtJBuBJgSEfJs2wEhEW5uUCAj2aSNgI/BZQMBIJ5ulySsOJym6naK/f6NEQV0lG/qjdUoysrKyrGdD1BKios+V6G/K6O/VaF4lGsYYi4QYc7ir2zb6w3dKMLQ+JT4aViuIPrOiW0D6bIoSF61X4/R19H369LHqO0n17Ww2AmBo9YdNSlr9LbIVtBGwETjbCBhjrGc4dAtGt2zU4qGWEyUoatGIjo5GCYNu2zTnUVfzqHss/Y0xNJfXh2eV+CgJaa5X69S6lbhoPcY05tewkhhj2sAqc6zO2/E2AkdBwHGUODvKRsBGoO0jYPfgWAhEWpqxGxd13Z45VnaNN8ZgzMcTraelGPPx6jOmsXzLOm2/jcBREdAhHzFHTWptkTYpaW13xNbHRsBG4BNBQKfkgyILOhiMMYAK9mEj8OlEwBreBmNMm+ifTUraxG2ylTyIgO2xEfiICETQSVmlsQJj1G8wxjRG2FcbgU8pAgbTZnpmk5I2c6tsRW0EbAQ+LgIR6/8iP24tdnkbARuBTwoBm5R8UsieWr12bhsBG4EzjIA+R3LY4yVnuH27ORuBTxKBxvEdaWpCXZWmYCt22hwpqQqEmV0U4E/bGvjRxnp+LPLIjgYWlQapCR752xatGHlbNRsBG4GzgsDh1pK2MVGfFaDsRm0EzgICnywpOc0dmlcS4BebGyz5/VYff9zWKL8T/88kXuM2VIXwh+2J5jRDb1dnI/CpRMCYtrPX/qm8AXanzgwCbWiYtxlSMr8kyG+EfDyc52dOacjaGe4W66BnvJOyQIQZRUEe2uHjge0+lJgEToGYRMIhgv4G9EewGqWBBn+A0JkZLnYrNgI2AmcCgYN7NR+eodXUHQgGrR+50x/QsyWAjUHbwUDvlf40gY7jY36U9Lu6yjEztI6EVk9KFOT82pAQkgbeFeLhCzcCNyrFyTe7e/lhTy8dohzWs8VVQXhhX4B/7PKTX9eUsTH7ca4RAqU7WTv7RZ588hmmPfccz097jZlzN3AgdJxidpKNgI1AG0NAZ2SVlmo3hsPhMLU1Ndbv2Ohr3W2xsWhrY0B/C0nHccvR3ej/MAlvjG+dV0frVOuQVjplvFQQYKYQkqAGmpJ6xDm4JMvN1e08pHoPgV4jREKJyfLyEA2hFgWayh3NUVKycfl8FmwqJSiTU0gsJ2G1tJxc8aNVacfZCNgItCIE9KMcseyrYEzjfNHkoId++alvaGktrW9hObX9jRbkM42D3d6p4q7jWMdzW5ZWTUoU4BphIk/v9qP8ItYJiS5IckO00+BonFuIc0GyxGm81wEl/ggLy4LsbzhZawm4kzrQZ+JV3Hrnndxxx+e44rzBZIeqKctbwQcfzGXOjLd4662ZzFm2laJ6neJoPCJhIoECVr83l0Xz3+WdN17nzXc+YMWmbWxYOpfZb7/JW++8x9KtB6j2hRqnxVAtB7YsZ95MqfPt2SzZuJeyuqCkhagvzWfj4veY/uZbvDtvFdv3VxMI11KydxurFyxk8fw5zF+6mUJfCx0aNbGvNgI2AjYCNgI2Akcg0EzHj4hupUFHK9XLUkuX3d2yDbOuKiwLNlyU6eLLXbx8tauXcakuohyNrORasZZ8ReI0fnCiAyUmKypC7GvQGjipIxIJEQz4aahXdu7DHwgRri1mz9I3eOrV+WzYvJXN65Yx782XeHPFgRZ1Rgj7NvDaX5/hvdWb2bZtC+sXv8Vz/57G9EWr2bhlK5tWzOa1F2ezbl8FDeEgpZvm8977C1mxbhtb185nxlvvs1xIS1XZLtYunMOcBSvZvGUDyz94l9lzV7CzrIidq9/n9Wde4/2l69mWfwDdqmqhhO21EbARaCMInCk1dfZT+UjtaUGVpsLqVWkKnrSjZVROusBpy6itqpy2CttuRQrDweepWn83Wj0pKRKLQLO944b2Hn7cO4qf9Y7m/Ew3MS6DHnflevmpxGn86BSXWFGgXKwlDWpe4eSOYE0x+WvnMfPtd5jx3kJW7igjHPLjq60nkNSfCz93O7fddDEj0/bx3vS1LSqVOx6poXh/mI6Tr+WWe+7h9qt707B8Pf4ek7j083dw6/Vjidu+kFW7iqmsL2TVO7NYX5VEz8mXcNl5fYnas5pVa7awcdV8Fq7cRUPWSM6//CJGZDewZ+1SS5f6qgpqw8l0n3QJl5w7hI7RjX1voYjttRGwEfjMI6DzERj5Gqc/daKzhJEoCYJGNPtpPmR2lQVL8xhxkfSIXLS8sWqRfBJHRJcKI3VI+CROq4iVr9Fn5EufFtZ6I1qXRks7Gmdl+yQu2ob22apbA5anjV0i6H1Rse6LWOY/age0/EcteybL6Ug7k+2dclueFhpurw2xvDzIMpE9dWLZCEes+jZVh6w4jS+ULZugRCtfaVHUyne8S8RfR1XRHnbt3MmuPfs4UNFgfWSM20tMahbt0pNISe9Ar0FdiS5taSlprNW4ksnukEp8TAKZPQfSNS2F7I6ZpCQmkt5lCL0zA9TX+vBV7WDjjjoivnL2b13Fqm0VhF2isGzR5G3Mp6y6iprKfWxYuZG9VSGMx0morh7jlnrad6VPv06kJ8WLlaixXftqI9A6EGi7WhhjMMa03Q600FxmEiukJCAoXbLCQjYcIkoIoPFK06H/OKASbppLdQ33S94G8fiFPPikgkDYIIZjGkJaViptKnsyjhSnXsrpnByQOn1BKaWRJizza0REwp/AGZF+ItK4mKvOEdrkYamtlwhhC7M22YtTUtpxSrnPcGYdSh1jHCR71AfP7gnws02NL02bfiBIXZMl5B87ffxkYz36MrWFZSH5EEBurIMkd2O5k1Hbk9qFwRfexle/9U2+fu/NXD6qA84jC0p1xunA0fQBPjL5YNg4kPNgUANOKaufwEigHmsSCIUIyXZRIBhNp6FjGT6wE0muMKFgiEg4YP07niezJwNHjGJQp7hDddk+GwEbgY+GgM7tTSWN0Q9kY0CfXVNpDH0arhHyKoMsLahl4f4GNlcErLlSux+Rhbq5h9rnrWUR1hQFKZdJKWwihOVvR6mftUV+8qp8bDhQx/byAJtKGlh3oJ7gYRNbc00fdpvRDcocvWiPj52VkFfhZ9G+OsJqNYkgLTmlYHNO8Z7GMyIEyC/SEA7rtEvj5TQ2cIaqCsv9qsdJwGHwhIQcOhwfqeWI4N1WMPhoPfxIsJx6IYdMHO2iHExNd+KQ4qurwswsDjGjKMSWmhD+sETKubg8xHSJ0/j8+oiVV585UUIjya3qNFFppCbEkdV7BJMuu5brP3cTN9xwGRMGdKNzVgKJ2WINGXUBV97wOW783PVcee5IeubEcuiIEA40UFtZRnm1j3DQR11VKaVVDUJy6qkqKaZSv94cKmD7PgYCdtFPMwKfzIJ4NhFr7FGId7b5eWpZFW9trOXJVaVsrIiItcPgF5JQWh+SOSJMMAzL91TzXl41+8UKXeMPUSuyvbiOTfsr2V1azWZxtxfXMC+/mrnbS8VaEqFSJt66gBSWjoZktasORCgVC3VxfdhKq5FwSX0QXwiCst2wfGcZu0rryCutZ/GeMvxCbCrqDRU+ByV1YaRpISq6amKtm5VSV5nMYZVClAIhSbfqC1Plj0h9xsqjdZc1NLbrkz5pad2uL5O+qVRKPzYKufpgbwNlPr9VrkH0KakLUiUeKUK9mG9KpI4y0VuyS29a1ynQWl9g51c6Wd/gxIQcOLSjlpoHPVboZC4RC7mTyXl28+haf3Y1OEHrwku4o5OHzCgjnPFQ5hoxAx6QgVsgA7jlG1yNZOmf6GB0ipPUJguLRJ3wDNWXU7hjLcsWL2bJ4hWs3bSHCmnjhAVPNYO3CwMHxlC6cRnz31vAkqVLWbp4JZv3VJHQpSepkRI2zZ/JnIVLWSZpK9ZvZ1+5v0UrERrKdrNh4SzmrC7AX1XI1oXTmbl0J3VlO1jy1pssyve1yG97bQRsBCwEdDKxPKc+oVvF2sjFyDdr/Q/BWK+bQR1jWLu/ljwhGkomVu6v5738embtrGVvdRi/zKpBWQUOyGK+RCzRu8RykhwfT3ZyMqnxyWSmphIbF01IiER9xMmOqggL99ZxQLbPFcUaISjLCny8ta2at3fU8OaOWj7YVccb26vFKiLbzgY65SSTkJREekI8HdMykKp4I6+G2XllvLmlinl76qhThiS6hMS6MVfKa11LCxrYWt7APGnv7W21zN5VzZ7KgBAfWFPsY4a09Y60ufaADyVE60v8vJtXy5J9Uk4sO+9sreDvS4pYVuhnv8/JMum79vuDXbXskS3/bTLBv7K5ivfzqlCCQys8aoU4vb6ngX/lh1kXNI20QjCyPJbraGRyx9Nd7oFAe7wcrSpNetSq9PmQMornlHQ3t3X0kOE1B7FdXRniX7t8/DXPx35hu/oBMVK6u2zb3NfZS98EJ8ZojESe4HTGJJOS4MW/431efPY5pj33CtPnrGU/MSRkdaFX+wSsmhxuvIkd6NUrq0WNkuJMp8eQbiTLHo2EwMTRoV9PsmM9SBTgIa1rL/lAxhHlTmLgxdczuWuY/EVv8tK0abz4xlzW7CrD2W0c500ZTHbdema9NI3nX3iNWYs3sa/GQ1JGDh1zM4gVqhyoq+JAfh57CysINtRQtHsHuwuK8dcXsXtbHntLG6TN4512mo2AjUAzAkY+tMbIpTmiDbsR0V0l5AhRETDkV4vx37hIinKRJ9blp9aWsGRvPU+vKWaOkIEa+f6iloOZ22uEHFRTKZaJjUJglu6pZFtRPcvyhdCUBREjA7vlm+CMbeWs2F2N2+kkIotilVhEPthZw/RNpWwuqOLxJaXM2iJ5hAg9sqhYLDJO3t1UwrYD1WwrFGKxrZSgbH8/vaaChTtKWV9Yx38W76Wo0VxCQOzcb2wq470tJeRX+nljaxVvbi5nm+j05vpi5u6oYpmQlVc2lrNsXyVLdlfy2sYK5ufXS74KXttcyW4hLgFfENkJF2u6k4BYSnYUN/DEsiKWFPh4YVMF72yvYk1RgFxQKqUAABAASURBVGdX7CdfLELBiKIm4LWmU4ZkrBvO7+Bgb52LRwogv94hfMTRmrQ87bq0+t4ZY3A7DD/tFcXtYjHpm+BA31WyVLZsHtjh51dbfBYpSfMYBkra//XwcmWOm5SWT8geFzZDVMdhXHDvr3jsbw/zwEMP8sCDv+Q7915Mv+yO9DzvNr5+ZU/cUodxJ5De9yruv/88CTWdxokzZhxf+fPdDI11YZEQd3eu+uHXOD83mViNcCQx+s77uW5MVzJjHLhSejHl89/kx7/+Nb/8zW/5za++xU2T+wiJSaTjiMu563u/5Ne/+w2/+vUv+b97r2RM9+70n3gp1900kU4uJ4mdh3LJPd/hi1cPJi6nD+fe/UO+ffMEUjtN5o6f/4w7RidhHzYCNgIng4DM/I1fOeQbZytcmE6mC4flMZiwE3c4jL+unqqaWiLyZa5Ytkk2FNRQG/GQFuMhJzkWMTTLFkuY3RUBlu+uJT02hp5pCbhkzo1InWEjFxGHiaAWjE3FfjYU1VnbzO1lHkPygcHr8TAiN507h+fQKdHLBX2TuWdQGhVCWGqEGIWEFEXEPBKRvGEhHVoG0e/8AdncPLoj9SFDnd8ri21EksKEpN5ze2dxfq80iisb6NMunvvGt6Nv+1QKZFFetLcSh8vFDYMyuLx/GhG3RywfDcR4nCTJHOyKEjcxhu4p0XSSL6djc1Ookc4WVSPhKLITY6msCyCVkJsSx91TetAuztAaD/0ny3MT4LpcB4uL3fxvb5iAYIlgCWEicm9U+BQdjrbSF48s7r/oHcVD/aO5qYOH4clO+sY76CdERF85f3eum78PjuEGSTt5QnJ2e+9weYnyunFJ3w7TxDhxe714PC7rI3xYmhUwGBmYDuvutfDLh9lIpBVt5bMvNgI2AgcR0DXvYKDRYxqdT9E1QtjR+LxHTlI05/VqT7sYL/n634QuB8bpw+k2jG4Xy7CMaGK9HlmYPfQU/wGxTOwp9RERS4Ysd0T0TywIERE3hm5SX6f4aHYUVlHkjyDroeDmwGGCeCJ+XJGQ+J1WnNu4iQi4EQkZWTytNKRGmbe0oCMSxhEJEBcO4kTKSeaglDGSx0h+t7QZRYAEN9TX+9ldVk9NQ4NYmkMkeqUfoSDFFbJtU+nDhU8IiJvxXRLJEkv5/O3FYk2pkb4aasXyI3wLUV9ISxi318mwnFjGdIyVqLC0HcQT9uMU3WmFR1i0DITdqIU82RlGjFWClpHYCBYpkZB4PlWnoy31xiUWkykZbh4dFMNro2J4fkQML46I5a3RsfyiTzTDrXeUmLbUJVtXGwEbgbOEgNGpQkROjJGrylnS5XQ1K71AF/X4WCcHGny8smof/voqBrbzMr5TMl2jIxSX1rK1sIaaugaSnSG6xDm4oFcibk+YbWU1eGSeTRNrg1NWh7BU6BRPWlSEUdlOJnWOlm2RMBvFYmKESDicTpKiDMkeJw7Jlx0bJs7pwSnSXup1OyJiHY4Q64GA5HcJ4XAIIWkX55Z8bhwuQ/tYl7gIV3EQibjJFitMnMdBlMvBkE4Z7K3w89/lRVTWhxiU6WFy5ySxzjh4TbaJFsj2Urt4L+lCrrbskz75nXRMTKB7cjQ58U48kVrmbD5AalSYvrJ26AO8O6T/ddV1xEsb2YITESdh46Q1HgEhZ8tqg/wzL0LPmAD3dY/BY0JE5L5gHHKvLc+ZVv0Tbc/xidb+CVaeJR+aPgkuesrAS5LB5TR6cz7BBu2qbQRsBD4FCByaJ/S7pnbIcq2Lhtq2RGSZcojt4KoeCXx9RAa3DM7hRxf15pxOslDHBvjq2I7cOiyNy/um0Ds7jqk94rmoezxT2nu4bXAyI8XSPK5LDOf1TMLtNNa2TXuZYyd1jefiPkmMznZx6/AsuiS5MLI4ZkTBhd0Tmdo1kayYMLdL3X0yvXSM9fGNCe3Jjgpwy/BMBuXEkF/tEKuNm4hsL319Qib9050SDnHfuI60TxArBvV4CHLrsAyGtYsS60CIC7sm8JXROXxhaDr3j+3AaCFWvdOiJZzFl0Zl8qUxGVw/MJUeoshw6ePV/ZJkGymVke2jGJ7t5XsTu3JO1xT6C5m5f3wH7hyayQVS5/DcFEZmR1ttRYUbiNA6j+qg4dl9TtI9Eb7dNZr2npomq44RhQ2Nf+JtOsUW1ej7UIeaI5rdxmyt8dpmSUlrBNPWyUbARqBtInBwMm+b6h+mtV+sEx3jgwzNjDA03dA5qgGXEAgxCJAgi1v/NCcjMxxkiPVDdjJoH+8m3u0kN85Fl/gousW5SfME8ImFpZNYPoZluOgUGxLLg5tYl6F7fIR2SR78DpcQF01zkBkvpMLtok+Ske2VsFgyDEPSHGLtcNI3yUGsM8KBgp1c3i8OtaIMSUF0cUu6g76phhixigSkPmSZ7ZXkJN2LGDCM6O2jc0KIwVnSTkyQKPyyTRQg02sYmBZFnwQHSdK3BNG/b4qbURlOOsRGcArN8DrD5CaF6ZNhxCrjINUJw9MiDJNwerQhKzpIt2S3ZSWJ4ABa3xEtuF2SGeJ73QxdvA14Qu7jKqnj+EjaIcYWAVOKWR5xW/lpk5JWfoNs9WwEbAQ+PgJGqlARR5Y90yQa+nSJke54IkFZkt2ErKVZ1yO3LLkOHGEHRvZjIhIfNC5ZjDUtLCUanyDRl6cFnRAQC0mix83V/bO5aXAmSV43fuOROnS5cxCOuKSusNTiI+IIS7zW4xRMnYSMU+IjYHSx13gH7nCE6Og4fnXDIIYIwfGYMAGpDzmCuKWcaG0iUk8E0UrSokR/CWs7IohovfoCsbDDQePWhV9Kh6QPbglLm9JnbS2sWxqS3y19dYTdoo9X6kfEiT5r43N4CDjchBzSprK0iLaP1Tat7DCiT6zoeVmKg86ekPRF+mBCEnv8U6BUKD6USev7UGQrjHC0Qp1slWwEbARsBM4AAjpNq5yBps5gExGhBUaWWRUMyIosokRBHOmu0VVLXJ38HZIP2fqOSFhSZWtASkfCyNqP1xHCbQJEJKOcNGXBKiIXhxQyyHdzA42JYRqPiDjql1KSFpTKoiL1JIT9kltblDqN5JE0FwHCQmQchKVGrSuCMUGQNEOIiCOCrMs4rJIgQfFrskHUFglLICKEAzBhVB8jrhIQhDA5xTpgBI+I+A2ILyzlI5LPoPkj0kekblrrIWoqWVQdjeDBCXR1CiFzRqRQa+3PSeglo+YkctlZbARsBGwEPm0IyIIVOdinQ76DUW3U07InEVl+tRsRubQUCcqpi1ezSLDFGZFyKohrLfTocciHxCPLOyc8GsvoFauM4dDR6G9uh8PSm9NaLsONcZovIm03lqPp0DSVxvwRiVURp8XZmN4iok14VWsVVdZYGKnv6KIEJmSk5+bo6W0h1iYlbeEu2TraCNgIHI7AKYZkmm4qEZHvmhpSkagmYhLWyV78EnPo1LAtssoLVjYOrR8Ha+Q20j9R1gp9+NL62YpNSj581+wYGwEbgU8hArK0CiFp0TGx/xtjcIhEZPtA11300izI1K7+Jlff13GkSJIU0ZrV92Fpmf/DqYfHHC2vxmmuo7ka1yzHytMc35xPXY07nmieZjlePk1rztfsNscdy23Op25zHvWrNIfVVdG4ZtGwypFhjVNpjldXwyrqV1G/SrNf3ePJqebV/M1yonqb87V0j1VG82jaka7GHSmaR+mGka03I2NZObbGqcjwlqCxRMOtXWxS0trvkK3fZwkBu69nAwGZyJ0ykesjhPqDdS1Ff3dOw+oeTZrT1D2atCxztPSWcUfLq3Ga52iuxjXLsfI0xzfnU1fjjieap1mOl0/TmvM1u81xx3Kb86nbnEf9Ks1hdVU0rlk0rHJkWONUmuPV1bCK+lXUr9LsV/d4cqp5NX+znKje5nwt3WOV0TyadqSrcUeK5vFbvx90Nj5Ap7dNm5ScXjzt2mwEbARaIwJq8RDycaRqzTYOp8OQkpKI1+PGJbOi04BLxC1fM1VcUrDZVb9TwvrwpVNsLyrqPyThpgcqZVMoEsIhYkQIB2mUgLgqzeEgkVDAknDIT0gkHPQTCfgJBwKExFUJixv2+2gpIV8DLSXYUE9L0bTmsPpVmsPqBiS/ir+hjmbx1dei0hz2N9RKmsbVSHyz1Im/noa6OhGN0/RGaZDyDXU1NNSK1NSKK3nUbSm1tdSL1NXUWK76VRrDNdTVVh2U2tpK8VdSX1NJQ7W41TXil/I11dRKXI1IrcTXidRWV1BbXd4kFdRUNUqtpNU0ifpVNK26spyjSXOaus1yKF+ZlCltIRKuKqdK6lKprqyQtEqqKipEysUv6ZWNUlVRJnEq5eKWUy15aioqqbHcioP6Nral+UokX6NUlhejUlXRGD5UVxkVZWXUCC6hCDIiHTI6D50SdSjQBnyHa98GFLZVbIMI2CrbCLQSBIwRpqHSQp+IGLYjuBFjieVT0zgytUdEwhLZLCEhFs3+sPgjQnLCTaL+ZgmHw4RE1FVp6ddwOByhUaS2FvnC6g+FhZyEJT1MyKo7JP4mkbDGnVYJhwiJWG1r+yIRIXAqh+IiosPhEgoFhTwFJD4o0qjvwfyhkBWn9YYiQak/gOWqv1mEoIWbJCSErNmvrtYdFhwOilgAQiqCW0D0C4alPktCRCQOkbDEK84hKReSlblRDtcrInlUrLyiY0hE/UeT5rRmtzmPhkOHtRERHMI06hoSV8TCU3FRCVnpjWUkn+jQWFdjvpBg0IiN5JMxpfUHg0EpI+Ej2pGiHC6H6otI2Yhgi4xXGcQyumWcy7UtnjYpaYt3zdbZRsBG4NQQsBZaLaIURN3GSbvxqmFbPisIKOFSOZX+an6VUylzNvLqeFY5G22frjZtUvLRkbRL2gjYCLRhBKzJu8lqYowVOuu9MebDehjz4bizrmgbVaAtEIvTAW1b7qdNSk7HCLDrsBGwEWhzCBy0mbSCRd8YgzGmzWHYrLAugs3SHKduc5xuS+i2hYY1XuVIf8uwpqscLU7jW4rmaZaW8afLr3WfrrrOSj0RZCMyYon6zooOp9Doh0nJKRS2s9oI2AjYCLQJBHS9VzlC2ZZRxrQMHZGxjQSNObN90AVbReFRV8lHdXU1u3fvZv369SxevJi5c+eyYMEC5s+fz7Jly6z4ffv2UVNTw5FEReux5ZNE4MyOj4/SE5uUfBTU7DI2AjYCbR6BjzM9G3OotDGH/G0NFGPMR7bQKAlp7m9DQwM7d+5k0aJFzJo1yyIhq1evZsuWLezYsYO8vDxLNm/ebJESJStz5syxSMqePXvQ8kpQmuv7LLhntI8Ry1wiTYor19Z82qSkNd8dWzcbARuB04qAzs2NJuxGc3brn6JPa/c/UmVKPlSaC6tfRcNKJrZv344SjCVLllgk5MCBA6i1RP+LJDo6muTkZFJSUkhNTSUuLg4tq+UqKipQQqLkZeHChZbf5/NZ6Vr3Z10Up1PFQMuoHF5Ox7rGGL20emmjeI7AAAAQAElEQVQzpCQYCNJQ5zsl8dX70X/FOpm7EGmo5sCGTcx5aRnzP8hjX1WYSNBH1e48Fr20lDkzt7On2kfN/s28/J0n+ccbB/BX5vHqN57gkZeKPtIHKbR7A6/9/lWee3UHe6tOZnqMUL97J/Mff40nHl/L3uDJ9Kz154kEA9St+oA/3f0c0/NChBtXDoKbFvDoV57nrVXV1AVOBp/T29eIr46yhe/x4Nde4b1doRaVqy5Bdjz9NL/64QKqq+vZ9dKL/PHHc1hXUIdfk1vkbtPeUDkbX53Jkw/MZeH6Gv2Hw6buhKncsokZf3mFF6dta4o70ongKy9h5RPP8uDvVx6ZeEbDEYzsqeukrBJBgnpytMMYzXO0lJOLM+bjlT+5Vs58Ll3sVLRldcvLy1FCoaLbNRUVFXi9Xrp168akSZO47LLLuOKKK7jqqqss9/LLL7fiLr74YsaPH0/Pnj2Jj4+35k4lMWpF2bhxo3yeqrGtJory6RH9KZyIjPawVBcRae1nqyclOvjzt+3nezc9zLeu/fMpyTeveYDnH5tJcUHZCe9DuLqMvPcX8PRvX+Wpv81j3uo6gpXl7Jr+Hv/87Zs8+8Ri1h8AY5w4nQaXxwmOFn4+wuF04JA63C6DU3/+khMdEQI1VezfkMfGTWXUtoURdqIuaXokTKBoL6s+yKOgWr7HNvfL1YyPZjoLEgrSULiHNfN2sb/2yPYNTtHPuF2IxlRv3cHq5YWU1QVbLNyS5Ctk+TPv8uZb+RSUtSQ2ktYWzoiP0h272bJ2PwfKg7KwH1LaOOT+uJwYp/NQ5GG+CKGGeorXb2PN2tLDUs50wCjRPShgkEMucooHjDEHhU/oMKaxjRNVb4z5UBZjPhz3oUxNEcacfN6mIsd0dP49MjEYDFJYWMjKlSvZunUrZWVlxMTEMGzYMC699FLOO+88hgwZQteuXWnfvj3p6emWpKWlkZOTQ+fOnenbty9jx461yEv//v3RtKioKCoqKtiwYQNFRUVoO9r20XTQeFtODoHm6TSi7OTkipzVXI6z2vpJNK7zyPZ1ewgEQlz/pfO45RsXn7QMHteLkv0VlB6oPHFLfh+1JXVUlPupLStg44rdHCgpZ9vynZSHI9TsLaOsJoJOxO5YL265wQaDOzYKj0UowhTOnceLTy5k5pMzeeYvs5g5/wBV9SGZyMPU5W9j7lMz+d9fZvPu/P2UVgeJGAeeaDdumdjDZftZ8/YS3vrvHF795yye//dSlq8ro1bXsbBfLDa7WPbC+7z6v2Us21xDIBgmIn/B2ir2LlnGKw+/zbP/XsaqHdXUFe9i7r9m88bs/dTXFbP86Xd57b1iIqFKtr49n5f+8hZP/eU9Zs4rpNIXIliwjfeemsc7z33AC49M5/ln1rBq7mpmPz2LaU8sZLEsKFW+iGAYwXdgL6tfn8O0v8zkjbe2k1/so3p3Pstfn8er/5nD60/M5KVnVrF2R631Q9tSqPGMBKgpzGfhf2fx2jMLeO3R6bzw9Gq2FGsHJUs4hN8XPHxBd7iIjnPjcBhBOkJN3lbm/u9dnnngLV56c5cskgFBADnCKHlY+dpc0X8G0/42i5f/t4o1m8upq69iz7JVvP3YOzwn+CzfUEG9DCp/ZRk75i7m1Ufe4hnp44K1VfLtLECd9G/Zc+/y9J+n88o7+6hXYlJTzd6FS3j10Rm88moepQGhIQKHwxNFTJQDYyQsE7WO0bD0oG7LOhkDC1i0oYQtc1by3nPzePM/swWXtWzeVS2WlDBVW7cw79mFzF+6nzK/n2Kx0s19ZQUrN1ZQW1zIxnfm8cJfpvPStDVsyK9vxDIcFP32seL52Tzz5xm88tImdpWHCNbXkj9b+v7UMuYIPi/OOCCYNJ6hPZt4+4k5TH/+A6Y99DbPT9vA+gWrmPGvmTz3j8Ws3CrjxbJChQTf7SwQAvXsX97l7Zk72Vfql95AOBiiQXWauYiX//Y+787eRUFlGONw4va68bgNRILUFRWw+uX3ePahmbzxxjb2VQtIcobEyhnQ92I3qnR2rsbgMA5QofkQvZu9J3BPlGzM6avrRG2drXRjjHxGwhZhWLt2LWodUeLQsWNHpk6dyrhx4+jSpYtFMJSkuN362RXMmxQ2xshnxeAUEqvbOklJSbRr145+/fpZJEYJixIYr9dLfn4+paWlB4kJ9vHxEJDPoaD/8eo4Q6UPjZgz1OBHaaautoHE5DiGTezD8Ml9T1q69esgHwAHAX/TwnecxiPBMKGAk4SsDLrkuilZu5HVeQXs3Oumy8hsYsIBfHUhAnXl7Fy6jS35DYT9lexavIWNOxtkcZQP6/wFvPbPucyes4M10+fz3G9nsSCvhpqCzbzx4LvMWlRI4Yb1vP3X95mzqphy+YaRv2YXO/KrqCnaz7oZi3nr2eUsfG8dC55/r3Fh3V5N0Zq1vPWXN5n24mZ2FtRQ1xC2ehJpqGKf7ONO+8tCVm0rZe/cBTz78GI2VjkI5a3htYffY87sJbzw702Ux0RDqIz1Mzeyect+8uYv5vlfvcm7a2uEcOUx97m5vP3KBtbMX8O7f3+dJx6Yw3vvbmThi7LI/HMF67dX4S/fzaJn5/Dm61vJ25TH4ufm8Pbb29i+bQ+rX5vHWy+uZNF765nzlJCnZ9eyvbpRz0ZlA9QW7WHx03N4Y9pKVizeyHv/focnn9yC7JRZWY68hMsK2bgwj90lAfwlW3jzgem8M2s3e/aUUVzagC/QWH+4eh8Ln36f6e/uobiinJ3z17Jk/h4KK2vYNXcpb/9nMUvXFrBt/lLefGopy9cVkjd3ES89tohlG8ooLa6kospH1Z6dvP/QS/zn36tYt6WIvYX1olJEvu1Xsv2DDayev4LXHniF5z+oQd+qWbl1O6tXFBJs0kMyEy7ewfTH3+O9NfUYsYAZ2QKsrayjuqqemtqAkMmIZDM4akrY8v4yZs/axZ4DZeQvWcOCd/PYvn4nS/43g6f/uZyVK7azTAjItL8tZOWeBqpkK/H9R17lqWfWs2XDDhY8+Tb/emQl+ZX17Jk9l5ceeUfI2nby9jbQfIQKtvDuf97n7Tc2s2Hhat555GX+9sB85s/bxPxnZvLff60hr6CWqvUrePmhGbwu93PT0nXM/OvbvPL6NvLLQlZVvuISdq/byrIZS3j5kVm89VYe+0sr2LtuF7vyKoUUFrD6hVk8/+JWdu3ayzIhNy++mG+VbQ0Xl8OJ1+1GJ+YIDiFbRj6zWIcxxnJbXowxGGNaRn2m/Wqt0P+sKS4uth5U3b9/Pw6Hw9qCmTJlCr169SIxMRGXy2XhZIw5iJ8xxorTi9ajrooxRuZnp7WFo+Skd+/edOjQwdr+6dSpk0V+KisraS6jrgqfgeN09rMRfRn1cr+MaQy1ZgjbBCmxABQsjTHWB0E/DCcjxkghTu6IhMLIl2Ki2qXRaUAq7u2bWDg9n/2e9gwcEodLrBUN9WH51uin+kAllWLCiAhRqT5QQUWNTtwRApVVlPpSGX7TFK69uj2RnXls2VnH/gWrWbiyknBcLKk5Xnw7drBJvhFXVDRQU1pDVU1AiJOf2nIfno5dGHPTWEb3j6Z25z7yt+xm+9KNrNlmaH/uRC65oj99O0WhU6q/tEzIxQbW7IXk9vHERQcoXLaFbRWJ9Jjak/S9q5j28ApKug1mfJ8YcKUx7PpRjJ3QnQGj0mD7ZtZtrKehpo7KogBJw4ZywZ3D6BFdR11UDsOunMiUIbHU79rH3v3VFG/azuqlBZQEvaS0i8GUHyBPFvvdBfXU1Bjiu/fmvFuGMrRLhML1e9ldrAswTUeEkFijasRCFN1vGJfdOpbhmdVsWbiLAwpfU67DHF8d5QeqqfWFCZUXsmXVPvaXSztdujJ4aAbJCW4re7i4gM2rSglkdmTwxf3pkeOSZUfarq1g19LtYp3w48lMId7ZQNGWfLat20/Zzr1s21KFPyaFzgO70ScXyjZvYuGCSpKmnMNN907moqnZeARpZ3QSPS8dz5V3DianfCfLl5UQFGtLQCbM0uJ6+fYobYkmkcq9zHn8Xd7dEkPfKd3p2j6B9v2ySU+JIbVrd4ZP6EpudgwuqTO6XRKJMUFKtxayb91e9m4vp9o48VcUsHJJMabnIK66bxzjRyZQvXoTyxbupmj9RhYtqiJ50mSuuW00k/vDjndXsDzPj6+ylmp3e6bcdx5XTE3n4CEYlh0IkjZhLJffM4ROgTKq4row4cYpTOptKNm4h4KSEtbPXsWKfDfdzhnN1feOoE9yDVuFEObn11pVRWW3Y+ClE7nmuj50cZWxefludhU1yJitEcJVQ1n+blbNyaPYJJCZFo2rpphtC3daZVvDRacCh8MI8o33qjXo9HF0MMZ8nOKnVFYXSBUlCDtk7lJCouRDiciYMWMsa4daN5orNebEuhlzeB61qiQnJ1t1ZWZmWts77WXrp7y8nJqamoPExJjDyzW3abvHR8AYI2MfEUNrPxytXcEzo19EyEaIoFhLnMmpZHfvQBbFbFxWhKNPN3plunFFQvhkK+ZE+hhZwDoPyqXP4EwS3UHUulKxu5TKhiD1FVWU13pI65JGWrJXFqcjajMu4sRS03lQZ9l3TSQaKV9eaS3MDTGpdB3enR7d0khNcFkFA3UNVOwvp8YfoL6sljpnArl9UkmI8pLUozPdUuvZs7mKhH6d6RBviFQVs/atRbw3K48d+TX4gg3UCUnQ31PAeEjq3J7uwzrSThaV+IwMcvt1oUfXRGJMUKwSQaqLq6iQb/11QmKqxAoSlZ5Cdk4sXh3nLi+J7bLoOaQDnTrG4gr48VlbPhx2ODweEjp1pPfgTnTN8RCu8dFwEuuEI60LYy/tRQdXCRvk2/qMd3ayv8wn33jBkZBEVqaTmi1bWfzqKtbkBYjJSSM9Niikr5bKap8snnUE3XFk5KaSkppEu4G9GTYsAf/Wjbwv2yaLFu+n8kAppcF4Oo/uQ/9BHegq/XDIx9jpjiZTsOg9tCM5cRHBzG99y/6Q2qEAVXvLKK2MEC1ExOtxEZMcQ7TXRVRCIunZicTHupC1EWdKDrndU/HWlQlxymNPhYO4TskkuWopr/eS2acrA4bl0q13GnGReir2lVMrFpUy0S93ZE/6DOxIr95JuGsqKS4XTRxOXEmZ9BnTlR65MRx2GA+p3TvSc7jon+gmNiuLbgPl3naOwyPE2uevZn9+JQ1x6XTrn0vfEV3o3DGaSI2MqZoAerhE/+yeuQwY2oFOmS4CNfXU1muKiGzN1VdXUyKWpUBDA9UVftyZWXRuHy2JreMUhA67Z0bUskQma/F+pNMYgzHmqGWNOXp8y8zGnDhPy/xn0++XLcaCggL0v2VUD7Vk6DMkSiD0C6KSFmMa+2NMo6v5jhRjzDEx03p020efLVF/jx49iI2NpVrGViDQOA61PmOMOrZ8ShFwfEr7dcrdComlxB+M4PDGkZHbiaHn9KJnv44MmdiZnz9f4QAAEABJREFUlBgPLn3mof7QB+NEDRinoRFcQ3xGvBCMEJH4NHKH9WfSVcMY1j+ZhOhjfbikrHzw5EQ27PHGuMRSUM5e+Va7d38lFUIkwOCO8pCQHIMrYvB0yGXwucOYelk/uiYGKF+3hU1VGfQbGM2B+evYVBEmuHk1b764g/ouvRg8Ioskr0Nq4fDDOHA4OBjvkBXUGAMSE5MUQ6yWUYz69GbMpcMYM7Y9mQmaTuMheY1VRoKheoo3ruPNR2cxfWF543MREq2nkfq0bnSp0BVDI48n7nhyJwzjvBuG0t1bwsbF+RTKFk5IyjriYoiRhd8lxDFk4ul+3hjOu7QnXXPjiUvw4HG6iM3MYeA5g5l0YW96dhHsxTw87IpRjB+VRmTXdlavLScUF43HV82eVTvYmV9GYWGt0MIWSplGbMRIolq3SGjyxmUy/NrB9PIWsvTdnRQU+wgpWZCxUFdcSrEQi6q6ADLMwBVPx56ZpDur2bx4O/kBL9nd29MxJYqocC0Htu9h89q97FxfSKUjlvTcFNwJop+/ij1r8sjbVsDG1SX4E9Jon+1sUgBBlWMflv6GxkwG43Q0eaOIT/SK5auIndv2s225kNadtTiSEohLjkKPsCxKNUXF6PNdeYUhYjMSSUs0mgTGTVRMLAnxoocriqyhfRh92XBGT2xPyyMS8FG5chFP/m4mi3ae4X8dMzrSInLfZMCoUk2Oeo8UYyTzkZGf4bASjjLZatZnSOrr61Eiog+yZgm5NaYRK2Ma3Y8LkzHG2gJSEqLkRJ9RUUKkVprm/8hRfT5uO5+18m0JM8dn7eYcvb8RlJQEhJg43G4Sc9ox7KaLufVLE5k0NBGX1yVWjTD6L8aHyuusppPcoZij+xwkjRjKpHFpOPJ3sPSt5cyRBWuvLKjBoxc4LNbEppI7qCtdk8tZ9d83eOofS1md75PJFTypqXSZPIjhnYLsnrOKD15bzdLFBbIXm8ec59ZRNWAcN941gJQti3j51b2YuHhS4sOUrFzH4sVFVAfCVj2HNXjMgCGuVw+GTcglw1/E+pkr+OCdLWzdWY3PHL1QJOSjYtcOFor1Ytn6ysNIydFLHDs2XLCNOS8u5f23N7OrOppO/bNJTfLi1CIOB8aEqCssZMeqPNbPX8/8mZvZciCKLmN707+roVj6POf1VSxfUUhJUTl7lq5m5vMrWSFkJJyaRQ+x3OTInvbokTEUvvkWj//iNZ4VzE7GiqMqqBhPDDljRnDB5ETK5i5l/rJiygNpdO2v9341rz8+j0X68HJYchsnyT1yaJ8eomR7GbXuFNp3zyG3b1cGDUqgeuFc/v3rmby7IkD2hCGMGZ1DZp9ejBjkJv/FN/j772fx3vYYhtwwmiHZx7gB0sxJnY44ek4dQN+0KlY98w7/+ONCNvmzGDSlB93EYmIchrqdW5nz77d4aloe1VndGH1udzrENrUrpCQ5tyPDzutORt0+lssY/2DGJjbmN9DyiMj+aO3Ozbz3zBJW7jrWnl3LEp+EXz+3jfUaTKNHrsYYjGkUCdpnEwLGGOvFZvruEX3wVC0XasHo0KEDTqfTwqwp68dyjDEHyzvk8+xyucTS6rP+a0efVdH3lyg5OZjJ9pwyAodG/ikXPaMFHGe0tVbbmMGb3Z6h103m6qu6kRkbQ0q3TvQZ2I7sFPUP5Mr/u5gLhycSk96F875zJddMSiIkZsUqH/It0SM9c9Lxisv44teHyGTtwt2uH1d//2LOHZJAUufuTLnjHK6Ub/kjx3Rn4Liu5ObEEttB4u+eykVTO5DTpQvjPj+VSy/uQrvEWDqNH8nld4xm1MAs2g8ZxMX3ncsV1w9m1IWjuOyLF3D99T3IEpKRM2IYV35R6rioDwNGdKXfyI60y0ij52Xn8vl7hzJo8nhu+965/D973wEYV3Gt/c3dvurV6lZzk3vvpmM6JECABEJ6Qhrk5U9ekpdeeIHkJXnJSyOB0GtCD2CKAYN777Zsy1W9d23/v3NXK61kyQ0XYc/VPXfmzpw5M/PN7My559xdzRsZA0vhJNz8g2txzcXk4+b5sR/diOvOS0TCqIm4/tsLcdHkRMS5UjH1k1fgxhuLuWE6kD57Nq7/whzMKElCTFo2ply3AB/51CwsuGAUJs4uxAi6IHLHjsYFn7oIV1ycg4S4FIy4eB5u/Nx0jM+OQcqosbj8C+fhojnDkJw3Cpd940pcMy8Rtpg4FH3kCnzha5OQRaXPWTITn/35FZiTrbjQEU6elqKp+PgPLsd5Y2LgThmGMexfyUypS/o/BsPTnTBUCF1lB7G/wY6MGeOx4LrJmJjtR/mqHdiww4PEaZNx+WcvwBXXjsdkYj+WY5qdnYCUwjyMnzMSUxdOxzWfvwCXzs+mhWwELvjiZbj509Mxc3YRxk3KRNqU2fjU9y/GDFojLK4MLPjmTfjMtemwKwvyrr0Gd3C83TEOZF1+GT77tekYmZeDaTcvxG1fmoEJRbFwOJMx9iMX4WOfn4PzL85HVqqTZdk5KNgyhmP2xy/Gp35wHW6+ZTLGD3cjLi8fs265CDcQ4/mXTMIFt16I6z42DiMy3EjgPLrg8wvxsdumYvr5k7DwC5fgox8pRlZSHEZ97Gp88Y5xSDNEdi9Ziqfjkz++HAtGuOBwDMOcr7Cua/OQEmdD1oUX4BN3zMT4/ERkTp6EK794Ma76yETMvmIWriYml5yfg/SERBRfMgcf/fIFWHj1BMz96Hxc++nZmDs1HcOKCjhnL8bCywvgSs/ExOsuxMc+NxvzzhuBcdMLMWZMEuwsP/bmq/Cpz46hqSKIgMeHUPpwjM639DbyNMRCwRCCfOhQUpdcIsR7peSGkahTqXCaUgpK9VIUy2FRpVSfNKWUWbZPIm+U6k1XSjHl5J9KqQHrHqwmpQ7nV0qZ73KI+6SmpgZiqRg2bBjkq752umEjspQKl1UqHEbSjzdUSvUUEYUnEAhAFBRRgORJv6Ojw2xPD5OOmHgINhE6EiTHwnOk8qcrzzhdFQ3tehStDmkYuWAi5s7JRLwR1VrDjtiMfMz+2AxMHxMLR0IGplw/G7NGKmx/YT3Kk0dh9swEKBhImz0LV15XhHSnBdbUfMxlmSnFMXDZnUjjxj33hrm4+jMX4Npbp3DDikdsejYmXTYZ0yelIZmm0LEXTcTMGZlIjXEhnfyzLqWrgRuVMzkVI+ZPw2WfXICrbpuHy26agfnzc5DEJxVHQgqKz5uKhZ88H9d9ej4WXjMGRTnZmPZRbg6TE+GIz8S0m+bjkrmpMNxpmHDNPFzzmfNxNZ+wL7/9PMwdH0vlqBDzbpiKSdxE3Y4EjLhoGuVnIy3BjqQxozHv8hKMGh4HB7FIoGtrypWzceWnWN8nZ2LmtExkF+Zg4iUT2Y9UxLjjkTV5LOZdNhL5qS4kFRZj7vXTMGtCKuLTczDtuhmYWRJD15MbWbOn4/KrC5Fqs8AxfDT7MA0lqQYMpSCHJbMYF9wyDRNynXBm5GP2jdwQzbZPxZQxiYgVVxIZQ11d6GhrR6O8NFzfgqbWIOx0PSQnu+h+SEHh7Em4+OMLiM95uJTtKixIQdaUibj8Mxfiuk/OxYVU0vJSbbC6YpAxYSzOv/k8XMv0iy7IoXI6BhffPAmjUiywOJIw7qMLcOnsJFgNC9JmzaSyUwyn047UaVNx6TUjqFA6ED9iNM67cQZmjEtCnNOGpFEjMfeG+bj2E5MwtjAeLgPmoeyJKJg1EZfePg/nzc9FRpyCcsQgbcxIzPvYAiqlC3D5NWMxpjAWdmJidccic9J4XHTr+fjIp9mOK0ajcJgdVqcbOVRir7hyOBK7ZaP7sGSNwEWfmE4F0Q6bLQklV83GebPTEO+2IWXiBFx45Sjkp7tgj0lC4ZxJuISyr/vUPFx4YT5y0pywWtzImjSWytEFrPM8XHXTVMyYmoGUWAtcGZkYe9FkTJ2eDmVzIF5cYtfMxdWfvoBzfCbmzkiDlcrn8AUzcPGluYBhhS17NK756vm07llxOo9AMAifv9v9+mF5ZDydAA1SlygG4joRiomJMX93JCUlBUqpQUqcnGTZQA3DMK0lycnJcLlcEEuJKEYnp4ZzSwo9/JAfpQwdh238TCHUbwk7U804cr1KKbQ2tmMrfd2bV+5CLx05vp/+8a5OL3AKPj9KWeDIGIUrv3EZLprowrEdBizcgC2Ggjq2Ar1cxMDgh5Rnb1pPTEExw2q3wOhJGyyizDYYimVwooeCYbXAYjWOWp9S5DWOzodjOJTFAhvxMwwVxa2o0IzC+TdOwaQRcbD6QnAVjcSCG6Zh5sRUuI0wq5S1SJsj94bB9ltgZR/CHJGrgpI81mNRkbQPHpr1WwwY6liEKhgWC6w2K1gEfQ6WNywW2BwWGH0yTsaNgsE6rcTEUIg6FGS8rcSkbzoOPyLto4z+mcpqR8L4iVh4WW5fxb8/46m4D3E5FhLZSi6imQQlMigpZTIOmn+2Z4hiIG6TlpYWUzkQN0p2djbEtSJ5p7r/SilTEZH6EhMTzepEMTEjZ+nlVOAqM92Ei/PfDIf45eSvaye5w5yXKByTjZg4F1a8sRnvv7rhmOnQnmpk5KYgOS3+JLcKsPCJduQ1F+E6unsynApKqZNehxZ4bAgYSZmYeOUcXPc5Wj4+TSvC587DJZcUIDfNfgo27mNrk+bqj4CCKGau5ATEOVT/zFN+rwyDSiitM2bVPcs0642O8/ZDdiplduiUtVpebBWlRCmF+Ph4RJSDU1Zht2CllLmmKqXMlKSkJBgcQ3kBVqlwmplxFl6OVTE5Vr4IRGIticSPOzyNBYa0UiKg+zx+uGIcmDR3JBJTYxGfGNOHisfmYsyUAmTkpCAhObZP3vCRmRCSJzyf138SYVWQRc7BdlnVSRSrRZ0wAopP4e6keKRkJCAhzg7byTRznHCrdMGhgoBsaPLErZR8YEk8o9umlDI3QUlTSkkwICk1eJ4UUOrI+cJzLKTU0eUoFeZRSvW0/VhkHw9PF12jophYLBaI+8bpdJrFlfrgdSoVlqGUMmX2v8j6r5SCuJBiY2MhbZBfkJX0/rzn8v3R8aDizfND4Lkxh3FIKyXSwvbWTvzrvrewa/NBHNxdjYO0fkRTbnEGxk4vgt8fQMW+2j75B3ZV4b1/r8emFbvR0dYl4jRpBDQC5yACopTYbXZYDOsRe69U3w1SKWVu+EqFwyMWPgsz/ea/T/BBFDqHwwFRDE5XN5VSZlXispH6lQorKGbiybmcQ1JEK/lwdHfIKyUWmwXle2uw9LWNeO/V9YfRq08sxUsPL8Hi51bjvVcOz9+wbCfaWjpgGcDHfSJDFPL70LGvFO/8ayNKG/r5pANN2P7ycry3phEeb7+846xM/kHg3hVbsWr5QVSfPf95D4HOdlSt2YjFr+1FTUcnKpavwZuvHzgCOkE0bNiAxa/uQWur9wh8x5YVam/GoXXbsPydvTD/N8uxFQtz0Scb9DVgy0LudiEAABAASURBVPNLsWRdC3yB0Ad8+Aii/eABbFi8FaU7G9BRWYEt72zB+s316Phg0yfcXrkG27HnjRVYvLQG7Z7AB2yvCPxwkVLhjc3CJ32Hw8lNVZQSWaA5dhzPwXqjVLicPIUKDcZ3tqZLn4XkxVKxVEhcKWUqaKezz0opPnD2WrmlHaez/g93XeF5HgzKXAdCoSBJ0oZ2r4a0UqKUQly8G5+483Lc+KWLccMXD6fEtDgoQ2HGxeNw3WcvOIzn5q8sxPTzSxBLOUcaimB7K6q3lWHz+mo09n4GDi/i60Lr5jV44tfvYm1VvwH2U3n64wt45vUadHoG21UCaNpdho1rylHT6MFgXKHGCmx88X28/Hwp9jf3q+fwVvVLCSHg7UTFOio16xvg65d7Jm/9rS0oe/VtPHb/Fhzs8KB69TosfqviCE0KomnzJrzzxj60ya+L+pqxb+UObNvZgrbj+RGR7hqCLbUofX0ZXnxyM3bLL6F2px9bEETIU4Ulv30WT7/ZAC+VkmMrNxhXCE3btmHxY0uxdlUVWnfvwntPvIc3l1RA/pfdYKWOKz3YjPUPvoTHnz+A1s7BZttxSfxQMotSYrXZwG0VSj5O3QpJiI72UEgW7V6SDkqahBGS+whF0oZseBIbJn0OBoOmC0VCuT9W8UqpY2UdkC9SVyRU6oPJG7CSszIxgpNMdMBHL4J8HT4Y4EMJ5/pQ7/KQVkoEPFE4pp0/Fp/85lX49LeuOW667jMXIKdwmIganIIeNJftxnv/eAOP//V9LF1zEPLP2DpqarBrdSnWv78TWzZWorY1QBkhBL1daKlvRW0plQvJ21KHNn8IoVAAnU0d6KBCItMh5GlFxZY92PDeDmwhT1OHH76Gaqz711t47M/v4q1XSs1/sNfJshTc5wwF/PC2e9DJMn6vB82HKrFj5U6sX7oL27fXorE9CPmFzNbycmxbuQfb1+/BxmW7saO0kU/EPrSV7cLrf34R//jrKqxbcRDVnSG2L4jOinJsX7Yda5fuwZ6DHfCy7lCwA1Vby7B9wz5sW1GKjSv2YX9FB7p80otIs0LwtzahfOsebHi/FNt31KOp3Q9PYwMObt2LrWv2YOvKUmzeUIGqBm9fZYsauo9KXyXr2LxyN3aWNaO13YcQn17d6anIzI4RNR6hoBdNe/Zh8/vbsX75LmxetRul+zpgJCQjMycO3FPQVLoFi/78Mp56eA2WL69EfXM7Gg9WonSVjFMptm2vQ0OrDwFPB+r3HmJ/iBlx2bW7ES2yKcsv81IZ6mD9vTpFiEpcF5r2H8TWZTuwbtke7D7UiSDbHehsRcWmXVj37jas39IMb8iPjsZ2tNTWomztLmxceQAVjayPTyNgr7tqqjlndmLd0t0o3dvCsQia1olgVxuqd+7D5qU7sWl9JaobPPBTRwh6vehs85iWtaDXh66WVtTtr6SMUhPLynovpXIMOLe8Lc04uHEX1r9Xiq1batDI/gS9HjTsKsOmtQexZz0xK22DLOLBjiYc2LCLY7UHew+1oK0jYKZT0jl5KqVgKFnuOKe5ZvNKPEAKHUaRzVdwBA8JI8Tb4z6VYoVHKKXUkfOPUPSUZSmloJSCuL1EoVNKmYqJ4ICoQ6kwX1SSGVVK9QnNmxO4yFhIG6SoUspsk8Q1oQcLpRTkUCoc9sZlllMp8XlpbfJBsOw/fsI71Eg+pUOtTae/PYEuNJVXYOfqvdi5bheViN3Ys7cRdZs3Y9Gj7+Hlh97GP//6Nl7jE30rNxKuYtz0WrD7taV48e+L8Oj/LsZbYs6P1kKDXTi0ZCVefmQp3njmPTx733t4n1aLhn3l2LXpAHat3421b+/ETtm4jmSZIRqhtkYcWLXBbMtLDyzGv+5findX1qCtvYXuj5V48jev4V8PvYvn73sdT963FMs2NKJ1715s5EZVtn4nli0qxaG2ALr278Cb97+JZx9+Dy+z3U/dvxKbDnTC663H+sfewNN/fhsvPPg2nvnDq3j68c3YXd6BiBcq2NmI3e+uxaLHl+K1x5bghUdWYvm6GpTv2I33H30dT/xlMV6g7Kf//A5ef+sA6iL/94Ybu6epDjvfWIYX/v4OXnthIzaXdbJXQJCKV3t1HSoPthDSADr3bMW/73sXb7y2Ge8/TcXt9+/i/c1NaKwiz4Fm858W1m3bi9LNB7Fz1TasXHYAlbV12P3+BrxNC8PL/3gLT//1fby/ugYNVTXYuWQdXnt0CcfoLfzzoVVYtbkBneHPqVl/5BLye9BEpfTdh9mHx5bjrRc3YO32Nvg6mrHnzaX45x9fJ2bv49XFVQg7kEJo37kVbz35Np767St49pWDVBAC6DxUhqVPvI3nH1qCl+5/A8/8fTnWbG+i+7AJZUtW45WH3jHx/ddfF+OVV/bgQK3XVFgi7ZAw5G1D5aZteIt9eeZPb+GVf+/GoWY/uuprsY3z7fm/vU135TucT+/g9cXlqKcSs/vFRXjwf17Ds/94D28sq0OwvQYb/slx/Nt7ePWZzdhTF0CvAia1fCjpAzVaKcUNlos25yN4SBD9cZXFOkLM5nwM9ZDcn6tk45OAy+Wi28vCjc0P+fbL6cRCXEfyPolsqEIRBeV0tmEo16WUMpUTpZTZTKUU780oJCJz3NPVxbHzmkq5UkN/yx/6LcRpOAwHYhMTkDYsBjGpaSiYnIecdDssThcSM1OQkeYw/3Hbq49sxP5uBUIZBuwp6SguSYZn9bt45B+70CRWh+5NL9iyH2/+5R2s2gfEDnOgefUKvPbqATSoBKSnuOBOSkb+xDzkZ8fCZT1KHzmRbDExSM5OQVpcAHVrN2PxS6Wo6PKivbIKe3Y0oCs+HXm5NtS/vwzPvnAI3mEZyEqywpqWhYlz8zDM0YFdT72Ah56rQ+zYERg/xoK9z7yB59+sQlt7B11X+7H7gA+xwzOR5WzA+mdWYMWmOjR7pUMhdO3diXf+uR4b9/rgjA+ibvUmLH1rN3bva0D5jgpUt1qRlBMHo7wMK1/djl0NIbNToUAn6rZtxaK/L8X6pgQUTSlAYYYjnOf3oWn3flp+GiHv6lQuegtPLOpAzvkTMS3fh30bm4B4Gzf7Q9i5tRYeKjqJBalIiHEgPjcXoydkIjXBDodgk5OCYakh1K1ch/cX78OBBgVHXCxSmZ5i78C+dzfi/Xf2ozaAw44QLVrVGzdg0TOlqAzGIbMoEznpBtoPlOK1PyzGqvpEjJw5EuNGx8PeXToIK5KLsxHfsBOLHtuEg80t2PPy63jq2UMIZORgTIkTdYuX4pVX92Lf2k1Y9OAqbKy0ImN8LlI6D2D5s2uwelM9OsIwdUuVQMGekIBhBUlwNu3HymdXY9W2RtRs3ozXH16NHb40jJyQDnfVdrx833JsqvCgadc+bN9cB29mNkbmOtC6YTn+8cvlOBCbhZI5+chMsIAeThF+TpJSipuqFTarFQG6InohD5mKB6IOpVTU3dCLKnV62ycvt8o3X0Qx8Hg8kF9VPR2oiIKolDKVIFFM2rr/U7C043TU/2GuQxQRab+CQetICO1t7fB0eWC3O8zPAIb4YQzx9p2e5lmcSEhNQmZWHGKHZWDkrEIU5LjhSEpCdlYsFZY4KhJ2+GqbUe9lk6gkWF2pmPSJS3Hj167Ewkk2NO44hDpRSpgtZ7BiL7aV+WGPtwPKjWTKUZ4uWJJSkTnMBXdqKkbOKMSI/HjEHPF7xVw4bU7EpiYiIyMWCSlxSI4x4GloBR+gAVgRMywHM29fiOs/ez7mFIXQuL8enVnZyE21wM686RcVIdPeiHVv7Idv4mzc/NkFuO6rCzA1swv7NtZwwvohR8L4SVj4yUvxydvGIs/VgeqaTrofJCeIlt2VqKjzIGS3whHnRlyiHTa6FLpoelCuJOTPmYprPzsL82Ymw9LejpaWkBREiG6Lhr0HsLcpCVNuvRwfuX4SJha5oMzc6EsIPpplrLEuxDgM2Fx2uGLikZbhgtUS4bYidWQ6+29HYn4hJk7LwbCEOKTkJCIpLQ6JmQlIiA2giy60Nr8LScMSkcZ0yYu3BtFhpuOwQykL+xSP9Cw3jA62na4xI9SFtgNl2FbuwoRPXotbv3A+rrk0EzbIoZA4Yw6u/+JCXLUgGZamFjR5GrD5/YNozxuPK25dgI9+ZQFmjrSgflcNDi7dgbJaJ4ovn4Urv3gprrqiEKmeRlRWNKFNLG8ispuUOwn5s6fiI1+/AJddnY8EWmuqS6tQX3YQBzpSMO0Tl+GG2+bg8kszYKk8gNKD1LLk69AjJuFj37oUV8xLQM3SLdjuK8Dl37wYV35sEkamW9ADYXc951pgs1pg49z1+nyAOTUVIRAyb6CUMomJ5qlU+F6pvqGZeZouSoXrjlSnlDKjSoVD8+YUX1wuF2JjY01sRCFpamoyFTlRGoROVfVKhfsoilA715NaukvFUmK3cz09VZWeNXK5Z5iaiTL/b5Hg56G1xO12QZTMgboZRnugnNOfZpz+KodojRwVwwjRLeNBe3MXWsorsP7JV/DAn9diZ2U75B0IWc3MsZYucEP2d3LjqmtCU3sIzoQYyE+BS5aQMqzcTAPoaGiH129D9swJmDUzEwlxNih5bPWynrZOdHQF4GtuxMGt+7GnrAmth728GUL7/j147x+v4cnHtmJPdQfaO/1cGNgacz0NIRQMwEtrR2tdM1o8BjdYTj6lQGMOgh0daG71wOvj7qcMGAEvWrg5t1S1oN1vwBXvgCHtARD0+9HFJ5L6uk54lQ0ul5V9YAYUlJVlg77w+w+Iw/BpozF5ehbSY5UwmKQs5BFiUii88sMM2E6593PDb23tMl8CZpJZJnxRUAYxohUlpb4Ub4mL6P0uFFwzBeMy7bAZKswmV6Ugt9Jf+Zp3V+VuvPmnV/DMM9vpCms18QzQNt+ybRNe/csivPDSLuyv7USXfPOElfLEYYcjDukTJ2LhzWMx3FKDlY++hsee2o8O7vfsOvztbWhu7kRrm8/sTnR5q80QFo4Be6jY/4CP7ppONFe3os0Tgj3GDsNmgcwtX3sX50MzZXngs9jgcNpgiRYmcT7JB7xetMt7K01eBO12ON3CRQzYLy/Hp6WpHU1NPsDuQoyT6VKOJLEQWyiuGos1BA/Hub2lA1097wYF0Vy2D1vWVqCWfRE+FjsnTqUUlFLw02Uoc0Cp8L1S6pzo/4l20uFwmEqJuHG6uLHJP+U7XS4c+SpwOxWShoYGRJQSaceJ9uVcKSdTWimuBNysmpub0NHZyTXXixi3G06OZy8Oip8JmMQrhsphDJWGnOl2GHwiiEl1ADUHsOblrdiwuRHN3Jyt6ZkYMzUPwzNdUD2NDCHobUXZ4tV48/G3sbQiBVOvHI0su4JMCGGz5ORj4sRkuK12xKYmIDUjAcOGxdKEZkPisATEdtRg8+LNWLulHrU7t2PRH17AE0/txL56Kg/oe3S1cJNrDSAmNwtjJmYhi+1UPSxBbj6s/JG0AAAQAElEQVR12LloJd56bg22tqVh0vm0jDhsSM2Kh7F/O15/bhN2NiRj/HnD4dq5Gi8+uQL//vsK7AxmYcrcbLjcVlNaBy0Da/69HM+/dACezOEoGZWIRLfUZCCxKAdFRclIiHXClZTA/iQjJdUNV9SmaAoJX3quyulCAl1C2TEt2PKvd/HGK1uxdX9XT350RFFh6rLFIy01BsMmT8DsqbEIsN9B8yVShA/mp2a60F66DSte34mynVWobg7BnZeNEZOzkZHipDUjFN7UuyxIYrvHjBuGtEQbpCdhIf2u3i501DaiPpiI/MmFKMp2wR3rgCt/OEbnBrHr2bfw73+txuIlVThMZ0T3YUnCqJm5iKdbZfFzxPeBFdjSGI/iqbkomjMShcO82PfOerzx8Dt4470aBLNzMaIoBfSsdAtgIA30tqN6aynee3I1Vq5sgmNUIcZOzWI/spEbKxi+jZefWY13lrchcWoJJhRaWLD3NCxWZEwqRr71IBbTZfbWC9uwtz6AsALShV1PP4c//OhtrD3QPnhfesWdNTGlCG4Ipjk7FAhCnvKFzpoOnoKOKKVgtVpNpSQmJgbiRmlsbKRC3GTWphQxNWMf/CJjIRSRJPGmpibIPwOsq6tDJzdWm80Geek2wqPDgRGgLgI+m3CuB1BXV4sOKnY+zvlYsZTYbWYhpRR4kpR5LxcF/kmi3JxBMs5g3UOqaktqGgrnj8e0QqBq1Q7sbXWj5MKxKHTWYMVzG1HqT0XJpGFItFthT8/AqAlxaFyyBss3B1B8y7X4/Cdy4LLGIGdyMUblu2FNKMbCr16A2fkdKH1zlakYbNvbxqdWC/LmTcac6Ylo374H27Y3oLnNyw+dHz7ZOVQYFuWMRVpxNgpHpCBvVA4mzitAUutBrHijDNWONIwcnYw4i/AG0Flfg61vbMKWyhhMpHn/pmszqWjEYdy1czF7eBc2vbQZu5rcmPTZa/DR89yoeHsdVu12YsKnr8S15yUj1inTgBv5rh1Y9kYpauJGYOEX5mHGmCTESharcYwowQU3TcWkYZ3Y++ZqvPnSNuwoa0UwIQk5Y3KQlx1DhcuJpLwsFJekI9kV7oiyxSK9ZAIW3jIaGZ0Hsfa9A2hJzEbJ+FTE0QqQOKIA48Ync5Pwo7m+E1YHP0g7DmL7kuV48Jv/wP3PVyGYnoOSicPgdLLD9mxMv24SSpKasGP5Xhx0ZmLiBYVIqS/D6tf3o8mZjDxiVjR1BKbMzKBStgvL369CZ1I6CgsTEON0ITmfbRydhkQHzENedG3Zvw+rXlyJd98uhxo3DVffUIKs/PG45quzMT62BmteXIuVG5vht8Qid9pIjB7upPXDgDt3OMZNHoZEVwzG3ngJrrokFZ2btmHtthCGX30hrlqYi/w5k3HpzZMxytWIncvYxqQRuPCWaZgyjvimpCKvJBsZGTFwJCUjh220NRzChpX1wKhJuPyTMzGFaZnjJ+GyW8Ygo/0A1iyrQmDMVNzw5ZkYTTda0oh8jB2bDBcXFEULTMKC83DrrcVw796C9xZXwSgqxOjiONgtBuwJScjIjuNcNcJfjTURODcuhmGBMqy0GvppFQxyCT43+v1BeqmUQnx8PJKTk02FQKwl1dXV8NKa90HkDlRWFJFIusgXZaSlpQWiCFmpHIkrSSkVYdHhoAgIRhZ00KoqFqZOWqgTEhIhiqVBM7NSzCcp1RtKNPKBUIrpg8o+9RnGqa/iw1GDssdRWZiHz/3pa7j7Tzfjkx8fi5Lrr8V/PX4X7nny6/j5P76AH//+EkxOdCNl3uX40TN34d4n78Q9j34ed351InJpUVD24fjon76Ob316OOJofUiaPAu33fNF3P3EnfjVU1/FV28tQmayDa6Rk3DjTz+Dnz1xB750ywjkJjuQNmkC5lxQgIIMiwmYJbMYF3ztetzx9RmYPC4fsz/3MfyQcv778a/h7oc/i29+bzZGO4TVhsTCElz/W6b//TZ89rbRyHIpGHYX0udfgm89ehd++cincP1EG4zMMbjh3jvwyye+jnse/wK+8qlRyIqzwqLAQyH1wstx15/vwE9//xFcc34mkmMsTO8+DTdy5s3Frfd8Hj9/kn1/7HZ8+uMlmHzeDNz0gxtw2w1FSEnOxpRbr8FXf3ghZuVFyhpwpmZg6u034QeP34l7nvgqfvT3L+LH9yxASXIipnz9c/jZ3TMR9LVjCy0fnglz8cn/uh5f+v5CzC2yoLPFh+Gf+AR++OuLkJEZAxhOFFx9Je7861dxzwPX4ZJ5E7DwyzfiOw/fiXsf+TLu5lj9x13TMX1+CRZ+8xP4Cdt692Nfw38/+il86fMTUJSdhxmf+Qi+9l8LMCXDMDtnxKWi+Opr8MOnvsH2fQU/+MVCzB/lgs0dh8IrL8c3Hvg6fvXEV/CT70xEUkwhbnrgP/Cft2VxY7di+Mdvxc/+uBBThrngHFaEy797O37yyNch+N75lUkYmemCjYpM0RWX4Ev/9yXc/dTX8ZPfXIMrFxBfKlnpc+bgth99FJddWYDkyVNw/S++jF9xbt3z2Jfwnz+4EPMnJsDO1cKRko6Jt3wE33nkTs65O/C9n1+CeaPccCalYvqdn8VPfzYT2QK5MmC4MzHv25/BL9ifXz3yefzosf/AT75RghRuLhO/eBu+/39XY8GIeLgtZvfPmYtsbFaLxXz69vm8VISl60ouH4iUOroMpY7Mo9SR8z9QAz9gYVEGUlJS4Ha7YRgGxKXS1NTEJ/HgB5Q8cHE/3cii+IirSCwlch8bG9vzPoRSfbFSSkEpNbCwczBVoAiGAqioOITGpka0dbTRSp+OuLi4MBpkELSUUlCSwhAkiSslV0k8cxRelc9c/UOsZgXDaoHdYYVFkFEGDIsVdpvcoPfgwCm6ZVwxdlh7UweNWejHc9gpK1oMn9qkHqtVwZI9ChffNgvzZ6QjNpoHUYcyYLFaYbNGMbBtzuQkZBUkITHWhugss6S0U3hcVkip8HQzYIt1wcl6mQ3zUDYk5qYjMysWMcJrhDnNvMMuBqwOG+zH9B+J0XuwMsNigXUgwCTPFoPCeWOQsX8ZHrj7efztZ29iZ+IkXHHVcMRz91S9ksyYYQu3wWK21YDVboXFYqAPn7KwPlJY68KRDmUYsDrscDos6HsoKMqxuezoPw368kXuDFjdTjgFH4U+hyFzxmnjGPbLiOIyCJDdaT98zgmPzAH22xVjQ/9WSnY0KaVg2KywMuxTm2GBzabAZJxLh1KKc9ZGa5vdXKQ9fNL3+QJi5TZhCNHmLWTe6EsfBCz83Mo/xEtNTYXEbTabaSmRl1CDwSCVu1APSUHBUUjiRyPhExI+pZTpIhILSVlZmak8dnR0QP47sWyoSilhM+syI2fZJYLDyehWZ2cHDh46hE5aScQCn56WhtjYGH7uFeQPgiVJ1j2lmEKSNMYY8Cr3J6MhJyDDAHACxXSRk4eAAVdaMlJTY+HmZnE8co24ZBRdcSnu+NFFmJH5AYbSlokLvvsJfPFTI5GdbIU6nkacFF7FDdSJ4ttvxy+f/Dzu+uFH8OXffgn/ff/1uGRcjKlAQR8agRNEQKnwjDYMAza7nYqqDR18evR4OhGSX7CDPo6GgMvlglhLRCFRSlG5c5qKibhZRDHBCRyyCQtJUQnFIiIvte7YscNUSETpsXO8EhMTqVDaoVR4HIVf0+EICIaSGgwFsW/fAdTXN9Kq1UkrSRaSiKHFMEwMlVIw+IDTQ5F0DA18Dejjw4uAxQZHUiIychMRa/8g3bAjISsNw9JcAz+hfxDRx1xWQSkLnKlpKBiXh4KCBLhp+uHn55glaEaNwGAIKCXzS8HtdCE+PgENTc3o9HTA09V5UtwQSqmeqpXqjfckMqKUglKKsaF7KjVw+5RSEGtJeno6FboOWttsfJBKhSh68gKsKCayKQpFehcdj6RFQskTUkqZ+Pt8PtTU1GD9+vVobm6GKCgiMysri+MVb+Km1MBti8gc+uGpb6Fg2kyXzZ49e9DW1gmPN4hRI0cgJTm5B0OD1uVoUkqZeVBsnxCDM3lqpeRMoq/r1ghoBE4rAk6HA4kJCejyh9DS0oZ2ugfkiTzSCFnUI3EdhhGIYGKla1FcOPLC5Pbt24lfC8SKIfeimAiJIiEULnn0q5Tp7Ozkk/0+bN261VR4RCGR9Ly8PFPxEZfR0SWd2xwyRqIgCpYbN25CbUMdrSTtfLgrQMawdFjpyoUoH4YBRRJeITOuDJhWE6YrpcimziiYxhmtXVeuEdAIaAROEwJKcbHlKb71nKwM1NXXoa29vcdV0KcZoT535/SNUgStGwFx34hiIu6cjRs3orKyEqKsxMfHm9YN+XaObJAREgVF4hJGkygd8sJseXm5aR0pLS01x0HShT8nJwfDhg0zLTLdVeugGwHBJ0KAvM8DU5HweD0QC0n5wUPooqKnqGSMHzuGVpIkKP4ZHEdT+aASInmGxYKwYsJcg8R8pRTkUCocSvx0k3G6K9T1aQQ0AhqBM4WAUgoup4NPj8Pgikmg372Bm2EHn/pb4fX6AOb36CM9EZyzh1KHb07ynoe4ceQbMevWrcOmTZsg1iZRVpK73QRerxfy1C6KhygqQnIv36YRRWbbtm1YuXKlWVZebBV+ceGI0jNmzBiIlcRBq9Y5C/xROy6TM6yQCKv8+4S9e/dhM8eita0Vrc0tmDFzJtKp2JkKCJUOUUAsFgNC8i00i2GYSoklopxwrJVS/AgoEXnGSCslZwx6XbFGQCNwuhBQSpmLrVLhMD4uFsVFBWj3+dDUVIumxkY01jegq6MToWAQUHwGVYe3TqkBEg9nM+saIPmISUqpEyoXEaqUikRPaqiU6tMueUo3uKGlpaWhsLCQil093nrrLYhLRxSLuLg40+0iiktGRob5LoooGPKirFhL5Ku+8vsjEpeGinVE4vL+yPjx4yF8slFKnqaBEFC0jxgIhpSZGQr4aCHZhdVrVqO5pQUtrW0YNboExYUFcLucUPKnRAGxwDBIooR0k8WQ9DAppUx5Z/pinOkG6Po1AhoBjcDpQkApBaUULIaB9NQUTBxfgsa2djRyMW9srEddTY35hC8bL59D0f+Q9P5p59q9UmEMpd9OpxPDhw+HuFsqKirw+uuvY+nSpZBv0IgFRCwkgpnb7YaEooCIVUUsJk1NTeY7JKLcTJgwAUVFRRA+pZSI1jQoArSShELmPJb3b0QZXLFiBZppHWlt74TdFYsZ06chMTEBZKIiomBYDFi6SawkVouV9xamk/hZUEqRtZdwBg/jDNatq9YIaAROMwK6OpiLr8GF2G61IjMtHRPGTURtYzPqaS2pqa9HeXkFGhvqEQpSLeHiL5sp9DEoAoKlvFOSn5+PkSNHQu737t1rKievvPIKXn75Zbz00ktmKJunKCsxMTEYMWIEZtLFMGrUKPO3SCwWy6B1nKsZ/edez30oAK+nE5s2b8aqNevR2tKKzo4OUHG3rQAAEABJREFUBGjku+aqK5GengZx21gMw1Q+LEZ3yDlvIRkW3ksaSSllfiaUCodnGmutlJzpEdD1awQ0AqcNAaXCC69SEhrmtxJyszIxc+pUdHkDaOLTZn1dAw4cOIiK8v2Qdx16NgKcmUMpdWYqPoFa5Z0QcduIwjFu3DiUlJRg9OjREMVDaPLkyRCSeAZdO+LWOYFqzvkiDQ0NWPz2O1izei3aW5tMEq/jJ26+EbnZmbAYBuSlVqUYGhaIIiIUtpJYIC8ny70SPpJSCkqpIYGrMSRaoRuhEfhACOjCGoGjI6BUeNFVSpkLsPm0aLHAbrMiO3MY5s+ZjaSEJDTQalLX2IQDB/eZX1OV388QM/nRlBOlFM70odSZaYNS4XqVUia2ERxk8xNFRZQPIQvxljzBUigSl3AgivAMlCdpkh8huT8SCd+R8odinlLKbJa0Xd67aWtrM18Q/vcri7B3z36Ie6yWSrRyxOITH78FmRnDIBgrUxlRZtxqtcBG64iQ1WaDKCMWjoNBZURCpRSU6iWc4UMrJWd4AHT1GgGNwOlFQCkFWZCFZFGWRdpmsyI+PhYTJo7FuPEl6GrvQENDh/kS586dO7GZZnL51kgHTeSyOUAfR0VAqd6NTill8iulzA3QvBniF1EEhM5kM6V+UYibmpogX8FetGiR+RXq5uZmtHe0oaq2FlNnzMRnb/8khtFlI/NZKYPKiJCFFhEL41bIHBcF0UJlJGItkbh8BoSUUmeym33qNvrc6ZshhYBujEZAI3ByEVAqvPgqpaCUgizIsjibCzafJt0uF/JyszFv/lzExiZA3jFppNWksqISW7Zswdr1a2k92YLKigq0U3HxB0LmtyBCUJANJEwBxuncRwgYkCQvTCxt8oZCwXAo/EryQhIzKXwHkIP3ki5y0R2X1DBFUiJhmFN4j52kHVI+QnIvFLk/LAxRNikkxN7KSWShmMwOyW2YmC/3Jp/EJZX4hyLEeynCoOcU3p4bMyIcYQr3Tfodjh3pKm0OEV8Jj4WE93CSeqURSi4DkOSfCMm8YaukKGQ7FvkKfj9diU3N2LOnDEuWvIfXFr2ONavWoqa6Fh2dnaiprYbT5cZnPv0pXHjeAiTEx8OwWGAYFiohYZI5bbXaYKN1xMq5LSTWEks3n0FLiVIKSvXSAB077UnGaa9RV6gR0AhoBM4wAkopLuBGD8lCLWTlIu6wO8yvsc6cMQWzZsyA1WFFbX09Ghsb0VBXj31l+7Fu3UYsX7YMK1csw6aN67GrdCcOHToEcfXU1zfQwnI41bGsUH1DM+rqhRpNeY2U3cAyDfWNaCQ11DUyvQGN5G9kel9iHtPknYIGho0NTYiQ1CtpDQ29PI2MmyRtZ9zMO0IoClg0j9wLRadFx01MRDapJ97QgAbznm0zw0Y08knfpMg9Q/katlCzxJnfTOWviW2Te5EVIbES9FIzzDh5pd9NDI9EIsNsSxRO0p8jkSmf7WmiUiDfaJGwiffhMuwL6wzHpX8Dk/A3sXxTT7mB+RqIlXxFurq6Cvv378X27ZuxcuVyvP32YrzxxmucY++jrGwPmhob0NrShOqaGni8flyy8DLc+vGbMDwnGy6Xk/PYAothwGIxTOtIWBGxwUoLoJBNlJJu5USsJgb5lBpaygi6D6M7PI2BrkojoBHQCJw5BJRSZuVKKfMp0TAXcwusXLgt9L/LIm7nAi7fEMnLzcX8OXOxYMF8pKeno8vjQ1NLK2QzqamroiJyAKWl27Fhw3puJivw3nvvY9my5VixYiXvu4nxFctXYCVDIclbsWoVVq5cbdLylWuwfNVqLCMtN9PWYCXjK02elVjVXW7l8m55K8PhKuYLyY+Q9SdJX7WSdUTKrliFVSxnpneXk3j/coPdC+9AJG2U9NWrVyNCq9asxqrVrE+I8Uh6/3DNmjVYw3IRknyJr14t6STJ76a1a9dizZq1kHDduvVUCtf1IfmfOevW9abJvdAG8pq0fj02CG3YwLEanKTM+vWSv3EAPsowy0vYn6RMmETGOta7zmzPetPdImlCZluYJ21Zv3YdVq9agaVLl3DOvI/Vq1eyzo3YtWsXyssPQRQfeb+puqYW5bTUWWPicPlVV+Hzn/00pk2ehISEBFittrBCYjGokITnsJVz18q5LIpJNInbxlRION+NKJIPg1JKgiFBWikZEsOgG6ER0AicTgSUCi/CSiku6oZJFouFi7zVJFnM7Vzc5Xc4EuITkJ2VhSmTp+CiC87HxRdfiPl074wfOxG5ucORmJDMp1U3FRwDgWAAXq+Prp121PMpuLa2jk+3tWGi6V02mJrqCtRWlTOtBpW0mFQ2taKyud2kitZ2VDS3oYJp5XwiL2f5ytpaVNfVoaaOYW0NyzHkRlVdzXg0SVoU1TBew7I1lFHNJ+wqoepqmOWYZ4YsH06vgRmSR3irWS5yHwmrWaZK+NmPKlK1STWmvBqmV7NsFeVXVYXrkHLVLFNTTwzYfpFZY4bSl+403leRqqVv9bWoIglfNfvZ23amU3Z1N4Xlh+uolnr7UQ35wlRrYlXDNlSTampYJ8NqUo2JSe99JE3SI1RLC1YtrVW1tEjVso1CdeyLhNEk1q9a4YsQ+es49nW0+pgk9z1UD+Gvq2sw50cjrSmNjc3EsBZhTOupgFTj4KFKlFfVImixoWTceNx26634+MduwKRxYyG/mutyukwlxGIxOF/D81bmrCgkYhWRuM1ug8xhubdyLkcUEgvnuUGlRCkFOZQKhxIfCmQMhUboNmgENAIagTOBgFKKyoTqo5TIgm4+adrtpj/eZrPD6XAgLj7OdOskJychfVg68vJyzd/lkB/+mjplCmbS1TNn1iwznD1rJubPnYvZs2djCvNKuJkUjRyJ4QWFyMsvQl5BEYYXFaNgxAjSSBQWjUBRcTGKGBaO4P2IUSgiFY4chfwi8hYWsGwB8lkuv7AI+YWFGM5QKJ9yhAoYRpOkmUS5BcUjYOYxXih1kjdf0hgvZChpZlg8Emb9kibxaCKv9CFChSNHQNpXOHI0w9Fs7xgUjyoxqYhh0cgSFI0cg4Li0SgUGjEaBaRC8ktYUDyK6UJMZ7ygaBQkbTgxyC8c0d0/9pOYmbgxzMsvJHaFyO0O8/ILGA9TnuSTJC+3O13SciWtoAA5pJ505ufxfngUiazh5BXKY3q4rgLk5eeTCoh/EanQHIPhHIcI5clYsJyMiUksO5zty5c0UgHHKd/kL0BW3nCkDMuAMy6eCocdXQEFn2GDIzYJiakZyKSSO3rseFx0yaX49O2fxCduuhEXnn8eCjn+KcnJECVZLB5WsejRGiLz1CQqHTJv7TJnI8Q0a4TIG62MKKXMeY8heBhDsE26SRoBjYBG4JQjoJQy61BKmQu0PD0KyeItT5Wy2NusNlhtVshiL2Sz2824g6HL5UZsTCyVlXjIj4clJCSaSktiYiISk5KQnJKCDCovw/NyMIIbV8noERhXMgryT9LGl4zB+FG8L87HuIKcMOUzzM8OxwsZL8rH+BFFGD+aZcaMZtkxpNEYXzIa43gv4fHRGIwfM6an7ATKmcB29KXR6L2XeDSN6c6LpMl9OD5+jLRxJMaPJo0J0wSGE3hvksTJM7E/sQ0TiclE9mci4xNIE8eOwcRxJRCrgEnjx0bHMUnuIzRhHCYPQJPGj+vLZ/JT5ngSZYfll7CesVEUdT+W6WNLuvs7BhMkLlTCNAmjSdJMHJlnxiWUMmEaL3ns0wTKnDxhPGZMm4Lz5s7GpReeh6svuwTXXb4Q11x+Ca649CIsvOh8XLhgLqZOHI/hubkYlpaKpIR4yHyzdisiMjctFitknlqpdNhsdnNO2jkne8jWrVDL/KVC0jOvh7iVRD6QWikRFDRpBDQC5yQCSimz30qpHsXEXOy5kItSYrVZIU+gNnt4kbdzsbdLnGR3dG8GNpu5KZh8tjCfxO3d6fJ063a7qMDEIC42NopiEOt2I84kJ8NocvGeFMP82JioMtHlh0pc2ndyKJ74yP8lClMc4uNON8Wyzl7qGS+zHbGIiwtTPMNoiqT3CdkXszx5JV34E8TalpiAlOQkpFPhGJaebiquw9LTIP/2IDUlGclJiYjlmNvtNphz0JyL4bhN5iPvbcyzyxyMIps9PPdk3km+jfNPyst8FhLFRKnwPJdJr5SSYMiRVkqG3JDoBmkENAKnEwGlwouzUsp04ygVDmUhl0U9sribm4AjrIg4uAFE7uVHwex2B0RJsXGzEDI3Bm4KdvJJeZvNTuWmL1mZL7wmCV80kT+cb4eEQjZ7b7z/vc1uh80eJskTstntfcra7FH33fKFL0K2qDSJC1nZxgjZovMpy2a3m32ydvPY7PbB62Oezd6bL2Vs9t57m703buZF1RW5t9l7eWz985kXnWaz2/u0zco22uz2Pu2TtKORzW4P48ryR+K19W/PUe6t3fJ6xp734XliY7v7kvCafJQpPHa2qQ85wnNS0iRf+GXeyvw1LIY5p43ud0iU6p3rGKKHVkqG6MDoZmkENAKnDwGllGkpkRqVUuZCLou6kCzwQuaCL0+p3EDsooR0bw6ilAg5HU5IKGR3OHrici9k5+YhoVAkbu+WcVjYzSvpwi8UHe9/L3kRkjwhuZdQSOJCEheK1C/xCEWnSVwokidh9L3IMqm7nWY++yKhkJl3hPsIj4RCwi9hhKLrkjS5j+aRe0mPkORFp/W/Fz5Jk1AoOi73QpJ2PCRlIhRdt6Qd9Z7Y9NRlzqdexaInPZqHcZErZOfcCvM4EA5ZljJkfppktZmuHZm7QqKQCCmlIIdS4VDiQ5G0UjIUR0W3SSNwdiDwoeyFUspUUGQhj5AoJRGShd8qZnRuBLIp2GzcFLhp2KM26OjNQ+IOyaMi45ANReISsozcC9kZ70+SLhRJj45LWvS9xCMkeUJyL6GQxCMUfS/xCB0pf6C86DSRIfcSCklcSOJCEheSeISi76Pjki/3QhIXkniEou+j45I/0L2kCUXyJT4QSX5/ivBJusQljJDcD0ZH4+mTL3MhQv3ngaRH0jhv+tTXfR+ejzZE5qfFaulRSiLzVz6ISoXntcSHMhlDuXG6bRoBjYBG4HQioFR44VZKmdVGFvVIGFn4JZTNwCS7jSZ+EpUU856hbB5hF4+j+2nWYVpOIoqLmc8NRzan6LjcR0jShaLvI3EJj5Q3WH6kjIRCwhchuReSewmFJC4kcaFIXEKhSFr/+ED3khZNRys7UH4kTUIhkXe0UHiEInwSP16KlI2ERysvfEJH4uufL/d2zolo6l9e8sLzKqwIm/ONlhGZj0JiGYmQzFmlwvNYqXBoTuohftFKyRAfIN28IYiAbtI5gYBS4YVcKWW6c2SRj1Bk4ZdQNoMIybd1zI2CiokZisJis4eVFjMeVl7s3U+/whOJf9BQZAkNJudIeYOVGSxdZAkdKT86T3iFotOON36k8v3z+t8fa11SLpoGKs8mVOwAABAASURBVCf5A6WfirTouiQuZO2eW5G5F7GMyNyUNAmV6p27SoXj+JAcWin5kAyUbqZGQCNw+hFQSpmuHKXCoSz4QrL496eIYhIJ5aubZpyuHjO0WtE/lE2mh/jEayo1OsSZwsFuowUiiiJjc1j6yRgjW1hB7alDFFWm2aOJaWa+1XbY3JG5FJmDMieFlFLmh0QpZc5b8+ZDdtFKyYdswE5hc7VojYBG4AgIKBVe6JUKh7IJRDaFSCjfdojEBwplIxmITF55F0ATLEMIg8hYnYo2RWRHh6LI9iGLBZJvISZmyHtLN8n8iyallKmIKKWOMIuHfpZWSob+GOkWagQ0AkMIAaVUz+KvVN949CYRvXlE4gOFUmagdJ1m6Xlh81zBIqJ4RMLB+i1zRkipvvNvCH1MTrgpxgmX/LAU1O3UCGgENAKnGAGl+m4OSvXey+YRIaV605UKxyN5Ouz9TY1zGQtRRKT/EgpJXEip8HxRqm94iqf2aRevlZLTDrmuUCOgEThXEVCq74ailL5XSmOg1LFjMFQ/OyerXVopOVlIajkaAY2ARkAjoBHQCHwgBLRS8oHg04U1AhoBjYBG4OxFQPfsdCOglZLTjbiuTyOgEdAIaAQ0AhqBARHQSsmAsOhEjYBGQCNw9iKge6YRGKoIaKVkqI6MbpdGQCOgEdAIaATOMQS0UnKODbjurkbg7EVA90wjoBH4sCOglZIP+wjq9msENAIaAY2ARuAsQUArJWfJQOpunL0I6J5pBDQCGoFzBQGtlJwrI637qRHQCGgENAIagSGOgFZKhvgAnb3N0z3TCGgENAIaAY1AXwS0UtIXD32nEdAIaAQ0AhoBjcAZQkArJScZeC1OI6AR0AhoBDQCGoETQ0ArJSeGmy6lEdAIaAQ0AhoBjcBJRuAYlZKTXKsWpxHQCGgENAIaAY2ARqAfAlop6QeIvtUIaAQ0AhoBjcAZQUBXCq2U6EmgEdAIaAQ0AhoBjcCQQEArJUNiGHQjNAIaAY3AWYuA7phG4JgR0ErJMUOlGTUCGgGNgEZAI6AROJUIaKXkVKKrZWsENAJnLwK6ZxoBjcBJR0ArJScdUi1QI6AR0AhoBDQCGoETQUArJSeCmi6jETh7EdA90whoBDQCZwwBrZScMeh1xRoBjYBGQCOgEdAIRCMwJJSSTc0BOF5o+kC0rN6PS5e29ZHx5CFvdF/N+A+2dfbhOd56S95sMeXoy4cMAd1cjYBGQCOgERjyCAwJpSREmLxB4IPQxVRIFtf6+8gIimDKlvObmzsR91IT7i319OE5kTpFniaNgEZAI6AR0AhoBE4uAkNCKYl0Kd+tUHtF/KAUZw1zbrowzuQpjgk3/425MRgfb0GgWwl5dJobIuejWbZwAV491FDa/MC3RjrMPMmP0K/GOckB3ED+SFr/cPG8GJNniF10czQCGgGNgEZAI3DWIBDe1YdIdwyl4KHFZMLiVvSnGKuC6m5nsl0h1WFg6XmxKL8sHgtSrWB2dy7w9Y2dZvnC11uQ9WozHj3gxS9KXCbvf4504kHeR8v/+Y4us6zDAixvCJhlo/NvX9uBJNuQgspsr75oBDQCGgGNgEbgbEJgyO20NGigsiuEyn40EOjpVEyyXAbshuqT3eDrW/4uum4mUtGZs6QN499qxc93dvWR30wLSkRAFxvQv+5abyiSrUONgEZAI6AR0AhoBE4RAkNOKTmWfs6ncjHyjRZE07qmwKBF66lU7O8IIkLNvkFZdYZGQCOgEdAIaATOCQSGYic/lErJXioYu9qCiKau4ODw/nC0A7fk9L5fMjinztEIaAQ0AhoBjYBG4EwhMOSUkmFOhTXnxx5G9NQchtE/Z7gP45Oy81MsfXiznQbkPRRJ/EqhvafM14vsktSHLk6z9uSLLKGHprr78OgbjYBGQCOgERiqCOh2fZgRGFJKSXlnEOe914avbuo8jObSZdPez0MzNt6C3+3xmLw2Q+GB/V4zvqWlr9nknlIP/lke9tm8WOkzedbQ3ZNDZSV68BZV+3HF8nYzP7oNn1nXgdvXtkez6rhGQCOgEdAIaAQ0AicZgSGllMg3b1Y0BDAYRb7yG43BxuYwf6s/hG2tQbPst0Y4sKDbWvKdkQ6UxBuo9oRwR4Ed81OsJs8BuoCi5Ui8zhsy8waqf1M/RUf4NWkENAIagdOFgK5HI3AuIDAklJJCt4HX58YcN+W6+jZffm9E5MgLrTvawtaSUbEW3DPWZcqWrwPnsS4Z2CcO+fC3feFffL1ymNXMl7JHowe1K0fg06QR0AhoBDQCGoGTjkDfXf2kiz82gXE2hdFUHn6324NjpXF03fzH5k7s67Z4fGtLJ360vcss/xxdNDW0jERqf6vWb6Z/eUMHnul245gvy7aHFZccKjeXpNvM3zqJ1P9enR+SFqGiGMOU8SBdRBG5OtQIaAQ+KAK6vEZAI6AR6EVgSCgl0pw2+mZeqfbjWKmT/O9ScWj1A/eOc6KRrpdI2YhCcleRAxekWbG5JdAjd1ayBc/OdPehL9GtI20o7wz18K1u6vsCS4sPZt47rFN4NWkENAIaAY2ARkAjcHIRGDJKSZbTwBPT3X2ov6vk/imunnz54bQIFG/U+PFVKiCR8lMSwt++WdHox3/SgiLuoUvTw79Rv7k5gKfouhHqoN7htCj8stSDm1e1449lnohIM9xCZUbS/2tbp3mvLxqBY0VA82kENAIaAY3A8SMwJJQSeen0axs7sKYxQJeJFa9U+UxaVE3zRFSf3hBLSneeuGIqu3+cRJSSSVRE9tIdI2Vr5I1ZlpMXVp+iu0a+DjwiNtzVTS1BSJrQBioo8lsnEhdawfpZzDw3Me8/NnWavCLfTPygl1AQNa0+/PuAB/du78B/sM9fWNeOz63rML/x8/N9XqxjH8JOpajKWG5foxd/39FpKlmiaH2Hrqq/VvpRf4w/NhsKhRDs8uFPVLC+S0VNZAj9qiKAen8IETH+Nh8e2NWJ75Hnr8T7oC+SE2lPCPU0Gz21pxPfIY/IEPojFb0dh/FGyoTDUCCIygYvfhlV7ntsz311QRzWZxaR9j7APv9XFL/U+UP2/bdUIF+s96OCdVK3JPcxnCEf6rfvwJt/fBZ//em/wvSzl/HMk9twIPyfBrqFhOBrbcau51/BfRG+nz6H+/93Hfb7ulkYBGt34qVfP4e/kedvf96AfU0eEErmhM9g8wEsffA1PMj8+363HGW7m8IZRLt91w68ff/LvfJ/9hKee6EU+5siSATRun8flj7wPP7681fw6j939pT1tTRhz79f7y1L+T39Yfy+n72AZ5c0IRiUsQuicdkSPPzfz7K/z+KpVyvQEvkaW7ANO19cjMd/+S/mhem+3y3D2h1N6Iw0I9CE0reW4ulf/At///MKrNnSHG5HyIPabdux6PciN1xW2nDfL57Hg799Dc88uBzvvbsPB+t9A4xtCKEA5+67b+HvP+stK+V7iW195RAaaAoNNh/EsoeJo8nLvr26D+V84JDemY0JduLQ8jV48Tci6wU8/fRW7Krym1m9lxA6qyqx/sl/R+H2PB796ypsq490Noo7FICvvhQvst+9bfoX7n9kF+o7/H375G/E5mfexKN3S/1heuChzdh9sKObL4T23Tvxzj9ejqo7zBeR/dB9K7B6RwcbEIK3vgbbnl8UxfscHv7TcmysDjJfzhD8XR3Y8fQLHLdn8bdfrYJ8viXniBRsR+nLb+OJe3rrvu+3y7Bme2Of8d61eFn3eC/H6s3dczbkRd2OHXjdHO8X8eQjG1Ha0DMCR6xWZ2oEjgeB8E59PCVOAW8jN5ZHDvpw3z4PvrqxExIXkpdRI9X9caILz1f6evIkv6XfuvM6LSaSfqir74fl4QNeyH8QjsiKhKL0PHHQG7nFzCQLvpgf/u2SCsp4o9aPETEGPp5jw092dCHTqXB3Sfif9/UUOsaIp8uPl/d68IOtXfhpaRd+X+Y1X7T9B3c5+V8897Pvj1UFsNNzuMCgP4QdXNwf4Eb8V8owieUfL/djK/MOLzFwSsgbwPOsxyzfLef/9vmwla4vDoFZyM92vlLu5Vh48UJDEITUTA9feKVys7vBh6epQPXK8eIfbMuq9hC3W/IMeHKxZVu3VXvxx+66pfxfKOc+lh1ofQv5AlTgvPhbFP9f93rxJ+Lwu90e/IxY/mCXF++2BsGqB6y1TyKVksZ9+7Dqn0vw4kPvdtM7ePXZDdhEPHt4Q350NpRjxaNvd/OQ9+H38O8nt+Jg1JwLNR3A8ifex8uU9dLze1AtG2iPECDUUYPNr67Cqw+/i5ee2YqK8sjXykPoOnQA619Z1iv/wXfw0nNbsHVP70bWUV2NLa+8hxcfWYFV7x7skRxob0PF8tV4ifX29uPdXlmPvIclVHgjn4LWLRux6LElzF+Ct1fWo71bmUeoCweWrcNbj0ted/n7WXZVFeo6uksH2lC+divefvRdvPzCNpTu7e4DMWrevw+r+2BJGezH839/C8/86VU8fM9z3FhfxD8Fm+53vyKdCHHTb9m4zsRuwD48xLYur0Mryym7A6jai5UvLmWf38Yzf1+F9dxIw7pVCJ5DZVj9wvt49u9L8MpLpSir9MLCz2qkLjPkptp0YB+WP/42cWA7u7F7+amVWEGlN7Ldm7xy4YNAoG4vlnDsotv3wv1rsK3OC19UgWDNXiz71zK89GCU3Jd24WB1V/fnIYSu8gPY8MryPnX3yl2C117ahh37wx9+f3MT9r+3Cn3G9/HleHdVEwLSNlLQ24mD7yylvCV46cntVEqYeLQzxDLL1/cd7weW4N2VVaiNfIBkvNdvDY/382xTWWS8fWjevx9r/rUELz68FG+/vhuHWrvnyNHq1fkageNAYEgoJdlcQH4wygGu6XiNT+eigPSnL1BZ+AMVk9iwZ8bsopTJYlnzJuoi74hI+WmJYealDQFs58b10SwbLu124wj7ZlpNoq0jxbSm/L8RDkjZL3e/ZyI/5jYn2WoqRIk2hY/lhJUWKX+sJBv9U3s8+PVuL0TxWMUPcxMUMtmZqckWzGA7x1L5yXYodH85KEp0CF1dAeymK2kr1yxZiL1cEJt42dsWwFrK4m0U/5GjNISgmRtrhA5SwXiXC1Kb+VTNslxn2iWfWgqNNj2LIHPMM+gPYiex3G6WAWR/k69j72oNYCvx7GR5k7H/heltVIrWNPhRQfkUAT9X2EZPCGV1fqynwtK/iNy3M13a2kK8iuMtmJpoYCT1wk5WvI6WkieoZP0vNYWtrPjoOATg7+xCW2MH2ls6w9Tcgqp95di+vg4R9TTk86Bt/x6s29CMth6+DrQ2tEHwk3aZFPSjs7XT5Gljhp8Ysptmlnnhxutp7wrX0+aFn30x03kJ+f3oiuSZdbSgfMtB7N5SDQ41OajUkMfb3snyXejqJGhmKi/BoNkP6UMHn9qN5HQUjsnuQ9mpNiJGXp4hjwcdbKfJz7lEvZLkB6DFAAAQAElEQVSpcoocyevFo636ELasrUBFZVf3Uz55usgjbWz3wtezG4cQZPu62qSsB37lQHJhFoYXpiApVqGrqgq7Vm/D0n+9i3/+36t4/OFtqOgxv7BuAhXs6mLfpH+dCMSmIG9U3z7kZLhgtyooVwpKLinByCwHVEc7KtdswNJ393LT9yLka8Ge97Zg9RLe02yYMKIA42blI4uWU9bSc4Y8bWg4cAA7tjWjvd3DfvjR2dKG+ooabF9d0WspiJSQ9nV0oLk53D7BTqhl13as3dYBDxX5MGsQjZt2YefeetQ19vK2MN7lCXRjyLH0+eExx7ITHtiRkJ3RZ7yGFyQjKS68XoU4vj7OU6kvTO1oKK/G1nf2gM9J4Wqp7vg7uutr9XanHS0IwdfpQUeLjFm4bBvHe2uf8Q4h0OUlNsw3cYp8qkIcbx/C492Jjg4frYIE6WhV6nyNwHEiMCSUEvmPv7fk2s2mx1qBLxc6DiOrobC7LYhA1OdAvvrLvdksJ5evFNrx2/EuyO+UiIyIy+Zj2TbMS7Gglm6dOVQCFkYpJlJOaAatJPINoP/jE7OdqIgM+V2TMu7Mv+FTufBU03ry8x1dEj124hPX0kMe3EdL0HJu5B6rgfnZdnx3jBO/oNXlJwyFfsr4t/NsmOxWPZuJWQn7W82nxR3cxduUQi61lukJAJuIBvZnA8391FVM1uO5pLKeRMUStEa8SfeJeK5YFROOdIbQ1RHATmJSToUig0rc6DgDySzSRiVhD8fnUGQNY1r0KeblRrZ3eTNT2fiUeCvOczHOs7MzgMUtR67dcFjx8SIHvjfaiZ8Qq+/mWjCCU8ZDmW/TgraadVM/o7QjnBwLPzdS7g+A24XY9GSkudinumYc3LAfVebaHoK/rR0163ZhT5sBa3wacoYJUGxfgIsyxwIn8+BmHp8cg/hEK7zVVdi3/RAONA4C4gD1Gi43ci44H5/89jX4dDd96v9dgavmxIPTZYASAyep+ESkJDjgtHShgljsP9CEY++qDQkFRVjwxavx6f+8Dp/73nX49F0X4IJZaXD6OlGzZRsWP7wYL79dD9+A1SskzZyLm79xFT7V3YdPf/tqfOTSTCTGWljCgoSxE3DB5cUYnuGE0VGHLa9vxvpNNSjfXopVb5dix/5O2PLyMeWScZgyNgF9n1U4po1NqNlBbFsU3GmJyJ+Rj1QD8FGpqt5QhoP9P0TU3EKdXioQ4KGQNioTMRbOA28dNi2tRBstipwRQLAVu1YeRG2jB9bsFCTHOKhyMNnrg4dad/R6RUE8FVy5+Zhx06W4vaev1+CWT03DlJEu5kefFthdsUijMhbq7EDdxu3YUnHscwNHOFR8ApITHXBZPKjctB/79zcex3gfQbDO0gh8QAT4sfyAEk5y8WY+oX+b5lSh/9raSSUkBHmPQO5/S2tD9MPWw9zo5QfPIk24gZv9XcUOFMZY8AhdNvLOiORdlGbFRD45vVcfgHw9WJ7sJT2aOrh6rOBT/P+yjntKPfgT3QTyj/zEjSPvmwiv/PdhcbVI/Fipq9WHRw/5sZm6jJeK1Vy28U628cvD7bgh04aF6TZcMsyGKzLtuJSKU55dQUUL50Yq79xsa2OiVWE0rTZXkE8UgU5qZGXNAew/gXUqNdGGqQ6AJzbRR7OLT340WrCSI50hHKJytJu7VRtbWZRkxXmpFuRbuQhz3PZTMdhOxW0gCQFaCWpb/NjAjV+efsen2XENtSKDzL5AEO/VBtB/X2BWz6nY9xJu3HNoAbiEWH0614qJLmW2v43tOcj2H10pCSAgSgnbqtyJSCvKwxiOQ7CjFfW79mKHaFq0bnQ2N2LH8kNoszm4GY7B+MzwiIToAuikYomTeVApSS8ehtyiJNg9zSgvLcfu0rbDLFSDVWlY7YgvLMDkBWMwJULzR7FfDiilBit2WLqKz8DIMclIpXLeRTP9rtI61HKsD2McKEFZ4ExKRv600Zh24XjMvWYmrvzspbj5S+fj4hkJsFKZaztQhnef2ISyzgEFwJmdh/FzRvf2YcFojB0RD1f3/5dQ9kSMvnw6Zk5LR7IbaC3dgWWvrcK/H1mLtWur0GQkYcT8CZi1YDiGUVnuW0sArdUN2L+1Ei2cMfFUCiZfPgYFyQqgG6R1315s2xdlieouHOqkYmFqHgrD5k3ACFo0LcqH8mWlONDiA6cRgo0HsXlTA1raLMieno+s9BjQ4Em5fnhpVeS075bWG9gSkpA7vjhqzEZj4pQcZHFu93IxRlzdSezX9CzEBL1orzqANSsbjnluUMKgp4rLxMjRKUjleiLjXVpai+pjHe9BpeoMjcARETimTOOYuE4jk7hwfrXLAyFRQvjAYsblXlwrP6VlYSDKc/Xtirx/Ii6bj3Djn8aFNtIFUUyW0Z0TuY+EW+h6OEiN5yZaVXbTEiD1PV3uw3CXwhfoOorwHV8YQlmtDyvpn2/j4hYfZzPfT7mILogkPnVxSTyqOD8tAfvoptnlA2K4QBdzEZlKN0aRlYoAV7zq1gDW0XVxVEH9GCwuCy5LUpD1u5kL7BI2sIXuh35sfW+Zv4Nt2Ssbi81AUZwV57MvRXzAUzQnH6IVRX5Vl0aUvuWY18EVfAdxryQOblqL5vAxdWqygUTAVDx31QWw55iVKwW3TZlPw+aoGwrUWWDGKW/wM2AqJX5iCasTqXkZKJmUCmegC81Vldi+oZEuli60Ve7Hps3tsLrjUDBvDLJpVQL7AG4MXRzLweWfSI5CzPAs5I3ORLrLh4aySpRtqQR1zRMRduJljFgUTstFVmYMrB21KN1YgfKKrh73w3EJ5mZqT0hG0YIpWHhTCXKcRI8upMbNW7B+3+Gz49hkc7xzR2D+1WMxJj8Wdl8Tdr+1Cm/+eyfKqoJILBmNWZeMwZg8Fyz9BQY60VBZjT07WhF0xiAxvxCTJuZgxAgnVMiPzqYabF1bjz5qCReeIN0Y1HUpTcFRMA4zx8fAbgE8u3diU1kXuvhQ0LaVrpuDHeiwpGHMLI5hqiNcPy0lPlohT7S3rJSngi0+DpnTRqIgPghvaxNK3ynFYe/wkvO4T0sMCkQRypLxrsPuTZUoP9R5YuN93JXrAhqBwREwBs86szncf/HNYgd+sdMj2wG+M9IBJzcfadWdNOP/gGb8aHqLm//P6FrZ0x7Ak4e82MHNWnivoVJSyad3+WaP/LO9749yIEJiQREeoYkJBq7LskkUI7lTR3i+311P5F5cRCbTsVxo5dhI9woNMOaHvTDFiqkxBuK7+3F0ESE00gqwi08wNdzM02iTHk2LTy4VsLGucOl6+q3XsI7jXvyUgfnDrMiyAgaf6BZTKajzwWxnWPLhVz9dNDuovNBAhRi2Qb5qPY1YFcco02TdQKWulG2la79vYba9ie1c1RSCTwFxTgtmE+8sWj5GW8jK/BZqo0uOccP3c7FfxfbupmlHrCtJbEORQyGBsilt8JPjEaBJncYSKMNAbFYa8iflI9MVRGd9E/at3Y+alnbUb96F0gYLXMlZmDx3GNxOIyxTLCXH2MZwgWO7qrg0DB+ZhQJa0fy11Tiw/SD20qV2LKWDnk5Ur1mLlx98Fy9200uPb0QZx0lcZsciI8xD/MYWorAgCQk2L6po0t+3twHUQcPZx31VsMbEImMyFQXT/RWAn8rO/j00laH/EULL1o14/bElMF8WlX48sg5byzvQRQtmD7fhQu68qZi3IA9ZSRZ0VdWjtrYNXfGZmHDxeEybOgzxth7unkiQm3ntnkPYWxOELSGOrph8jMhIQtHYVDgQgretFfvX7EN9vw9RiO6biFJidQ/DlAtzEe+wQHVUYuPKGrS3t6FsxV5UN3ug8goxdlQSUuMNyMc75PGZlpLo5sM8QuiqrsDm11f0jtlDy7FkyQHUcJ0yWaIvdjfi84owpcSNUFcnGjZtw4YD/RoazX/McYX4kgIUFSYj0c7x3rwf+8o+yHgfc8VnH6Pu0UlFoHu1Pakyj1uYfIX37/v6Llayvzj46f4xFQ3uWfghlYNf7+qCfB30ntIuCNXzSeWB/R4z/uPt4by7qcT8hHF5YpeGvFLtw08pY2VjAJdxE76Y7pJYPlYLybsjwiM0hRvkCLp9xFXDbEi+kIsWDfnF15+VuCD0jWKnsB8b0bJwgAsN907yKwzn5k3jAkzQuUEeoDtjKZWpt2p8CJMfm2ml6XFD8GlNXDfbucH4lEKm24LR3IDTuamPj1eQ9beVq+Y2KiWHKQKs8WhnNpWk6VR0pEfb6D7ZQVls7iDFQqjnDlXK9sk3ZTKpXOW7DbbJgLjL0jhgXo7HPiqDpbSKRAuRrwLX04qyph0wiGdavBUTqUS4ifcsd5jT5w1gcUPQVIpkvMOpvdcg81+jsvmPvR78npa0e/f7IS/+Kg7iRRlWTGF7TINGb5HDY3TNRCsl1sQkpI8cjtF5NgS4MdVu341Nu5qwZ+UBNNqciBs5ApMKbbA7raaskGkpMaMn92K4kTkyG4WjU+D0taJiVzlKt7cck5k+0NmOQ2+9jYfufQH/MOklPPTb5djaEuJ2e3zNNFJyMGbcMAzjvPAePIhdO2tQTQvi8UmJ4lZWKiZJSEtXTGR7xI3T3PdzzgyeITSuXIonf/tSdx/Yl1+9izV729DZb/+1JGdj6kUjUFwQBztLAgru/HyMmZyLPLpppSb0OahwVjeiYlsFar0WxKQkIq8kA0kJMcgcn4s0foiCXV1o2r4HO6O/GsxJGOj0gXo6pVlgc9iQvWAsihKttMp1Yf+y3ais3od1a+vQynk9bGoh8tITqbQYoL6LEC0lXirA/ZpPWUDngX1Y9dQiPGiOl/R1EV5+aRcODWTxJIYxyekYNy8HcSEfOmoPYvXSuu524QMdMt6jx6b3jPfundWo+iDj/YFaowtrBMIIGOHgzF7FkvGb3R4kWAH5FVZxl/ChHD+gchHdsi8XOsAHdNxd6sF3tnahlrv971hO4jPp1sihq0X+U/COtmBPMflZ+ThqGSJ3Cn3Cr1FJEX6hV6v9Jt/4eMP8Vo68tHklFRdRaCRf6C/cBE2mE7qEwL0Y1E3M0k4qWTzNOIJBLC/34ndUmERpMmmnB//i41p1d/ODtGDspeVnZxdg2AzkcOMdSbdFnF2hmC6cNEry0YVzqJkbdD9FgFlHPS3cbBfSr05RaGv14T1qQ/1+yLZXBhWkXS0B7OXCKQpSIdsynHhbqRTkMV7AxR3s6CFadrZQieKa3l02BA/btp+Cd7FfDo7FCI7DMM48h9XA7CRlmruDlL+aipGpXPUWRuQIdgXw0G4qnts68f1SL15uDsHHui/LceDzmVYUU7lSEeZBQlGOAl4/5AskhsWA1RGD5KxMjJ6cCoe/Cy2HyrB8cSk2bmiBhU/5ubNGItdhwOGycutjo7gpnHz3DXgoxORlIr8kCxluP5r2V6FsUznEwsbMI5+GAVuMGwkpcUjspoQkN9hsHPdhxKJwLHt1AwAAEABJREFUai5ycuJg89Rjz6YKHKJrYqCN9ZhlC2wkk5+KtYVjbsb7XawuN+KT43r7kRwDJ8fX6McHKvN+MT9QpjLzQgh2tKNVviXD9cBMir5QkWyoqMPeHQ3wGA7Ep6dR+YuFxe1GfGEeikSbDnjRUX0QW7Z0mEoxqM6Jlcnb5e2+t8DBz5+1YAymlRBbK9C+vRTr392Idbs70BFKxpjpWUhOiQm32YKed0qkqbzrcxo2G1zxsb19TYlFXKwdrKIPX/hGwRYXi6wZo1GcBPjaW7DrnZ2oHEi3Cxc49qslli6cXOTmxnG8G7BncwUOHOiIKMPHLkdzagROIgKHfeZPouxjFpXCTfaWHBs/lAryI2i/HueCfCU3mviADdkIJRTBt+bakMgNWuJCXy9y4P8VO81yw91KknBJmtW8//EYJ347wYUL5LHIzAGmcmOMyP/uSCduzrFDlJcMp4F8t8JVfPoGD1GYnqHywOgJnAoUxw1NiobQQEsEjQlc8sL3NdRYtjYHsLohgPepjCwhbeOm3ybZ5OqgO6SM7pCD3BXsFiDIFW5ngw/L+DQjaYkGGakINFCOfM2Y6zQTjuPkJjEn3YocK2AJBLGELpEaKhDUHQ4TEuRT31YqewdkMaRmZWG9h1r8WELrxiGWcVCGFKpmm0Wp6/FysFFNniA20FLVQgYbyUmFbFmdHysbg2jjJuVgWoh8ldyF11FWiH1nUp9TKYV0lwXDqXxwuph5VprSL6f/SVxINEKZaUe6yO+e+KmUUI+DIX2wWuFKS8LwKQXIdAbQXlOJza+sxdYqA66kdIyfnQEn63U4beYYhkJ+dFFJxCk4VFwq8kbloDDPAX99LQ5tO4A9dDccrSqL043sBQtwy52X4+MmXYaPf3k6RsfDbDOO6zCQMLoAxUXJSHL4ULP1APaW1YPGr+OS0sNMvPydjair4+CyNYbFjeR0R092b0QhcdpMXP+VhfiE2Qf25etzMCUvBk5LLxc4L7zV+7Di1e3YvqcFPouCUgrtu3dh9Vvbsa2sHZw+0QUQ8rSg9mAFymhRhdUGgzI6yvbQ/XKAaV44kqSCIDxtjdixsoIKRqQ402gpkZZD2WBzgEE6Jl+QgzjOQzQdwNKntqGs1oNQZiHGEvD4GDtsokjJ59Lvg5faLz+y6H84c/Iw9aMXdo+X9PVCLLyskHNQ9WcN39udiBtehKnjYgCPB82bt2LtCb+bExYZvhqI53gXFaUgWcabbsN9e2j5GWgBCBfQV43AKUdAPj6nvJKjVSCf8dFxFsg3ab6/vRNxVDb+OMkNoT9MdGEyFYiHuBt+fWNnj497DPlfqvKZG73If7HSB7cVmETeBD6NS9pwuhfkfjtX1b/t80Ao8o2cYQ5l8kp+G1cOybuXboH793tpsVGQ9yVExh66K769pdMsKzxP0YUg6cdEXDDzaE2IPLXupgJSScXEXDiVgUnpdtxeYMcVSQbS+48Ed+lK1l1KRaCVlQW4wK2t8uLntB79mBaVB6sCqGW6nM3MW8cNfnDXi3ANRAoZNNXPZBuph2EHFYWdfNrsNFfiaP4QOtiWHaTqALcGPq1uqfHiTzThiNvsbxUB7AzbudFGBWQPLSoHqbSIhBDDOlo5VrMTIraLnV95qAtS7qfsx9/qgt1Po4C/w4836HZgFdw6pHQvGQ4LbqSl7DvFdlwYq8AT8q2bVVTQqigz2Ms6eIyKVYBuILGPKcOAxWaBJTYeqSNp/jddOJ1o2FmOGsOJ+IJiTJTvHHMMRSkxhbLfXR0+s23SFzPtSBcqeuy+yX8kNjNPOTGsOBNFJalw+9tQVVaO0q0tR31qNbhhpUwYh4tumIVLTJqJi64bgzzOfaUG2eTMCge+qKRsjKYLJ4MKvLfiEHbThVPZfEzo9hMYQqCrE02lZdhdRbTohrAlDENhobUfn9wqxIwYg/nXzsTFZh/Yl4+Ow4gMFxxUPITDJF8r9i5eg6VLy1Hd7kLuxDzkF8TDFWxF2dLNWPnuPlRy7pm85iUEX10DqkvLcYjzD8EuNOzajkW/fZGuk3/j6QfXYHv3hyjQ2YXqdbtwsHvy8+OHrh6lxApRSsA+5MwrQUGSHVa0o2xLHTrInzKlGIXpbrio5Nr4YbdYWHnQD3FJ+kUD5m3vqeBIHYZR8yf3jtn1UzBjZjZSuSb18kXHrHAlpmLcglzEw4eu+oNY/W4dZB7jAx5GYhbHOwOZ6Tb4ymW8q1FOd/AHFKuLawROGAHjhEuexILiS/0RN1sRyX0J8gus8rKq/BiVKCNfWN8JIXHpCI/Qf23rMtPKuRNfQZfLP6hMCI9Qit2AKAN/j0qTdCH5cTYpL/+8T+6jSVw/kreRG93vy8QkIHfAPj72R/ik3nDqMVy58U1KosJhBQRo+aGyRbSKiGUhoCyYn+vAf9KKc2uaAT7w9xEom3kZn8p3dlAJkBzubnW0iGygG2Q9qZRt6mS6yO3kprybaSfy1WDDYcEldOFQl0Nnmx/vtYVQTyWNontPrtAHudjv4QIsVhwbcxo4GJtZp7RlG5UVGkK4ULOtbMuhtgA2c1x4hwBdUFUsu9nDQjxD3KIreC/l1lNJ28p+0FjCHCBIC8q7tA6YRc2U3ovi5jQl1Yorcu34QpYF1E2gfAG8QiXxHW6azcSnl3vgWIhKid/nNzd6w2LwwdnCgXEiMTMTJVNSut9RAGyxMcicPgIFLmYrAw6X9Bg8QpAfQzu2LToEX2M72j1+mPuSjZOAdVLIIKeCOzcDw8fmICs2QFdSDfZuPIjGk7HzDFLjgMlGDIZPykNebjwc3gbs3VKJg/s7cWx9jkgMIej1oKF0D5Y/vxX7xf3ocCJlQgnGZRkRpuMMg2jbvR3vvLQDu+hisOWNwILbLsTVVxUjL8UKX8V+rHtrC9ZtbkLPeyihAFoqGnBwew3omeRnMABvM/u0+QB2kcpKa1HXYcCcf2xv+9692LQ/AngQHiolkENZYLcryGErGo0po9yg8UxuAUsCRs/KQXKiA4ZYVLj28GMP0ErkpTIeiIgLc5/w1co5mTFzDEbxs+rvbMfut7eBzygDygt523Bow06sfWcHtu5qgfx0ANXCAXnB8c6bSBdOXgIcvkbsk/He22F+RgYuoFM1AqcWgRNdIU5Jq2K4R8xNseD2tR340oZOeLkSfmZdJ7cx4IYsG2hAMeu9hq4V+epunNW8xU+4sd9Bi0N695PGN4odmJYUzpQfRRPegUi+cROWcPg1g7LO5yYoOcmsOFI+4taR9KOTQjGfOBfEKSQowM9F6vF9XjxS4cMybsi7uJmXc3On1wK+PqtGCPJVYPkxMvmygoX1j0u14TP5dnwuQsNtuJbKTCobEaISUUdFYNVAuznzj3hy051JF04e910rlYL364OoodWD0PcUEwXJ/Mo0N5cQ+zEy2Yobh0e1hW26Pt2CYsrgaowqunA2i8WDfWqjZaiUfa2kNCf7MXlY33Kfy7PjhiQVVmjIs53Wmv0sN6iOYVhwHl1tFycYoL6HGu7az1T7sYkKU18MKaz/SQUpYLpvFAyLBRarBYzBnZqK0RdPw5zzuOHML8GM88dizrxsOA0ASsFuvlPCnlE56+rwgM3DoIenHXUHanBwxz6sX7wHB2o7+WwLPh3Hw+q2D1pMMlRMCnJG5qA434lgQz0qdx7AHo6H5A1GoWAAXQ0NKN9TjYMRKqtBVZ0X8l7EYOUGT1eIHZWPouJUpNClVbujHAdo0qfBbvAitCD5OzrQcJD93lWBsk1l2PDmarz64GK89FYtvBYbYnKHY+6N40GvKwY6fM2NqNxbjUORPjCsrCZ2tAIKf7CtFhueX41Vm+rQrBIw8uJJmDpvEs6/chwmTU5FnNWLqnXbsOLNnXR7se8sFAq0o/ZQNcp2tyJkOJFUWIS5t8zHlbdFaC4uuWYcRqRxUsMPb0sVtqxsZAwy2PDQKsYYTyvsXA84FQB7BqZeOQHTLyjBlPmjMUXmzfRkxMcYUFRK7BGlhFK8ngCV8sNni2lBqqzrM2blB5vQ1Dq4BqOsDsTkFGP65Fgq4160bd2KtYfEpsjm9TlDaN+xAc//z7P40w+ewf1/XofS2q5+60t0AYXYkcNRPCIVqRzvOloK9x91vEPwd3agUcab43TQpBpUsA+ttLRGS9dxjcDxImAcb4FTyT+Mu8ADU9wQy4ePu9LLdM/I74wIPTrNjY/l2MDPPK7KtOF+8t3ODU3y5N2SC9OsSOPTzNxkC/bSohD5Ses7Chz49kiHWfZnJU48OSOmhz7BzW2w/mSyLeelWpBCmaIIRMr9boJ7sCIDpjtibfgUV+IF8QrUTVDe4MP/7OjCf9Ey9Os9Xfi/Mi9ebaQi0G99kfdE5Bds6yg13m3Fldyo7h3vxq8iNM6FbxXYMMlUBIBmLoArKKefGJY+2qmQlmzFLLpwYhUgXz+u59oYrZT4KXsrFagKpht2Cy6mhefH46LaMt6FHxTacH4sQBFo5MK0szmIem7i4rpZ0xziEg0k0U930yhXbx/Yl3vHOfGjfAvSED46mn14hyagwBG2flesFTfTWjLBxT2CdSyjkvcqN+9KKmeHbwFhueaVlpKAuG/IZBgK4r4BDyMuCcMvugBf+u+P485f3oI7vrsQF01wwmCeIp/TaTP7xZ2KlhLPEa0GwYZ9eO/Rt/Hkb17AAw9txb7qLgRtsSiYlIuEdAJEmYOeyoH0wkwUj0uHO9iOphpuXANuPL0Sgl0dqHh/KZ76w2t4opue/L/X8fL7jVRKevmOJ2bEZ2LU+AxkZdjhr6xHTVUzqPsdQYQPLQf2YcXDi/D4/76Ch375LP7yo3/h0cd3ocZvR0JBIWbdSKvG+YnmS82HCwqief1qPPeX13v68MQfFuGFN8rRRGUb8s//Vq/GW2/sQ3ltAHEjx2LeRYUoyHEjeewYzDx/JEZkOaBaq7Htnc1YsawKzVSGgy2NqN5bjgM1ISh3IobPn4Pbfnwj7uihG/C5/7gYF02KMZvkowVi74rdqOeHKMT55+ny8SpZVpjuG4nCiryrrsDnfnIL58rHcefPL8GckfGIsSrm2mC3GbBYGA354OPnRr5+zruoM4Su8gNY+/w7eLJ7vJ5g+M/H1mL9zvYovn5RZYEzPgXjzs9HohGAv60CpRGfaR/WIGrfXYF33t+PPTsOYN0/12JTRQetR6E+XNE3Mt4jxmUgO9MOf1UDaiubjjrerQf3Y8Uji3rHi3PuuUfXYUdtMFq0jmsEjhsBWXePu9CpLJBKn+w/prrNb63cRovJZ/hELiQm1ltpuqeuYLptnqDZXn4NVfKkzPfoztnaGsSlw2x49KAPK8Sf0N3Qv+z14vqVHfhlqQe7ZZHrTj9SIK6Fn+zwQN49uTrThmY+hr9c6cPiWt+Rih2epwxM5ib+zUI7PpJmYJRTQXmCWEqF6z6aQX65y4t/NgRRzc+yKFzSPws32r18NC1tD5lP2RlUGIpiFJkfF0EAABAASURBVGzR0vnYlkysxsXC3DDb2b7N7HPj4GsPBjsMuxUXJxugFdzccPuLaKC7ZSfdLPJV4Fi3gUKXAXaljzhRKIv4tOhkqo8mrgOtAWyl5aaGLqj1stayvQlOCyazH2TpORU3/cQEKyaEDVsQF8tbdUHT5RHq4eoXUQYmcQG9im3OtIBPtH48R8VkGW30HcSuH3fPrcgO0H1D3QqKrhSrlYUllwu+PTYeGSMyMXxkBnKGJyHOYWZAsS47lRKDt2J58BzFUhLixrjplVV487mt2FXugYpNRN6MKbj4skLkZJpCKWmwU8GZPQx543ORG6fIFDqqYhH0dKF29Vq88tj7PfTvx5fh3XUtRy3LCgY+aVXIo0k/b3ginNyWjwBpd/kA2irLsf75pXj16VV4X/4vTaOBhOFZGD1/Mi77/BW4/XNjcaTuyz8NfPOppT19kP4sXlqN1nY/vDX78O5TG7C1rAUeVyrGXzEBE8emIl7mjCMZY84fh6mzspDkCKKldBfWvLkFm/Z1oK28HhU7qiD/L8aWHI+04kxweehuswQGnDFxKJiQCRdvQ14vWrbsxjaZ6Oy0uG/Mz4KywmaX8SATT0t8IrKKMjhXMjE8PxGxDoupwMIgn8Q5p4EAvPycD+S+8VRXYtubK/v0ddHL27B9H7Vxyh/4VLC4XUifORYlqdKWEN2dGPBQ5HOzvQoK9iQ3XBYVbh8GOWS8J+RieMFxjHdVBdY/t7S3D48uwxsvbUdZk4nYIBXpZI3A0REwjs5y+jn4ecIl6VbM4y559Yp2CHGfw02r2tEiOwqb9Pn1nWa65ImiIW6aJJvCj2iBEItvOs2tZDPPkjgDudzYH9jvxTPlx6ZUpLARUxMt2EZF5z82d2IvLQVS1xdYryn0eC58dJo/3Ilf0rrx/WI7PpFlxcI0C+bTqiOWnfl0WV3M/l5DF9UctjWJsv3cNPO46l6SbsNlqVaMcyumRp28TeImf16GDfJPBi+krJHcY2U9jeLqG6XMGaznEtIcmkV6IFIK0ylHfsdlIfMkX2galQx6SdBMn01uvAUXMu+6YVaMZ1vsfSQruF0WTKKr6hryXEIL0xiu8p18WjUou4Dtv5Qut4tZdqy1T0Eum4DTZcV12VZzzKXeBFo8qKNBFAd5j0SwuZgYpbN/PE0BhtOK62npuoHlpM35KoRGTpK2I6yJyhGDlOJ8TDq/BFOm5yKX2BJGU95gF2WxwpVfiOksM/280SgpcJlthhwxqRg1dwymMW/ajAwkcjwMdyLyJhRg7KwRmHTeBCy46UJ8kpaXC2cOQ1Iv4LClpKJgyihMO28kRhUnIb4bUOVKRu7EEsy/emxYrsg+bwSKx6ZIjSYZDieSRhX35gtPFE0/bwzGFbmhujvnzBuOifNLTP5xI+Lg4OcEcig7UkcVYDzzps7KQXqSA2F8DbiLCzDpggmYd2GJWU76OHV6DjLTnVKSZIE7LQ3Fs3rzhWf6ReMx5/KpuPCmBbj+zutwx3/fjM99pgQ5nNcs1HMqKnuC69Sodkv5aJo4JhEuauldB6vR7ExBwfQxmHHtPCy8NB85aTaEu6fgKhqBGVdOx8V05Uybm41khx8tlS1oC1rhTM/ERLrjZl84ChMnpsOB6EPBGhuDrFkTMV/6uWAkxo9xwEOLIwwLEkaOCPf9vCLk8INghCuMFtAvbiCpOB/j5o3luI5AcV4c3DZhUbCnpCJ/Msd7kP5OmZHL+WgXZlhcMUgbU4ypnG8Tp2YhnZ83yVAWO9y5o3HBR8eH29Utayr7LPlhsiDr/Fm4aCHbMH8sFtw6C1PyYk3FBMqG6PHO6DfeEy+Y2G+8c5E1zBkWS8XdnZqGon7jPa27DdPOH4NJ7MMwrivhAvqqETgxBIwTK3ZyS8VYgAXcdESxEMmJNBm8PjcW/54dY6ZLnjR0borVvGe2sGEalQYpu64pgOuy7BjOp3jJ+OkYp6nQSFzoCm640xKtEsXejiDerfObVEZFQxIzab2QOoTGdC+e8tT/cbpdqBegOMbA2qZubUgKnAhxh8hMsOHWES78aVoM/kk30lPT3Xh8egyemRmDF2bRrTTNhS9x886xGpiX68SfZsfi9bkx+M0IO6ZSSepbrUIs3TrXjI7Ba8Rq0ZwY3F9ix0gBqi+jeaeUgiXGjt9RpvDfV2BFslX1LOzJaU78YXqsKUuwF/qffCtGcSMdmenEvVNjsYj1PMRF+wJi1L8aQ9w6+S48SR4p+8A4J64g5rOGu/Es0xaxf38otiFNoe/BdjntVnxpivQ1TA8WWRFrKFjcdtw9g/OA5V+dwjHl+LI5CB8KeRlO/Jrtkv4smunGHVR6hrFcOP/wqyW7EPO+fCt++cxd+NEvr8KldAEah7P1SVFON1IuvRa/eOYb+NWTX8MP7iiEnRzSDUvOdHzpH1/DPcy797fnY+wwF5zZ43DjT2/Fd+/7In760BfxnZ9djotnpiPRFV2TQsKUGbjl7i/iV09/AXd8dgJG0OpDsYCyI3PGDHzid3fi15Rr0pOfx2e/MR3hQ8Gemo5JX7gd90by+4W/eupr+M/bs2GYWBgYdu2N+PGjIu9OfPuzRUhJsIZFGYmY/uWP43sPs29/vAILJiSDEJt5Ki4PC758E77/5Dd62vHL3xCzealmPgwXcmbNwqf+dFdPvrT1V098DT/7+2fxrV9ch5tvnYwJRbEw9+Vwqe6rgrLakPWxT+CXT/fKl/K9dBf+6+tjkZnqQPy0Bfj87+4wcb7n95f3aSfkMGIx4opLcMdfpY/fwN2/uwZXnZeJ7IkT8dG7v8L23YWf/OoaXMHPmiH8UaSccchcsBDfe0racSd+8bebcNlIK6zOWEz71ldZlulPfgwX8IHBaqiokgNFrSj66LW46z5px1fwlU+OQmGq1KgQP3k6bvoFx7vfWEX6+/PfXIerFyRTqOIcysXsr30av3rmq/j+PZdhdrbIkCwLXCnZuPhnXwu3y5R1J+79xxXdY00envaiqbj9fz6PHz/8ZXznm5NQQAz5UQeMREz74s34rjneV+K8SSm94x2bi3lf/Fjf8f7t1bhsfhol8lQuZM+cidv/eFdU3cTGbIOEX8OPifv5dMWSW58agRNGwDjhkiexYKbTwC/HuvD1QgeW1/t7SL6hIelConj8YJTT5Is3P2HAN0c4kMGyX9zQifPfa8OGZjqD2S75ifkGPjUzit10H3xrSyeeo+tF7v+2z2vyCv9fGJe0mUlWU+7fuUn9hAqNpK2iK+Sbm7swIcGCu4oc+NyJWEhE0EDEjdhNzSrTbUGem5uGw4DborqfUqGPDzMChh2xqYlIy0xAPJVGy5D4hEEf5xoCNgdiYm2wUpFS51rfdX8/1AgYJ631H0DQblos5ixpw7GS/J6JVHfL6g7sYdnRsQbEYiJpQt/e2oV36sIKyi92erCBlhR5CVbysmgVyex93JYkyD/vk7p/sqPLvJdLvBWYQkvMqFgL3FSCJC40Ln5IQCZN1KQR0AhoBDQCGoGzCoEhtcOKh0I2/cFosMb+iNaNEVRMZGTk/7FIeVEq5D6bSsj/jHfhYzk2ucUN2TZcmxmOmwm8JNPHLmVyo0zs4+MteJCWk++OcqCQ1gyJC91Diw6L6FMjoBHQCGgENAKnHYGzvcLB9vkz0u8cbv7rLoiDvG/RnzZeGIdYWi8GaphYTDY0y6uRwPepREjZmclh5p+XuCAvzDZ5w29A/n6PFxG3TUSWvFwpZT6VZ0fkq8RLGwKYsLgVN63qwL+rfWZc7q9cLl8liZTUoUZAI6AR0AhoBDQCJwuBIaWUSKequkIY/WbrYeQJ6xzC0kNiBaGRw7zPpEXEyd7Iux9S/o2a8IuptSz4jc2deOzQ4N+6earc11PfXZt7XTgieC1dP7eu6YC4feRek0ZAI6AR0AicbAS0PI1AGAFu4+HIh/H65rxYLEi1QhSS52fFYFa3dUTcMaKgSJ/k/ZJXq3xwW+RucHIxP7Fbw3EQFZEh3OJSujjNan7zROoZ1u99FOHRpBHQCGgENAIaAY3AB0eA2+8HF3KmJDTSJfPkdDf2L4zHjKSwu0ba8vuJLshvW0hc6Iejnbglx24qJlGvjUhWD12XacPdJU7z/gIqOn+b4oL8Vsklw6wQhSeDysjWi+Kw9Lw46EMjoBHQCBwLAppHI6AROD4EPtRKiXxjJu2VFmzs/ipwpOvibnm5Kuy+kbRvbunC/fu9kN8vubPYIUmH0RN073x5Y/gXFV+j6+fPZV6UXRqPp6bHQL6aLPXMXSL/ju6wojpBI6AR0AhoBDQCGoGTgMDQU0oUIO6T/nQ8fRUvTHTHrN0yLQwjcZEv8Wi5UkbKStqbtX4kvNyMy5ZpRUTw0KQR6EVAxzQCGgGNwKlBQPbhUyP5RKSGQpCXVzuuSUB/EiUiIpK6hflLpJFQ0oMsG0LITP/nTDeuzep15/yR7hyR9/Uih2ktkbiQuGsiMiSUX3B9jO4gkSckaRIGeZH40AKLjdKnRkAjoBHQCGgEziIEhtQ+W9YRgv2F5kEp8n9v9i6Mh/fahB6ammgxf6V1SV0AL8+Owf37vHhe/qVt1EDdtanTlHvvLg9+tqPLjNd4Qz0yRN6DU909JeT/qbw2Jwbv1wfwDZaV/A0X6vdJegA6CyO6SxoBjYBGQCNwZhEYUkqJQBEIAYOR5AuJ20V+PjlCSimzDItCXDRi2ZC48EZI0kRukBmRuORFZEhooRxJE5KoRcwjvJHfhpV8Id7qUyOgEdAIaAQ0AhqBU4DAkFBKxsYbaLgy/phJvprbH4tX58Sa5S9Ms+KJ6TFmPCLz9jw77h3rMtPuKnbgOyOdZjzyf26iZcmvvUq5p2fEmF83lvibc2OjWT5kcd1cjYBGQCOgEdAIfDgQGBJKiZVmiSS7gWMlg/z94Y23KbO8zVCItYbjEXkOizL/f43cuxgXkrib8f5y7CwveXGUIbIkLrL78+l7jYBGQCOgEdAIaAROLgJDQik5kS7pMhoBjYBGQCOgEdAInF0IaKXk7BpP3RuNgEZAI6AR0AicLAROuxytlJx2yHWFGgGNgEZAI6AR0AgMhIBWSgZCRadpBDQCGgGNwNmLgO7ZkEVAKyVDdmh0wzQCGgGNgEZAI3BuIaCVknNrvHVvNQIagbMXAd0zjcCHHgGtlHzoh1B3QCOgEdAIaAQ0AmcHAlopOTvGUfdCI3D2IqB7phHQCJwzCGil5JwZat1RjYBGQCOgEdAIDG0EtFIytMdHt+7sRUD3TCOgEdAIaAT6IaCVkn6A6FuNgEZAI6AR0AhoBM4MAlopOTO4n7216p5pBDQCGgGNgEbgBBHQSskJAqeLaQQ0AhoBjYBGQCNwchHQSsmx4am5NAIaAY2ARkAjoBE4xQhopeQUA6zFawQ0AhoBjYBGQCNwLAgAWik5Npw0l0ZAI6AR0AhoBDQCpxgBrZScYoC1eI2ARkAjoBE4txHQvT92BLRkv08LAAAOVElEQVRScuxYaU6NgEZAI6AR0AhoBE4hAlopOYXgatEaAY2ARuDsRUD3TCNw8hHoo5TsagvgrRo//lzmwe/3aNIY6DlwVs+Bd3fh94s2Dz3a0arXH73+6jlwls+Bf+z3osYTPEyr6aOUbGwO4KlDXnx7Syfu3KRJY6DnwFk9B/65Hnc+snTo0eqmM7r+nNVjrtd1PbeGyBz40fYuHOgIHVkpOSxXJ2gENAIaAY2ARkAjoBE4TQj0sZScpjp1NRoBjcBpR0BXqBHQCGgEhj4CWikZ+mOkW6gR0AhoBDQCGoFzAgGtlJwTw3z2dlL3TCOgEdAIaATOHgS0UnL2jKXuiUZAI6AR0AhoBD7UCGilZEgOn26URkAjoBHQCGgEzj0EtFJy7o257rFGQCOgEdAIaASGJAKnVSkZkgjoRmkENAIaAY2ARkAjMCQQ0ErJkBgG3QiNgEZAI6AR0AicFAQ+1EK0UvKhHj7deI2ARkAjoBHQCJw9CGil5OwZS90TjYBGQCNw9iKge3ZOIKCVknNimHUnNQIaAY2ARkAjMPQR0ErJ0B8j3UKNgEbg7EVA90wjoBGIQkArJVFg6KhGQCPw4UHAxtUrxgqk2IAEC2BVgJNhvBWIZeg2YKbZGY8j2bu7JnwuAzAU4GJ6nJXlScITw3thkzIROSKLVUhyDznIJ/nR6VK3nTJ59vCJnFiRTYphnQx68iL1ixypw8l8CwuLHAdDYZR7N+tiltxCkp0UEs80nmaaXAwyJDDdKTfdZGWayI60UeRKX6U90hYpbyGP3LsomKeJiYNpFGXWZWc8gQIE41gy8DSlS7sEO5FhJvAi4yFyGIXULXWlE3TBlSIkWZNG4KgIcModlUczaAQ0AhqB40PgFHO7uSPeNMKF+6e58dBUF74/3IoZqTbcNd6NJXNj8M8ZbtxdyDTu1B8f68a7M5z4ZDxgcJedle3APQUWZMfZ8JPpMXhxdiw2XByHV1nmTyU2OKi13DwlDqtnufEY85+b7sR1bkA26nC3FD4/KRYr5jpxA3fqGEk0LPjmBAduTDKQJPdCyoLPsO7n5sXihelu/HWUDRfFAQrho5g79n/PiMU7s2Lw9BQX/jPbiqmJNny9xIU7kwE72zEp04Hfs0354SJIdFrw41lxWDnLgakRQczLL4zBnkti8P8SABfv5bxkTAzWzHPiemkj2/dd9kX6+jzb8ociKyaScXq+E8/NceOnORbkUF5Rhh1fGm7DpW4gmRrNZ8e48Agxvn+8E1/OMhAvgpXC5GF23D3egTmGJADx1PI+MtqFH6cpuIjxFRybZ2a68fepMfg38bslDuhmDRfQV43AIAjoeTIIMDpZI6ARGKII0CxwY6ENEwI+/GZ9B65a0Ylvlfmx2gO0tfnxwM4OXLm8A3ft9mOVF2jpAnwhoCTdgh6FIRTCwRYfvr2iA7dv9ODVBi++wTK3b/aZnfYFgnhxeweuXdGOL9dZ8B/DLRDrgmRa3DZMDXjxrNfAKLdCwhFW0ZAvgH+VduJWyr51uw+LWgE2RcSQQthb78Uv17fjitWd+MlBP1a3BrCsMYjCbAcupzlkQarCyr0+lJEbVAZiXFaM9nrxqNeCi2IlMUwxlhDerw3hwiwLTMuK3YpL7UFsCwI8TYUg5A3gr1s6cCPb8pldfqzrZFnisN2jUMzOjYsBFLoPYjwnxUCS14fvrezAdeu6cG95EM2SzTLVXUHsDyhMoxIkSYk0k0xwB7Gc/RuV4cBXnX58YWkYv9sOAHdNsGM0GXvkM65PjcBACBzh4zQQu07TCJzTCOjODwEEHLR+jAsGsbYhgPVURI7WpKA3iH1dIVQ5rLjQdTTuw/MD3IR9wV5VIjPVAjT7sYhKwIgEBXFvHF7qxFJC/iC2NPmxPGTFd0fYMLLNh8fawrJsViCDlpjWWh9ebwLmpitT2QAPcf9UVPqwL5kKE5uXn2GFpcGPQ36YFh6DPIOdB+oD6KDfKS/OQHKEid31QiGdGg4NLnBE0rvDGm8IZVRqShIN2OnLSSJfflcAG1luUrLC8gM+UBcBoUNltQ+vWKy4mL4l1V1eBxqBwRA40lwdrIxO1whoBDQCZwyBeG6gIX8I7STuuX3aERtrxedGu/HKDBd+kGsxXRKgbWJvWxC7O4DZwyyHbbAY4LBaDFw2yoUnZ8bg4fQgfnUgiHYxOZD3glRga1MIO2sCCNKakUk3S/9Nm2zmqWwW3DDShcfpIvltgRVT7WZy90WhIMWO702JwQuTHLiDrg9ZkJs7QyhtCqCavJtqqTB0c8eynhmJwLKaIPZTkbDTXZXbnedmXqfHhyebLbiGStMtacB7dUGwiXBSE6CeAmW34A66t/7Ftvws2wA9OGbpkCeApV0KyXQNjXeZSYQsiCVUct5qU7h5Ats32YGPs27qRSaDh5aSKmLqibNgokPRFWaghm1qUwbk/RMankw+uYRCQVT5FNhVqjmSokkjMDgC8hkYPFfnnBsI6F5qBD5ECHQGYL73EWNR6L+AtbX78TDdJTes7cS9hwIo55M7eMgmup9aRUusFbMjOyvTBzsDgRCW7e/Cb2gNsXXR1UEXEKuFstlwfryBBUVO/Dd39THJVsx1AzQYDCgq5A/g+d1d+CxdIN/d58d6bzRbCPsbfPj1xnbcvMmDv9eFTFdLWoyBsUkWqLYQZudYkSlFFBDntGJhsgULqeT8stCC9HgrLnLC3OjFUtJJpWnFQR+yClxY4PNjDX1WDXSxyAu0BsuLK+n+rR24lW35eUUQ9HghfISwsS4Av41KUoIFEb2kk4rHq2Vd+BSxfIBumSmZNkygHLMMLUc1HipHim2itajEHcLy+hDE+dVOoIY5TK7whYpKmi2Ealq1uocjnK6vGoEBEOj/mR6ARSdpBDQCGoGhg0BHSwAH7Qam0pVRYuvXLu56Xm6YHdwYPYzzNBnkab2sI4gdtAhclKoOU2bQ7wjRutJKl8/6A1142eXA55MAO3mSaIVIq/fif/d48BsqG/dWKgyPNUDdxFQOyNL3ZAP8bI8oUhQH6g198oP0b3jZVlEoqEPAyn6No2IwzuPFL0SJoc/m86mAjZaQFCpDoYou/HC3B/9L+mOdwoUpMPsi30Ly0GzkafHhwRofHj8QQC0FUg8zv5FE/Y3WD4CeLEhborGRBnmoSWygNSOeGsyYKExpjEIrFal6FmgnI7vDa/isZdou4nlhuhVFAT+Wkq+d7qfNLcDMbAsyyKYUkD3MjkvYuNeplPTvP1n0qRHog4DR5+7sutG90QhoBM5CBIJePx7b70dtjB0/meLG09NcuDvfimm0GsRwd751hAtPT3fhHloyZkQ9sbdQKdnTHISHZoUkbpZHg0Y2YB832b/sDmBBsR0l3NnPSzewu86PzS1UcOi+WFTjR1KcgVS7gs1mxW1jXPjHDDf+XGzFVFpQDJsFV9Oqch/T/j7KhovjEKW8UKFJsuMbE9x4ZooT38u1Yh7dQTMTgOWHfFhH5etdWmry8hxY6FKYQIvExmo/trLera0BvE7XzmgqBPEAYoyQqWyEqOQsKvPgqWa6txjvDCpTKZGFXtF98+kSFx5kW6R9kyImEZaXlz9WNQXRRv5M1mVYDVycZ8efiO2TU524ja6bUqlbQBF+UgeVkiq6mqzUyALibmKaj4rQlnIP/qkceHi2C48ThN9m0P211Yu9zNenRuBoCMhcPRqPztcIaAQ0AkMKgapmP/66owtf2dSJ72ztwh/K/VhX58NftnfiutWdTO/CvVRc1pHv9UMe/K4qhAAtFhurPPjkig7cuT/yzB5CeasP39/gwUaEDw/NAy9u6cDdjeH7uroufHyjF1vp0nmd8n9WHQK9HeAtWuo8+NIOH1a1+vHbDR10dXTgixs78UPWvYXmmkfJ/5nVHfgc075b5sPSNtNgYQouq/Pi5xvacf26Tnx1qwd/rvRjBd05f9rpwUsdgI8VbKbP4z+3eLG4NYh/sb+/YZuYDHqFcKjSg2u2+iHfiHlifSfuYxkaK+Ch5UWsMqI/vLitE3+kW6WGBX67vgO3r+1t3za6pNYf9OBvFX5sYsGWJp/5TaDbtnvxFutbWsH2benCtzd34ts7vHiuMQSymW2XSygQxLryLnxseQd+WEl8JZHUQlPMw+z3p9Z34XtbO/GlLR68yn6zWczV59mHwMntkVZKTi6eWppGQCNwGhCgEQAtfCqv5JP6XlKVD/AEgWZvCBXckav4FF9Pd0YX0zoY8kHebJWXO3oN82nsMO/lwiTIi5nRG2475TSyrOSHGFKXMTfkSDqTJAuSV8uCrA5NLFNF2VJ3rbSHWkEr21gdlcammuXkQj0BDSxYQaomNbKd0t5mlu1gWeHxsaJ6ypX7NoY09EiySfLeC/UG0yUkeS3dZczM7ktHdxlRCJpYR3T7mAV6VUCDjNk3wVT6UM3+SDs72R7B8iDbT48QpA3dYnsCwVNkNkgF3anSjHb2W8ruoyCRR/2nO1cHGoEjI6CVkiPjo3M1AhqBIY6AbIJCQ7yZH9rmfRBsP0jZMw2Yrv/MIKCVkjODu65VI6AR0AhoBDQCGoF+CGilpB8g+lYjoBHQCJy9COieaQSGNgJaKRna46NbpxHQCGgENAIagXMGAa2UnDNDrTuqETh7EdA90whoBM4OBLRScnaMo+6FRkAjoBHQCGgEPvQIaKXkQz+EugNnLwK6ZxoBjYBG4NxCQCsl59Z4695qBDQCGgGNgEZgyCKglZIhOzRnb8N0zzQCGgGNgEZAIzAQAlopGQgVnaYR0AhoBDQCGgGNwGlHQCslJw1yLUgjoBHQCGgENAIagQ+CwGFKidHeBEtbPYxWTRoDPQfO6jngaYXhbRt61Nag1x+9/uo5cJbPAQv75/d0IhgM9tFh/j8AAAD//+gKAukAAAAGSURBVAMANFcuVinXwUAAAAAASUVORK5CYII=">
            <a:extLst>
              <a:ext uri="{FF2B5EF4-FFF2-40B4-BE49-F238E27FC236}">
                <a16:creationId xmlns:a16="http://schemas.microsoft.com/office/drawing/2014/main" id="{1C315EDD-0F3F-4737-9F8C-0AF699ADA3EE}"/>
              </a:ext>
            </a:extLst>
          </p:cNvPr>
          <p:cNvSpPr>
            <a:spLocks noChangeAspect="1" noChangeArrowheads="1"/>
          </p:cNvSpPr>
          <p:nvPr/>
        </p:nvSpPr>
        <p:spPr bwMode="auto">
          <a:xfrm>
            <a:off x="4352925" y="1000125"/>
            <a:ext cx="3486150" cy="4857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a:extLst>
              <a:ext uri="{FF2B5EF4-FFF2-40B4-BE49-F238E27FC236}">
                <a16:creationId xmlns:a16="http://schemas.microsoft.com/office/drawing/2014/main" id="{1ED8AA25-3630-41D1-A406-528086FEA791}"/>
              </a:ext>
            </a:extLst>
          </p:cNvPr>
          <p:cNvPicPr>
            <a:picLocks noChangeAspect="1"/>
          </p:cNvPicPr>
          <p:nvPr/>
        </p:nvPicPr>
        <p:blipFill>
          <a:blip r:embed="rId3"/>
          <a:stretch>
            <a:fillRect/>
          </a:stretch>
        </p:blipFill>
        <p:spPr>
          <a:xfrm>
            <a:off x="5943600" y="201533"/>
            <a:ext cx="4462376" cy="6454934"/>
          </a:xfrm>
          <a:prstGeom prst="rect">
            <a:avLst/>
          </a:prstGeom>
        </p:spPr>
      </p:pic>
    </p:spTree>
    <p:extLst>
      <p:ext uri="{BB962C8B-B14F-4D97-AF65-F5344CB8AC3E}">
        <p14:creationId xmlns:p14="http://schemas.microsoft.com/office/powerpoint/2010/main" val="2851211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D3950096-EEDA-4DEB-AD4D-3FE8F9560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48599613-CF71-4C0E-BA7A-0AC60B86FB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1EBC3A19-4EF0-43AB-AFBE-8D2DE230DC8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166D2575-4143-4923-94B8-2DAA2F831C7D}"/>
              </a:ext>
            </a:extLst>
          </p:cNvPr>
          <p:cNvSpPr>
            <a:spLocks noGrp="1"/>
          </p:cNvSpPr>
          <p:nvPr>
            <p:ph type="subTitle" idx="1"/>
          </p:nvPr>
        </p:nvSpPr>
        <p:spPr>
          <a:xfrm>
            <a:off x="708412" y="1055592"/>
            <a:ext cx="11079975" cy="685440"/>
          </a:xfrm>
        </p:spPr>
        <p:txBody>
          <a:bodyPr lIns="91440" tIns="45720" rIns="91440" bIns="45720" anchor="t"/>
          <a:lstStyle/>
          <a:p>
            <a:pPr fontAlgn="base"/>
            <a:r>
              <a:rPr lang="nl-NL" sz="2000" dirty="0">
                <a:latin typeface="+mn-lt"/>
              </a:rPr>
              <a:t> </a:t>
            </a:r>
          </a:p>
          <a:p>
            <a:r>
              <a:rPr lang="nl-NL" sz="4400" dirty="0">
                <a:latin typeface="Avenir Next"/>
              </a:rPr>
              <a:t>  Exameninfo per vak</a:t>
            </a:r>
          </a:p>
          <a:p>
            <a:endParaRPr lang="nl-NL" sz="4400" dirty="0">
              <a:latin typeface="Avenir Next"/>
            </a:endParaRPr>
          </a:p>
          <a:p>
            <a:r>
              <a:rPr lang="nl-NL" dirty="0">
                <a:latin typeface="+mn-lt"/>
              </a:rPr>
              <a:t>Lokaal 833					Mediatheek</a:t>
            </a:r>
          </a:p>
          <a:p>
            <a:r>
              <a:rPr lang="nl-NL" dirty="0">
                <a:latin typeface="+mn-lt"/>
              </a:rPr>
              <a:t>Dhr. Verkade – wiskunde			Mw. Tempelman – biologie	</a:t>
            </a:r>
          </a:p>
          <a:p>
            <a:r>
              <a:rPr lang="nl-NL" dirty="0">
                <a:latin typeface="+mn-lt"/>
              </a:rPr>
              <a:t>Dhr. De Deugd – aardrijkskunde		Mw. De Vries – </a:t>
            </a:r>
            <a:r>
              <a:rPr lang="nl-NL" dirty="0" err="1">
                <a:latin typeface="+mn-lt"/>
              </a:rPr>
              <a:t>bte</a:t>
            </a:r>
            <a:endParaRPr lang="nl-NL" dirty="0">
              <a:latin typeface="+mn-lt"/>
            </a:endParaRPr>
          </a:p>
          <a:p>
            <a:r>
              <a:rPr lang="nl-NL" dirty="0">
                <a:latin typeface="+mn-lt"/>
              </a:rPr>
              <a:t>Mw. Yüksel – talen				</a:t>
            </a:r>
            <a:r>
              <a:rPr lang="nl-NL" dirty="0"/>
              <a:t>Dhr. El Bouazaoui - economie </a:t>
            </a:r>
            <a:r>
              <a:rPr lang="nl-NL" dirty="0">
                <a:latin typeface="+mn-lt"/>
              </a:rPr>
              <a:t>											</a:t>
            </a:r>
          </a:p>
          <a:p>
            <a:r>
              <a:rPr lang="nl-NL" dirty="0"/>
              <a:t>Lokaal 835</a:t>
            </a:r>
          </a:p>
          <a:p>
            <a:r>
              <a:rPr lang="nl-NL" dirty="0"/>
              <a:t>Dhr. Van Luxemborg – geschiedenis</a:t>
            </a:r>
          </a:p>
          <a:p>
            <a:endParaRPr lang="nl-NL" dirty="0">
              <a:latin typeface="+mn-lt"/>
            </a:endParaRPr>
          </a:p>
          <a:p>
            <a:endParaRPr lang="nl-NL" sz="2800" dirty="0">
              <a:latin typeface="+mn-lt"/>
            </a:endParaRPr>
          </a:p>
        </p:txBody>
      </p:sp>
      <p:sp>
        <p:nvSpPr>
          <p:cNvPr id="2" name="AutoShape 2" descr="data:image/png;base64,iVBORw0KGgoAAAANSUhEUgAAAiUAAAL9CAYAAAD0ABapAAAQAElEQVR4Aex9BYAkxdX/r7rH1+12z91dcNcQQkKUBAtxQhziX0LyxY04MUggf6IfRAhBAwES3DnO4Dh32ZP18fn/Xs/07uzszMrd7q3cm+03VV316tWrX9X0e/2qZ9ZKpVIJl+Zc8elE5bv/N+H70aMJ7y+eV1IMdA2M1DXwzh8nvG/6+tCk7z+i626krjsdl67tzBoIfOuexLxz35R4+qmn2n0Q8UUsAAaApBaMsWKVY61YzUQrNkpJMdA1MGLXQHGNFQtWDk2qnqDXH73+jrA1oNfSLtfSmgmWr7jMsvnX7oPQF7F40vkwBnCIVUYJigHXg66DEbcO4H7Oh2qqa27ErTm9luq1NHcNONchtL+SyaQTIWkv0IwioAgoAoqAItBbBJRPEegvBKLRKH5x/c/UKekvQFWOIqAIKAKKgCKgCBwaAk8+8SQSyYQ6JYcGn7ZSBBSBkYuAjkwRUASONALbt29HaWmpOiVHGnjtTxFQBBQBRUARUAQ6IzBp0kSsX79enZLOsOiZIjByEdCRKQKKgCIwVBFYuGgRFi1arE7JUJ0g1UsRUAQUAUVAEThaEAiFQjj73HPUKTlaJnzkjlNHpggoAoqAIjASECgrK1OnZCRMpI5BEVAEFAFFQBEYCQhYI2EQI3EMOiZFQBFQBBQBReBoQ0CdkqNtxnW8ioAioAgoAorAEEXgCDslQxQFVUsRUAQUAUVAEVAEBh0BdUoGfQpUAUVAEVAEFAFFoB8RGMai1CkZxpOnqisCioAioAgoAiMJAXVKRtJs6lgUAUVAERi5COjIjgIE1Ck5CiZZh6gIKAKKgCKgCAwHBNQpGQ6zpDoqAorAyEVAR6YIKALtCKhT0g6FZhQBRUARUAQUAUVgMBFQp2Qw0de+FYGRi4COTBFQBBSBPiOgTkmfIdMGioAioAgoAoqAIjAQCKhTMhCoqsyRi4COTBFQBBQBRWDAEFCnZMCgVcGKgCKgCCgCioAi0BcE1CnpC1ojl1dHpggoAoqAIqAIDDoC6pQM+hSoAoqAIqAIKAKKgCIgCIxsp0RGqKQIKAKKgCKgCCgCwwIBdUqGxTSpkoqAIqAIKAKKwNBEoD+1UqekP9FUWYqAIqAIKAKKgCJwyAioU3LI0GlDRUARUAQUgZGLgI5sMBBQp2QwUNc+FQFFQBFQBBQBRaALAuqUdIFECxQBRUARGLkI6MgUgaGMgDolQ3l2VDdFQBFQBBQBReAoQkCdkqNosnWoisDIRUBHpggoAiMBAXVKRsIs6hgUAUVAEVAEFIERgIA6JSNgEnUIIxcBHZkioAgoAkcTAuqUHE2zrWNVBBQBRUARUASGMALqlAzhyRm5qunIFAFFQBFQBBSBrgioU9IVEy1RBBQBRUARUAQUgUFAQJ2SfgRdRSkCioAioAgoAorAoSOgTsmhY6ctFQFFQBFQBBQBRaAfEeiFU9KPvakoRUARUAQUAUVAEVAECiCgTkkBYLRYEVAEFAFFQBE4YghoRw4C6pQ4MOibIqAIKAKKgCKgCAw2AuqUDPYMaP+KgCKgCIxcBHRkikCfEFCnpE9wKbMioAgoAoqAIqAIDBQC6pQMFLIqVxFQBEYuAjoyRUARGBAE1CkZEFhVqCKgCCgCioAioAj0FQF1SvqKmPIrAiMXAR2ZIqAIKAKDioA6JYMKv3auCCgCioAioAgoAi4C6pS4SGg6chHQkSkCioAioAgMCwTUKRkW06RKKgKKgCKgCCgCIx8BdUqG7xyr5oqAIqAIKAKKwIhCQJ2SETWdOhhFQBFQBBQBRWD4IjD0nJLhi6VqrggoAoqAIqAIKAKHgYA6JYcBnjZVBBQBRUARUASGIwJDVWd1SobqzKheioAioAgoAorAUYaAOiVH2YTrcBUBRUARGLkI6MiGOwLqlAz3GVT9FQFFQBFQBBSBEYKAOiUjZCJ1GIqAIjByEdCRKQJHCwLqlBwtM63jVAQUAUVAEVAEhjgC6pQM8QlS9RSBkYuAjkwRUAQUgc4IqFPSGQ89UwQUAUVAEVAEFIFBQkCdkkECXrsduQjoyBQBRUARUAQODQF1Sg4NN22lCCgCioAioAgoAv2MgDol/QzoyBWnI1MEFAFFQBFQBAYWAXVKBhZfla4IKAKKgCKgCCgCvUTgqHdKeomTsikCioAioAgoAorAACOgTskAA6ziFQFFQBFQBBSBoxyBXg9fnZJeQ6WMioAioAgoAoqAIjCQCKhTMpDoqmxFQBFQBBSBkYuAjqzfEVCnpN8hVYGKgCKgCCgCioAicCgIqFNyKKhpG0VAEWhHwGtbCPk87eeaGfYI6AAUgUFDQJ2SQYNeO1YEhj8CHstgXGUR5o6tgI/OyfAfkY5AEVAEBhMBdUoGE33tWxEY5giUBLyYP64SSyZVo7zIN7RHo9opAorAkEdAnZIhP0WqoCIw9BCQLZuqYj+K6ZSE/B5MHlWKVAqoLQ3C7xlalxXbAJVeg9EBA78FlHGnaWwmP/SQVY0UgaMbAX5Ej24AdPSKwDBH4IiqT/vuPD8yb1wFLjtxOs5fOBENrVFs39+ME6bX4qqz5jBqUoOyoA/CiwF6uY6GOBcTggaj/AY+K39n4oS8dYwHn5/ux5SQhbNrvPjq7ACmFRVokF/MoJZ6COZojnEMnanxHO84kjhZtSwbVMUOs3N3XDImmcuJHFdg+EzLYY5em+dDQKc/HypapggoAnkRkKjIKTPrcNFxU+Hz2FizYz/8Xhshvxe7G9qwu7ENr10wHhefMM0pzyvkMAtpnzGVDsWVk334+pwAfrwgiE9O82NmccflTHLCJ13tjwGb2lKwWNCSSGFjWxKRZApiEKVeiFV5nSiRI/VuKvlCvFJXiKRNtoxsPimX+uwyN++WiwPyFTpSX54VwI2LQ/j5wiD+Z4bfIeEVPpEj+WySciG3TCJFRTYgTp1bJu2Me5JJ5Vwoc9rrRNoI9bZBlRf41twAfrko5MzlTUtCmF0iGuWXILKlVtL8HN2XSjuh7rnStcInfaXP9P1IIaCYHymktZ++IaDcQxIBj21BaOW2/djfEsFbj52KE6fX4ex543DslFGYVFOCf63cSifFhpGrOvr/VU5D9rEpPrTSwfjUyjZc8kwr/ro9ilgS4C4NxNBJ9GQcowrFdvf9W6wWHjcCIXkWQe7WJTIxKWQg0YjJTEVUSWbrR+7shdcdovQ72mecviVfRj7RQwIZ4gSI/ImUMYo8bkRHHASJ8ExgudSH2AEPZ3tpDBsKb61ftAGaYin8dUcMn18VxtP74/j3njiuWRHG/XvjED1krFMop5ryZUzSSuSJMyNYiD7ihJ1aZeOS8V7MoAMnesp4RC+JUIiebv8iT3SSMtFX5NZRp1rKF92kXPpwSXCQMre/Uo5f9KhiJ4JjNVPpQ/pz20i6OwrsDCdxz+4YPrUyjG+vjWBXOAXhr/EBDGw5+TIqJvJFhyl0SKUfmSOKJebpORLdpK8KFoq+EnmRcUs/oovoJGUyNpEljlkNxyMyBWvBSTATfpkbkTW9yKCcY5HxSbnSwCNgDXwX2oMioAgMNwTkImzRq5A0W3fZqtm6rxnjK4tx7NRRTrREvnVT39SGyXRIivwevGnZFDy/aR/aoonspk5eZFq5Qp2a3r+dXu1BiuzPH0xgXxRg4ANPH0xibXMSx1fa+MLMACSq8B3egX+EzotrmNiky1FNQ/u+ST58jVEI2dK5hhEXMXZv5nbPDxcEcMUEH+4/qQj/y3pxhj7FeuH5KSMV757og5SJ0HFBC78/NoTPzAhAjPl7WfdZ5peU23gXZYg+X58ddKICoj+75TaSh/368RVGP75LXa8Y74MYxk9zm+k/pxZD+v/s9ICIx8E4cB8dEeck80Y/Bf+mU/IJ6vTd+QGn7/+3JAhxpGiXHd0/x2jKd+cFIJGkGTTm753kx7vYz0cm+7G03MIniI9EmyRacSpxFefrKtZ9abYf36ROl9GBOa7CxvULA/jbcSH8cnEQf+I4hSejhpNU0rhfTrnfZOTqixzPFzkHVV447f55QpETzbr3xCLOjT/vNps4PuIorGlKOHMreH9/XhAn04n6GmVeTD3eONqLL8/y44cc6/WMjp1X68FCeis/pW5/p24/XxTErdTtl0yv45hvOybkbNMJ1jInVzGy5swD5X2QeXGSfr8siD+T73q2eYDz/B7OlcURnTfKg+s5x1+aFcQVnMtcZ4osegwQAoL/AIlWsXkQ0CJFYMgjYNNrqCsPYdboMtSWBeGVW8osrdfuPIi9dELO4zbNO0+ZgSvPnos30hG5iumbmfo8Fh5fuyurBSAyy0M+zB5TjonVJc55J4Y+nMjWTTON9P6ouCYdDccwMnLOKC82tibxrufb8MtNUUY5LJxDA9PB1ZETwy0Rg5OrPPjo8jZ8h3fpYvhqaGC/MDOIT69ow1dejkAM5T93xrCEt8zifHzv1Qg+wwjNa2q9qBJrSpHS5927YmikpyBwMWiD+/fEMImOQB31umFjFO98rhWv0nE6u8aD8+o8OLbSxn/rE7ji+Tb8aVsMy2j8awMWntifwJrGBD7A8k8yekDxeQ+JfJxIGefXenD5M234wIttWM+xi7O0oNTCWTU2fro+gg+z/IRKD0Ie4JH6OP6wLYpvrg3T+BukDPCLDVFc8Vwb7tsdx4VjvM7W1ufY7wN0gkZTnzAjUo9Qz7tZ/7anW/GrjRHH+ZMohigmRmQaIwqvoR4ffakN3yOOJ9KZCBKIv++IY3lDApdy7G96qgWXjvM50Sxpl02ncA4+PpUOmuP8GXzv1TAIJfvx4NF9ccchu4v4fpp6vZ2RsQ0c5+wSG6uI07N0TsVhezt1u2VrFKLvVRzzl18OO88azeJ20FziIfwf4zz/dEMEb+M4D3D93L0rjgfp2F3Mth+j7u+iA8Llj8voBP2I2H3gxVZcvz6KRq63bH01P3AIyHoaOOkqWRFQBIYdAsdPq8UXLlyMP334bPzmfafjDUsmOQ+uugMJx5N4blM9fvvfV/DLf6/CN//xHL7292fx03+twC2PrsU9y7cimkiC9s5pIt/GOY5RlR9ddiLu/vRr8ePLT8JZc8Y4dYf65uWVS4xHdvvp3JIQQ72hJQlxV2Qb4AAt21hGMbL53HwJmcV4SzuJJlw9zYd1NHYBGwiRYrTY0o+PHYWTKZxAB0B4v8IowidoQFvjKcRY7sq7j1sQsrUwk/sptOM4GEs52yTN5NvGLQqJG21hWCeeSuF4OiC094zuSCmwJ5JCPWkCLb3oTnsJDgNJV3ielOrjdIYj/kNHIy0F3NpJQJy2k2jkR3MP4vOM1kh0QPpsIxP9RWJDZ4TyXmlOQHj+l+N5/yQvxLEYT6zeRIMtUaNz6czJOMjKNoAMlUPhuIAmZkSW1BV5ABnzTOL/bUYhPjXdh21tKUZEjFTDlbG+OeU8x5Mudara356iI/brTRE8zLGI7M1s/yTLjqnwONhsbE2xh2iXUgAAEABJREFUTzCSZOHisV7ML7XBZei0J5zON7/iPGuKAS0JOM8PcXjYSyCr6GQuIP9cOicyzx9ktEicGplbNnHGJTivb0m163z7zjh+sTCIb9BJkjnlchBWpSOAAD/a/dCLilAEFIERg8DMujKcOWcs5o6v5PaMheriAKbVlqA06MVoRlAmVhVj894m3LdiK17ecRDhaBzhWByrth/Af1/eCfkmzqgSP2Yy0uK1LW7rlGLOmAoakRTGV5XglJmjcfz0ukPGaz2tdTXDHHU0uq4QcSL8dB7EeLjGRsrkArefxt7ly05TNLViqF/knfaHXwoz0hDGRbxj3kqD+IN1EfyaWxVfo8HeF03iX7sTEMfk2QNxRknCuGo5eXnHLsbTlbmyKeUYuDfTaG6n87GRDo4YcnFqqK7DVkxPQoy0OEs2t8ekTirEESJUqGdfct5bSnIMRZTp8tdwr2JnOEVd4ThYX1wThozttU+0YlVT0olSmAzzQRrwj68I42uMBl1Q58Nb6IywOe5i9ODjxONyRk++9koEgnemSd5EnIIoB/oy5X+E7T7wYhjvIDZb6YhlNxBnK/s8O99MUPZwK+73W2MQZ5LBJVR44TiH4uxI9EqiF5dN8GId5/9pzkNMOs4Wki/PTnk4jsoTBxIOFu9jFOWSZ9vAKcrXwin7AyNX5z7eDB8X1Dfm+CG4OhX6NuAIyGd2wDvRDhQBRWD4IFBTGmRkxI84DcXepjDW7WlEY1sMCydU4StvWYYHPv963Pi+03D1eQtw9WsX4L2nz8HHXrMAl588A7d97Bw8/dW3YO11l+DmD5yBJZOqnO2fR9buxMGWiHNHG/J7MIbODQ7xJeH2CG9t30rjf2y5jQW8A34rDapNaxunzJO5VTGD2wkS2SihN/Ag777lQif1ZIHkxY438o56dVMC83gX/UFGCpaVWbh0nBfFvPOXZxU+znD+97hV84EXwqCdxx3cwrmgzgu334vGeuA+U8JuneMBbgWMpmVvZCShnkb2if1xyHMiostiyp9ZbLCFzsodvBOnHXe2lqaFDJZxHCLgqX0J2MwIMely0I9BkPpJKv6Lq9OcEoPJQYOLuD3yR25h3EldJTpwObchJCpzMcclD9WGOWbZzjiVkZSzq23I8yLbaJ2fb4hjB523lXQsFlOXd0/y4bQqG6eQajke0UewE4UkzT6XiMQr3Jaqoydx9VQfBMeLOB/lHgNxEIVf2vG0PXom5y7JNs94ho0WcYvlfRO9OK/Whjwn8yqdj8+tCjvPjcizJYKRzPs+Rj9KKYxBJeeBZJlXV5bgYmU6lEQcPYlYvcJ5PoFRlyvGe3B8ucVoi8fRxY32SPtsOe+j82OT405uGe0lLlxuwjLodDQoYB0Ng9QxKgKKQO8QKPJ5EPTycswruo9X7IUTq3DarNF407LJ+Phr5qMi5Me63Q1YOrmG9+gpvMhtnD2NrXjfjQ/j2tuewV+e3oCb//syGtqieGr9Hnzv4hNw/qIJeN2iiTiZERIxGuCr2O91+mG2zwftJ65d04bH98Xxbhqxj9AQioF/hnfPv9wYgWxLfIzbK8YY/GR9xHnOw7CX3TQuM7jF4ONVTxyGMTSEyxuSkOcg5HmDyyf4IAZMoieynXL3icX410nFWHVWCa6d6cMmbiHIsypzS2y8k0brII2jOAYU3X78e08MP1oXxcs07lL40N4Efrsl5jg+l4334YE9CfyRd+FixH+9OYoGbvGIAd7P9Dtrwwh4AHE6VtBjOpHbRSLDJaoNdk1TCVR4Der8wPLGJN71XCs+NMWPq6f58fHlrXiJZeJgXP5sC8R4X0FduZuGCJ3Mv+6IQqI4Y+jAiDOxtNx22q1mm3t3x3Hzlij+QKdmLh2982q9Tl/gu0UAJYozie3kW09r6TDINhEyr9Ucrzhx8syNPBgq20US/RBHaDc9iVE+YBodslt3xDCXg3AdgGovnOdsGujEyTM18q0ZZsEunW2fXYy2yDMjldyCkW8ayTyLU7iZjt3zDQlMpGdCFmeLRxxRmZNN1G16keU8WyLzKNs3TzJK8tlVbVhGx+StdNCk3AZQREXop6HEA4wing/TqZxCJ7GJWP3PzABk++g7ayPO1hrZ9TgCCMg6PwLdaBeKgCIwVBE4fuoovGHxROf3RcZWFuGxV3dhxdb9iNGSzRxdjk9fsAjzuJXznX++iG//8wXsPNiKHQdasL85gimjSp1tmQnVxdzCSaApHEMbt3MOtkbxu0fX4oM3/ZdbQDa+/rZjkXZkgL2Nbc6zJ9UlAZy3YBzetHQSt4vGQLZ6eovRXkYhxLhfszKMj3ML4v+2xyBl27j18v/oBHyad9hi9LfwnDfJEIP2LRqXh+oTeIoG6qsvhyFGWAyanMsdudD9e+I0TgYSTTj24Sac+kgzXvNYM+/efaD9ctr+z+owRP6DlNUqFi1L6X3cEnl4XxzbJbTCcqkWg/h1boN8ke1ED3nmQbYU1jG68PONUUfWH7htIY7Sfo7r7zvi+CZ1Fb0oov1IMifj+eLqCGQsOyOAGPDH9iecr9N+lmN+7mAS9G/ICazmdpJsvwhGf2fkRJy5XWzzo/VR/GxDFM9w2+pXm9L930r8xFDLeO6hcyJfPf4KMRLZ4kD9gnw3E1fp/5F9CUgESRwipyO+0e+A9C3YfIZz8k9uAck4ZXwydpkb0UfqnqUzQZvPVoDgdePmKL7P7bIfUa8fkP5NR+6HPJcHa7cRx5vpvP2Ofcv5dxi5kq8N/4y4PUC+FXSmbqBuN9GZWteScub5h3REpVwcTuF9mPMkuvxnX8LZeruW+ElevtEk8mSrrjEOPLY/CXFcRM7fOAdXr2xzHn7eSh0Ee0dhfRtwBNQpGXCItQNFYGgjsKuhFeJ8zB1XgdcunIA9dBr+vXo7HY9WMByCJjoY4miIkyJOR4qFFUV+ROMJ3PniZvz2Py/jjuc20UEpwXnzxzvbOMLfFotDtn/kK8MHWsLON26a22JOm+c27cXbj5+KOWMqIQ/Wbt/fgkSy95d+MepifCWqISR5KRNiAANSJlEMORf0xXiL4ZRUDKI4I5KXOjnnDobzjIGUcWcAcqf9em7VnMZtjs/O9OOmTRGIvHZeehvCK+2zSfqTckndcmkj/UkfUueWy2hFJ9E1W3/JC7+0c3ndVNpInZDbh/CJDJFPtVxW5yFZ4ZM6kSkV0kb6FJJ2krr1Uic8oqPIkrbCI33K2IUkL/XSTuqE3yWpkzbS1u1P+KRMZLv12e2kXOQKn0uufEmder7JnMq58Ig8SeVcxivthUS+lEmdlAtJXspER+lXdBOSMoqF1Atl14sc0V9wkb6ET+qVjgwC6pQcGZy1F0VgyCKwlQ7Bb+hY3PjQy9hc30RnI4mHVm3HN+943iFxPMZWFHELZgLkPwLL84VBrwfHTBmFE6bXoaYsiHedOgunzx6Le1/agrte3AJxdEqDPrxm/jjIg60PrNiOH9z9Eq79y9O49Yn1jgMiWzy//s8afP+e5Vi/p9F5SHSwQRKDJNs0lz/bCjFi8rDs9bzz/hMjCWKo+qKf8ioCikDfEbD63kRbKAKKwEhCIMGN+v0tEeebNRLhSPJcohjXvnEJ3nvabEyuKYU86HrqrDG49o1LnaiKfPPmx/etwIot+1BG52Pltv1YuW0fFk+shjgwx3FL6H9evxhXnjkX27nVU1bkwyUnTsPn3rAE175pKSKxJJrDccfJqW8KI84+hwqm4nysaErin7tiuItbGWu5LSDbGkNFP9VDERjJCFgjeXA6NkVAEeg9Assm16C+Oez8YNoS5gOMhvzt2Q34+u3P4Ut/eQaf/tMTeOzVXZhQVYzTZo/BW46Z4kRVnt9Uj+KAF8s378MLpLKQDyGfB82RGD56y6P43K1P47q7luN7d70Ir2WwiI7LcdNG4W5GVC46dioslvVeyyPDKVESeRBUnkWQ/JHpVXtRBBQBdUp0DSgCioCDwKSaEmcL5pITZ2DW6HI8t3Evpo4qxU+vOAUfP28+LGPwj+c24VmnvAzzxlVCflZengk5b8F4xBNJNLRFnEjJ9oOtkO2gnUzfc+pM3PDe05xnTf7yzAanzYfOnovXLBiHGaPLHbmOAvqmCCgCRz0C6pQc9UtAARAElIDbnl4P+b82U0aVoLzIj92NbXjklV1MW/FmRkXEMRlTHsLuhlYcbI3gmY17sJN5ibC8celkfP7CJWgOx7B210G0Mkoi+U/QmfnAmXOQSqVwx/ObIN/akcjInLEVkK8FS/REHqBV/BUBRUAREATUKREUlBQBRQCGf1XFftSUBOH3WKhmfuW2ffjJfSvw4uZ6yFd55bdHHlq9A+t3N0L+O/A7T54B2a559JWdmF5bhgUTqiBf7b3t6Q3O75nIV4slgvKVvz2LO1/YjEnVJU5kRLaA5Bs8YJ/QlyKgCCgCGQTUKckAMTITHZUi0HsExJk4c+5YJBjV+M6dL0LosbW7EYklHEdD/pHeBYsnOr9F8qW/PI17l29xHBJ5fiRMnoDPRgsjJd9l24fpuFxy4nTMHlsOeZDW57Wdn6GXh2Ov+f3jWLerEe8/Yw7rks7XjnuvpXIqAorASEZAnZKRPLs6NkWgDwiE/B5GSGz85an1uOHB1Xhq3R7It3Je2rIf8s/3ZMvmtFljEKTzIT+wdt3dL+HTf3oSj63dhVgige/RGfn+PS/h36u2O9s3J0yvxewxFfja7c/h6fV70BZNQCInf35yHb5w29OoKws6sozpg5LKqggoAiMagWHplIzoGdHBKQKDhIDHthgRMTh9zhicM388akoDkNeOgy2496Wt+M3DLzvPnTS2RZ3/gzN5VAnC0TjSXwc+APkV19HlIaeuJOjD357ZiF/9ezX+8dxG53dIRJaX20KnzhqNixlFkZ0bv8eWYiVFQBFQBBwE1ClxYNA3RUAR2NfUhifX7caug60I0HkQJ0VQkWdM3nbcFHzy/IW46qy5+MKFS3HdpSfiO+84Hl9841K885SZeNtxU/HZCxbj2yy77pIT8M2LjsOVZ87BVefMxafOXwT5SXmRZeiJFPm9zjd1/vb0RsgPqHG3SKqUFAFFYGghMCjaqFMyKLBrp4rA0ENgy74W/O7RV/Hg6u0oCXghX/N907JJOHlmHc6ZNw4XLp3s5OXrwtXFAcjPxxtjnG/WyLdr6G8w0mKhLOR3vkosv0Ui/4jvLcdOweIJVXjDkol4+/FTnK8Mv7RlH75394vYuLcJqaEHhWqkCCgCg4SAOiWDBLx2qwgMNQRauRWzrzmCeeOr8A5ur3z03PlOJOSsuWOxYU8TbvrPy/jirU/jI//vUVz9+8ed50k+++cnkU3yA2uf/MPjzo+mCY9s3zy6dpfzz/i+9KZl+AyjKRefOI0OziRnS6exLTbUYFB9RjoCOr4hjYA6JUN6elQ5ReDIIiAPse5paHMeTH2KWzmb6IxI5GNyTQnkH/DJA65/e3Yj7omh/lkAABAASURBVF6+Bfev3OY81Prg6h2Mruxw8g+s3I57XtqK25/bhHvII9szo8tCmDKqFPJP90SmPBgr/+um2O85soPT3hQBRWDII6BOyZCfIlVQEThyCDS2RfGXp9dDvtYrXwn+xh3POxGSv9MRkW/V7DzY2mtlmiNxPPLyTtxKebc+tR5f/8dzEJnfvXM5vn/3csjXiHstTBl7QkDrFYERgYA6JSNiGnUQikD/INAaTWBTfTPW7mpw6PlN9U4E5I9PrMM/X9iM7Qf64JSEY/gXoynydeL7VmzDMxv2OjLX7W7Amh0HIX31j9YqRRFQBEYKAuqUjJSZ1HEoAiMRAR2TIqAIHFUIqFNyVE23DlYRUAQUAUVAERi6CKhTMnTnRjUbuQjoyBQBRUARUATyIKBOSR5QtEgRUAQUAUVAEVAEjjwC6pQcecxHbo86MkVAEVAEFAFF4DAQUKfkMMDTpoqAIqAIKAKKgCLQfwioU9IzlsqhCCgCioAioAgoAkcAAXVKjgDI2oUioAgoAoqAIqAIdIdAuk6dkjQO+q4IKAKKgCKgCCgCg4yAOiWDPAHavSIwKAjUjAJGjx2a5NH/iTMoa0I7HRAEVGjfEFCnpG94KbciMDIQWLgEOPGUoUmB4MjAWEehCCgCfUZAnZI+Q6YNFAFFQBE42hHQ8SsCA4OAOiUDg6tKVQQUAUVAEVAEFIE+IqBOSR8BU3ZFQBEYuQjoyBQBRWBwEVCnZHDx194VAUVAEVAEFAFFIIOAOiUZIDRRBEYuAjoyRUARUASGBwLqlAyPeVItFQFFQBFQBBSBEY+AOiUjfopH7gB1ZIqAIqAIKAIjCwF1SkbWfOpoFAFFQBFQBBSBYYuAOiVDbupUIUVAEVAEFAFF4OhEQJ2So3PeddSKgCKgCCgCisCQQ+CIOSVDbuSqkCKgCCgCioAioAgMKQTUKRlS06HKKAKKgCKgCCgCh4zAsG+oTsmwn0IdgCKgCCgCioAiMDIQUKdkZMyjjkIRUAQUgZGLgI7sqEFAnZKjZqp1oIqAIqAIKAKKwNBGQJ2SoT0/qp0ioAiMXAR0ZIqAIpCDgDolOYDoqSKgCCgCioAioAgMDgLqlAwO7tqrIjByEdCRKQKKgCJwiAioU3KIwGkzRUARUAQUAUVAEehfBNQp6V88VdrIRUBHpggoAoqAIjDACKhTMsAAq3hFQBFQBBQBRUAR6B0C6pT0DqeRy6UjUwQUAUVAEVAEhggC6pQMkYlQNRQBRUARUAQUgaMdgZHqlBzt86rjVwQUAUVAEVAEhh0C6pQMuylThRUBRUARUAQUgaGAQP/roE5J/2OqEhUBRUARUAQUAUXgEBBQp+QQQNMmioAioAgoAiMXAR3Z4CGgTsngYa89KwKKgCKgCCgCikAWAuqUZIGhWUVAEVAERi4COjJFYOgjoE7J0J8j1VARUAQUAUVAETgqEFCn5KiYZh2kIjByEdCRKQKKwMhBQJ2SkTOXOhJFQBFQBBQBRWBYI6BOybCePlV+5CKgI1MEFAFF4OhDQJ2So2/OdcSKgCKgCCgCisCQRECdkiE5LSNXKR2ZIqAIKAKKgCJQCAF1Sgoho+WKgCKgCCgCioAicEQRUKekX+BWIYqAIqAIKAKKgCJwuAioU3K4CGp7RUARUAQUAUVAEegXBLp1SvqlBxWiCCgCioAioAgoAopALxBQp6QXICmLIqAIKAKKgCIwQAio2CwE1CnJAkOzioAioAgoAoqAIjB4CKhTMnjYa8+KgCKgCIxcBHRkisAhIKBOySGAlttEQcxFRM8VAUVAEVAEFIG+IzAs7anlMZhabGF2iYU5OSRls1k3kzQ1ZDA+YFDlAfym7+DkaxFg36ODFmaVWlhSbuO4ShunVTFlfkmZhZlFBqN9AI98zbuUhbwGk4q6jiN3XNnn0zmuyj7OnLGJGbESfFxZk6iknaOR8E2kPtl848kXyOFzTz0UUEs8svknE/Nil6GHVKalgu1dnXJTkTuLczmDOk0KGtT5DDgM9GX4fs7ZOLZ3Zcv6kDF5RTcqUMLFIf249Yeazi42qKBiPERyj1TMsUzm2Nz+ZnPt1FGpntoHuGamEwS3XXY6k2sj2GPPhRl8xGoCscqHxwzK5nIv3DhT4+EAakKF17TIls/nNMqTz2clP588Mq2HfKIKKgKKwAAiwMvHAEofINGBch++vSCI3y7NQ0uC+A3phoVB/GheAP87w4cPjPfibFrxObwIVvPqx+t+nzUTwza5xMY5Y334zOwAfn1MEe45qRj/PbUY/z65CI+Q7jkuhBvmB/DpSV6cTgdlAo15T33NqvXhC/PzjCPf2KSMY7uOY3pNUd+G4Cvy4huL2Q/bu7h9YbSFMjoV2ZICZV58dm4QN0tfQksC+FidjYnELZvPzVeUeHDZjEAn/i9P9mB+AX63nZuKETxnGvWSvvIR9f019f7ZggC+M9uPT0324q2jbCyjUzjBD3BKQb/CFZc3nVDhwYfndPRx80I/PjHWRi25PT4Lx44P4Nf5+u5j2c0LfDiDDlnvnAKDxXU+fInr1J2Pm+b7cUWNhRD1KnSIQz671o+fEBe3nZvezLJfzvFiwWF8qieP8uGz8zqwcmVL+ovZPlxYbuAtpFymvCxg4a0z8ssQHYVuWBjAj7nu/3e6D+8b68FJnM/JfoBHRoomioAicDQicBiXr8GDy6YhWVDuwbIKL47JoWMrvTihyotTR3lxwVg/3jM1iG8uDOGvxxfhj4sC+Pg4tuMdKX2GHo2ZjNDQ4pXzTv70cT58Z0kIf1ocwCcm+ngRtTGKd7o+MhjLgtdrYVSRB6eO9uPqOezvuCC+QeN8LPviUbCvEl7AZ5d5uowjd1wd5x4s5F1yXS+NPjIvm7ev8zth5gFtPHjTneFIJxbHMavU7tCHEaDpNLS88U0z5Lz7KHdCiSdrLjyYw7v/MuKWw5r31CLfqGJPR3955vOkajqVdT5cNDGATxLb3xxfjDuPDeL7dM4uoLNJn7PbyFSI62VqaVYfMibOqRhAQwUqg3aW/l3XVAf2PdSVcw3YAI+8Y80trODcz8mee3qIkxi16W5qiziWJbXEIwentI4eHM+615Tk9tSLc2HhWl7KUMip9NzT8rLH68FpNR6cyA/OKOHthrweg3FcE11leCGfz+P4GT11lA/nj/HhPXRIv7O4CHedGMJPZnhxZqkBYSz4eemmW61SBBSBEYDAsHRK+ow7L7Z+n42FtT78DyMsNyzwQ+5IR9N6dAcA7RVGFdt4By+cN/JO/W28YBdRVrr/FFKpHEpXAOQpZmTi0tkh/Ip3rueVGBQb6KufEDDGoKbEi7fS4byJ0Yyv0flbyvACfad+6mHoiqmkU3IcrTZ347ooKUvMY9k4vcagO8emS8NMgSfgwQI6lOLwiqxMcSYxsPwWpjBaSF8QfXm5n5N4MgWXkvLZoZAUST4vRUEPLpgawu+X+PGOCoPeOrXSXEkRUARGDgLd2eThM0pe4JojSWxtTWBjSwKbW5lvS2I3yw7GU4jyYkgWjsfAsm3MY/j7i3MC+PgYCzxQ6FVNh+SymUF8Z6oH48UKUIhcYOOJFA5GUtgdTmJzSxJrm5m2pbA3mkLY6YvOCoUaY2Hu2CC+N8uLk4oMAizr6UixfSP13sJxyFi6EMe2LZxCQ7InScO3PpVMYifnchMx2MTxbiHtINb1xLeV+LgGDXROiuj8yRx9axqjY0XIDf/3CAKnFC3RJKSvXKyl792x9Fw6gsgs87+PuuXyyvmm1hSaOC88HPb+fjP0kquLbCzjOMVpEF2SxKONlDbugM1P9AJGlsYcQufVjILMYgSpnLgCKSQoVz47CY5bxBljYXKRhZnFALuRol5TJJbE6gMJPEt6viGB1fzMbOVndD/xFfkyFrDfynI/vs5tIgZOevV56bUCyqgIKALDAoG+XluG5qBSSdy+qhln/bsJ0+9vwoKHmnDaY824/MU2fH9zDE/SUhygIxHnxTV98TaoKfPiiil+vLfWAiPGXcYVCvCOc0IAnx5rs97wGp02TmEasDV7o/juilZc/EQzlrHPWQ804ZhHW3DlmjDupbfA6246iiJSeaGdNDqAz423MdOPHi/myWgct6xuwckcx/R/cTx56LRnwri5QYSPTEo0R3GJ4Mqxz3ygEcf+pwmve7oVn3w5gr/UJ7A5CkRoMB1DRggsj41TubXz8fEeLKHn15dFHQ8ncPcrrZjNvnLxnsd19MGtSSTYh3skEjF8lfrMzMM/4+Ew/tCSQrPL3M+pz2dBno+ZQeeECxIpYnCgOYb7G1N0IaQzAzHsxRU2zvAxi769FnL7aBzDTTbFiMD6hjidhwR2Ox8aymL5aO7jTaezHuJprw/quftABFf8txknkI57uBnz+Zk58YlWfHFTDGvpmIgjx48nRP+qah/eW2OBu0XQlyKgCBxdCPTl+j2kkZHrphgP+h5o5B31Rjoi9++I4esvteINT7XiWl78VkeAbMdkVLkXbxjnxTm8whp0vAwv+jMrPPjARA9qmXcMAKtbacDuX9+KC59qw7e2xvFwQwr75GrKunre1d++IYI3P9aKb+xKgLYTYjRFL2NZOHmSD68rtVCV3RHb5Tvk4izjcMZDhi4py0QukxF7yPhk3FG+7WZk6MV9dNbWh3HF481480sR3EXnr5HYC8YCgvFYOGeCD2+otlHXC4ylTTZRlON8sLtOKe1pNpuTl7JcPvfcYRigt0qfwdIKC0EZHwGKx5N4hQ7yr/cmQbvu9CpVHq8H51QDffpw07FbzD0T7nDCUJK4OS/vi+HePQlsoBPI7lhq4A/amMYtnmkWTw/z2E6n55crW/Hudcn050U8IZFpLJxYY6PKA0cX6EsRUASOGgT64dIy9LFqoMPwC0YxvrYhhuV0TNoNGR2OOXQ+zq21UZE1jFLeDR4/xodTaQSkWJyEGMPPL2wP46OvJLBRLJhU5KFULIEfvhjGLTSaTXIlFyKf7ffizbUWxjNawlM9DhUB4vnitjCupGPyj4NJCMYyP4CBN+jB+aNsLCmSM4ysFyNu1QEbxzKsJx9awoBWbk0+Sadh5f4EtqdBAGGARd5TiANhQG9foVIP5tHhqGZbxwmnw7OmKYGH9iexmVuT4oiJLMP9IdnCmR2Ss/6hp7dE8TS98Hi7OINKbiNVWAY29KUIKAJHEwJyfRsq4x1QPVK8yP6DF78/74pjL6/oPNif4Z2fhbnlNpb6eJo5xodsvIbhY6/cMsrdGy/4uxkm/+WrcWzJ8HSXpGJxXLeevLzDTEp7YaaseYxHT/cbBOVc6bAQ2Lc/iu9sjuMFbpd0YGwwq9LG/BILJYclfeg1trgYa7m9spCpOA3gmmxiGOnx/Sk0MeLwDNeau6ZBx6KumltZFsCjV4OZxc+AfPOHy9MRH6Uj/3JrCk8xHLWRaVvWOh7HSMksOkeeXknumSkVTmJHDOjw9VMwdEi4k9Rr/Xsc6rj/AAAQAElEQVTuRTkUAUVgOCDQ22vWcBhLjzrG2rjlUh/HEzRkvKY7/MZYGEcnZE7GihmvhTG8a1zqXJ3JkuKWD6MkG/bGcEeY5708du+O4YHWJJrZngdbGfiKPVjEK2254akeh43Amu0x/JtGcw+tmYuxV+aSka7x1mGLH1ICyrke51fYcLf/UowsHGhM4Ek6I22Mzj1+kBsuaRAgy8sb8uLcUqB3kQYLy7h1U8consmMejOjJJvoLDS2JrCOtD0L41JGVOS5kjEZ3sNOOFdFVNTtW+TFuB/VwA+pbIvJuZIioAj0FwJDWw4vB0Nbwf7W7pWmJF6mp9ARKgYquE0jv9IqfYWYH8877dqsK2QL7+JWHEigSRh6S/E4nm4E6Jd0tODd39SQQQkvwB2FmjtUBFLE+Bk6JTs5P+0yiPG4oEFNVuSrvW4YZ6r9NpaVW+2RgzZu3bxyII5dHJN84+sJbuHQP+FZ5qCzfSYXMZdzpqBwYtEjWFRkodrO8KT4GeHnZHsbkEoksb6ZWzhZDrlEbSYyWjLHn+E/zKS4ilEdj4EnS85GOkUcEtQpyQJFs4rAUYDAUeeUtIZT2MY98n2Zu0q5rQzyaliWMWIlDI+P5362ne2UcOvn5T55JOmVs4YXdt5kpk/4bthZbQDgjSbP8h/GY+GUcT58bUEA1+ehH87y4pJK026ccJS/XqXB3Me76o7ptFDBuWRQasQgY2wLdXQclnDfz8ioONjmaBLPcOtGjHaCUZPt++JYy3KpdoiM8tXg8Ux5OEWF3sYxAjOTEbxirk/hSUQSWEXHfVvG2VtPz3ojPzMMlkg1uLcC2eKU6GJPstHDS9b7NTN8mGSDa9o43KlEAv/ek8D+TP9Oob4pAj0goNUjA4GjzilJ8Q6zhcSbwPYZtHh3LSQFAear6JikL49SkkKcd477O92GSnnPtDeS/lZEu60wBsVyR9gN6mKA5lf7cOkkP96Xh9491ovTuJ/Pa3jPChwFHPI7NNxlcJ94cEYcsA18lpMdEW9BOgxTym1M5vqRAclXgQ+GE3jKdZS5wFqaE3iylRlhcBavgb/cg9P9gFfKCpLB0jIbtQypcOmTK4VGynqlLYl6nsmxl47f+pYkDma8EhE/ihG/mQz5ZXY9ha1PJP9v6NRxftx0YhE+yT0pBrcAEcwtm207I/gjt6P2Z/qDvhQBReCoQcA6akaaGSj9CzDwgY7tG7kSZiqZ0GdAwIZzfUTmxQg2WuSWNHPe24Rb/qD/g3aLya48vPJ3B7oxBjZ5/DSsXQnws050hL4cBBgwAAMFTt55I8a0a052pLyN8ltYzGhG2rmgk8wFvKshgRezjHaE0YXHaMjTy5QgcPDG48FZ1Qb0sXmW/zA+bguVcbsrLRzyAO06RvjkB/rcz0icXp/8ONxWF2iK9/FDMoXbnLPs/HI7lXLNjqsO4oHXlmJXhtadVYLbFwXwjgoLJZQHrnvDD0pjQxTXro1jVQRZn9FO0o6yEx2uInB0IdCdfRyRSBheRP0kRvgz40tBHBWhTAEvjW4unfKa6jgq6bPev9OvkGttpwbyM9tZtqRTnZ70HYEQQRajK3bNac1gQYwAO86gUzDM32is64I2nK85yyA5vhZuV608kED2j7SJc/YUt3BaWC8jFlZjjPN7H6XdfMpLGSVZELAgD19LG3mGZFVDEjvoFMB9JZPYwC2cTdz6TIsnJz8U44sszCtymQqnxhjYnKcq9lObIXG0KjhxAcoxhvL4AXx1ZxhXvhDG7Y0puOOAvhQBReCoQqCby9XIxMF4gCJSKGt4Ud4Bym8+SJEYM0bGOzkmEt0oZRup7wuV86LLA+A1F/LiLXwjDYoYTTnNR/KLrn9f14qLH2vCeV2oGa9/rg0/2MVtoXyNj8Kyci9yntFJoYmT2Ore5g9zTLyMkoyj4zDHA2cZ0YXGwWgCzxxIZX2FFpCfm9+7L4GV7T8oAkiD6ioPltEJJ0zI95Jv9Izl1o1HmLnq420JrOA20M50yKW9ySZu36yjp0BonTJDfnGW5tDjKSTbYSzw1rk4hS1b23DpS1Hc0ZACD2rSmUPPFAFF4OhA4KhzSop5kR8TsCB3hsi8xIjVR9L3gGFe1OX/cfBmO1NrGCUxmBTKnPYhmcR994ABL99Iv+iU7OIdKK/76fM87/K8wA7u6T9Zn8BDeei/B5J4JfuBmDwyjqaiKSELFdzPIszpYRPjvZzLhhHilFRxAc2jU1Iq0QQZIRdmjGPzFNs4rTqLqmwcE0qBwQbhIgkixvlBuTPKAPodLMs5jI1jyy3nm0qu+IZoCsVBC0uzZTO/iHr4+dloTn9MIIta+KaW2pggXaHwS9Z0c1scd26N4g/yW0HbY1jvejeZZrVVXiy2U+D0ZUo0UQQUgaMRgaPOKZnEkPNUGjKPO9u8CtZHktjKu0MpEgdlW1sSvP7KqUMhj4VZvCNsb+OU9vTGC3uZhZDdwZdMJPEq7zabcu5COzjSOUbLIeH4vESjQJuUZjzK343HxoISgxpvBxAJhqHkF0h3DwpIHXr0T86gLmBDfv6dux9pkZbBhAofvrw4hJuWdKZfzA/gzECazX03loVT6VRw2btF7am3xMZSOs4VvAq4fkVZmQ9XzQ7ixhzZN1L2O2rs9PMfjgQDy2NhAgXPy+kTuS9+xg42x/CTVW34bIb+dzujfVzLrCK3gT/owUenejCJHzKLJXooAorA0YnAUfX5N15ehCtsLCwCTOYqnOTWzVaGple3wnm18U5xW3Oy0z8h83stzKz2YFEf0Cqq8OJcGswStjGO5BRa6Y28yLv4g7wYO0VH+C2tR/92KjjmypXhCfVvT12ljeGcnMCIQU0Wxk2MMsk3R/YcCQW6qnTYJaK2kAgy3Psbw/HN8wEuxsYYyHocX2RjSg7Jz79XtHsvSL/IP5NOyWQ6x7T36bLM+5RKymDkMNAhHV46GrItkytbIlI11IdBqUxrwBgD+Qd980uYR/cv+Y/De9tS2B7mVg0/b3etj+CfPE9yo0bGa+hszRgTwAdqDMRJ6l6a1ioCisBIRcAaqQPrOi6DJaO8OH+UBxN4gXYu8rxNa2rhPvyBBF7JRC+SsRR20Hl4gc6DXCwBA4sX+rFlXlxeZ0D7gB5floW3TvJivt/Ay/YOP/t6YS/D1rwoR5yCI/tmvEAxB80j3TEH10aHjGqlz7t5765KvnrLm3l3lE74Pc4tBgafumt22HUe3llfNs6DJUUyJ+lRyTbBS5zLNdxjyPqtr8Pua2AEGG4LAvQJMuK5dcHwXITkfvu8lNuMM8ptjKHBzjAdQmIQKvXixAD76tTa4Fha/1ovcMjiDVBJHWdxC6eik+yeTw42xfC9DXHUcx3SL2EDAy8X0zum+nA8deXBMj0UAUXgaEPAOioGzKvuotFeXEVH4QxaZp/h1ZQDT3GfZNXBOB7cl0T7NxlopbfRUXmwPgn6JeSCY3Dlp7VfN8WPd1UYdAsa+zpzqh8frbXAaDfSXaUQaYnh73u4TUSLI9dhHMGX6DCdxq0yPexMzykcoC4ZXyxT1tfEQJ7PGR8wMJmmKRrVNnolTXRMMkX9ngSDNt47zY9LCXCdB5DxgZatlVsED9QnsGroeySwiNl4GnQOAe4rQieRSw/ub4bJrwwvKDWgb0uWFJLc/tvKSbv+1TCuW5uffrgujLuaUkRDEGEzHobbXKdz8gkbz9KHRU/yWIbxuCzgzB3X/Z6DUfzfxjC+X0D2da9GcHt9HHs4x2kpgI9e1UQ6JbM5D25Zb1JZJy9sieDmAylEqa18JowxGMWtqQ+NsyHz2hs5yqMIKAIjCwFrZA2n82i8jDXPqPTgqpkBfGOmHxdWWqik05C+CDOUTIfknp1xPJFjxBpaE3hsVxSPMaohF0vwYmmx3XheMD8xJ4AvMdQyi3eYnXqj0PFlHnxkbhDfmuzFPFoSDwz/aBzo/Dy8NYYHaSzkmwWd2g3wiaH8UeU+XMMLfZB5RyGmKeq0ip5Y7DCch7pyD85m5GmRHxmxKSQpcB/D8tsc4NCvr4qghXMm+PHd+QFczfHMEIw5N9JJMp7Av3fEcP+BJNp/rVcqhiAZRt5OYIjijEob1Rn9aZexj17wzrYkHEfRtjCmyMKCkMlgC4SjSTy3M4ofrIvgx9z+yEc/Wh/Fz3Yl4DxHmpkDYwyWcaurmp92Hg4iNZw7ieQVs84poFOyfHcMN22I4EcFZP+Y/d6yI4HVDPWlRRvAop4hG4uKHSl9eotE4rjh1ShWU9kk+wdHanHcp3CO31hmkP0wOvSlCCgCRwUC7jVqmA/WYOFoP66h8/H12QF8e24AP14YxG+XBPErGrBPSYSkzEIVnRTnGswL4D6Gj2/fEsWtjIjkPuMhP9v9Mu8If72F2y28YAo4xhh4aUymV3lx5YwgfrE0hN8sCOCbs/349vwgfn9MCDctDOCaCV4soSGRaAybiEeCV3ZE8IsdcfD6mzY4IrAAyS+6HjfGh89wHDKWruTH5+n0nFXICBigusyLz1GvL9IR+9aCIH41z4cLig0v+XCISqHpYAyPtKZA/wG9fdXS6bpssh9fmuXHNznmH8/143Le6tfQYXNk0FLV06iuakhgv1NwaG/G58F7OZdfFQzoBF7HOfzVkhBuWRzCd2b4cUmtB9PokPgJsGEXEkF4clsUN9NgrqDBdIw6y4fOYXD8GC8+Qd2/NCuAH3FOvjGVWyrcevLKAKioOInrGV5aQ0eRMCLgN5hcYmOqh5VysLAhksDz++LYSGdZftwsH20h/k/vSWAz+aWZQ+yjms75IjrS9B+dooV0iEazc1e8OHXPH0xiNR3nfHLTZUm80JjAmpYUXF+WolHDqM+8MguubKeDXr5t2hvF9TuTaKFAfiwBzmlxkQfvmegBlzC3P6EvRUARGM4I9FH3keGU8EI2o9qLd0z04QOTfXgv0yvG+/CW0V6cVmFjCsPkQRpOQ3Dk4r/5AO8IeTf4q50JrHdj5azLPppoAB7cygvm1jg20zGRa7wxBh7eydUW2zi1jv1N8OH9NNLS39todM7ihX6Sjzzk4wHp68XtEXyLnfyHxoY+QHYXefPGY2EeHZ9LOQ4ZS1fy47IxHiwL5m0Ow3GWFXtw8SQ/PiS6Ucfzq2xUsNwYQQAQA/TPzTGs4th55BeUp7SsyMbZY334IOW+j3JfLw9Qcrz01cidQiyWwIs0mvczJN8XuWzc6bB8Ni7gHL5PMJjkw7vZ1yXjvDh/lNyRW6ikc2k7Y0khyrvt+zeHcd3GGB6mQaW97CRrSJxQ15mc03dwTq7imN7JsZxYaqHcNjCiIK1xfWMcjxK75dxSk6JRQQtzuC1SkuZAijz76HA83yi13RAXalNDDE/ScUlJ+MVhNfByu+aUUoMQP/HGtnECwxAMliAtPoWW5gRWUn5PUabdrUnI/xsi1HBeHECIWzhTqOtk5p2yPryluNV3O6M7D9I7jlJfqg9Zw7PqHd+HRAAAEABJREFUfHR4LTAQ1wdpyqoIKALDHQFeoob7EKi/MQh4LVTx4lhDqiaV8S7Qn2WIU9wHr2+O485NEXz95TAjF7zj6+6umlfH+pY4/o/h7K+vi+JJXozpm7AzwBgDixRin9JXNfvy8dwYAwO+aEBa2+L45/o2fJnhkX8wFMObUFb0fBhDw5GRK2PpSgbVPgNG9gsKsy2DSr8FeSZBdPNSJnjBF0rScXiAY/rxLm5z8O60oJA8FRbllvos1NLJq6EOQZ6nRdM54NbCs9zyumVbHK5hzSOiV0VilCqovzv2SvZZTANusTMelJFCnONYuSeKH3Euv7EuhvsbUugtxhRwxI8AHakqRj/qiF058zInslYcZ6M5htu5vfeXvUns57oDBzk2aGF+ieE6A18pJLgttouOQ2+wjRObB7nmJGIk4igAxrJwYpXl/IfqYKk4tRboF0F0oMeDTYxubeb2Uc5OpjTtRG3yk/PUY0uiXTIsOtJj6LAyONmJt7cn++lEXb81Ae46iSpsRieK0bIL6ZiewqhjoaAgGfVQBAYLAe13gBAYGU5JFjhykY8lkmiikdzdmsBqRkXu2RbBj19pw2dXtuGrdDBu5cV/I+9I5aKd1bRLNkmjvaspjls3RvCllWF8a1MUjzN8vY/eiXtJTjeSsxRkG2FrYwx38c798yvC+BojJPfRWDZQTppvEN7pIAkmbZEkXqQR/+HqNnyFUYUX6JAd7k95OHKJ85p9Mfx2XRjfpHNwL8eb+XZ1PwyWmNKZDNMgH6Ax3MK5eGJ3FH/YEMYXOZefXRPB9YxkPcHwSLNMQT/0eGREyLjoFLbG8R9G0q57JYKfbo9jTRSO62jTCZvArZvZPmScBqA5msJaOg670fNL5uWRvQk4mLi4GIOpVdz2soF5mYieLy0d4rC/RI+Oy8Ppv9se+NnaTAf9FUY2OkQb1NKJWsRIzCFdULhGH98cwV+pQwvzjlzqO7rCi3eNYaST+0KHJLfbgWilIqAIDEUEhuVnPXwwii+taMNVL7Tiyhz64IssJ33kpTZ8gjyfWRXGV3jR/+GGKP7IW7FnacAa++Ik8ArZSIP44I4ofvZqxDGGn6Dsa18O44fcArqRkZdfMf3eK2F8luXX0Hn5KqMjN+2I47k2tH+Dp9Dkr6Ul+O6qti7jyB1Xx3kbPvVKFHcUCOOLgalviOLH1Oe6V8P47towvryqFR+lbp+nEf/RljieoNdQyCGJ0Kn6wZo2fNDF9cUwfr47ATbDnoY4btsUxvco87t08r5CvT8pGFPuD7gdJNEK7twUGmrecvmJ/4c2FBo/9eBcfmh5m6O/YPuFl7kdRnx/RYXu3Z8EAwwoNBa3w210TG94uaOPD66I4GfcutvrMhRIY/EUlm8L40PtWLThKoYqHmKHfVlCoKF9ZmcUv1wXcb418y2unc/TqbqGjuuXOJc3URcum/Zv3cj/n1nOdfEljtuZd2LwsdUR/LY+1c5TQGWnmN1h864IPs52H3zR/Yy04ZPr49hA3Xfvj+IbnLurMnUfZD8/35ME/SKnfU9vG/bHcD3bd6wROvxro7ibXhA/LmjgNtDtr2bhTfn/w763diO4jZHFG4jLR0XnDN4yT7fsS4L+Vc/OUjeytaoPCCirIjDICAxLpyTGCMj/bY3iBkYu8tFvtsRwC63Vn+kY3MUr2lP0QrbwLpTb7IcMN2/YsbslgYd2x52fyr6ejsgP6KR8d20E36Ox+SHp5zTMf6EBf5oXZx69upDuZOTljm2Fx5JvfL/juJ6lw5N3MLQKB5vi+A31+yF1+iEjQz/dEMNN2+IQI86kW73kf5/cuT2GG11sOaZ/MfpB24AD3P66i7jLtzOEfkJHT7C+sz4B+kBg8CWvSt0V8sYbq3YXHv+Nm6O4mXP5B+r0111xPLQ/gVWtKfCmuv1hy+7kS90+3tk/sL2jjxu5Pu47kEQBv06aOCS6baYBbseCmPyaztCqnkJsTuvstxRW7mU0idtmP+C8/Ij0c0arfs95fIRrcw8dBU5be4MknaGX98VxM/tz51/m/JlCc97esiMTYxTmd8TObS/pjdsTjlOy+UAcf+YHQsoc2hzH48S0uaN5tzlxOv67M9bp83czPZpHKEDG0RZL4Rlu5TmyZQxcQ3/czchQt1KBV4jR/8vR+Y+Mau7MwacHMVqtCCgCwxiBYemUDDbecicq/yNEfo5+XUsS63lB540wmAy2ak7/4kAdYLh/B72wXUwP0oiKsXAqD+NNxi3/UHAX5e6kB3KAcunrHYbEo6dplFg5X/kldgyCoJmhFh5HDwCDO1LtXRFQBIYJAuqUDJOJUjUVAUVAEVAEFIGRjoA6JSN9hnV8IxcBHZkioAgoAiMMAXVKRtiE6nAUAUVAEVAEFIHhioA6JcN15kau3joyRUARUAQUgaMUAXVKjtKJ12ErAoqAIqAIKAJDDQF1So7UjGg/ioAioAgoAoqAItAtAuqUdAuPVioCioAioAgoAorAkULgcJ2SI6Wn9qMIKAKKgCKgCCgCIxwBdUpG+ATr8BQBRUARUASGOwJHj/7qlBw9c60jVQQUAUVAEVAEhjQCw9IpsbwG88ssLCu3cUwvaUmJwShPx1wYy2B0UbYMC/OKDCpzEPHwfGxx/n6WlVuYG0Dmf62i64t9TC+1sLRdRwtjqYM3h7PYbzCrNH8fMj7pZzHHO6/EwrSQQS0FBEyOkB5Oq4sKy5c+upKFmRwbu3MkVwWJT1lnGfOJV7XtVBd889oG44nfsiwMFnEco4hrwUZuBdvO4rg72nb0v6zUYBT75uFyF0yDXC9TSuy862UZ5U/jOHtSR+AuD2WvF7vT2pvuAzi1XXQoDXCN5ODWFetsWRZycfVxkOOpf752S6m/zFOXjt2CLhhaqKM8Hi4HbAuo5BqcIX1U2ji12oOzajw4m3RGlY3juM5nBA3YVeG13i5NM4pA7xFQTkUgFwFejnKLhv55oNyHr8wL4peLg/hVL+mnM7w4jYbMHZ0naOO8iQH83G2/KIgvT/HiWJ/LkU5LaVTeMD1/P79cGMQ3J9ooS7N2ebeCHnx4ThDXu30s9ONNNMi5/NNrfPjk3AJ9sO0v2M9P5wfxPXpA107346oJXryhxoY4WmPooHi69Ny5gHYJJ08J9gmvXxGPT462MYnyRdr0ai+unhPAL6iPgznrvz/Th9eVG4SEIR/Rko8r8+AqYuC0YVsZy1emeDDXk69B57LiMi++zHlu75Pt2+XM9+P1ZQZZU9q5cdbZ2HIP3j87mHet/GJ+AJ8Ya6M6iz9f1kMQz5wazI8hsfhYjQF9jy5N54724VqOwdW7x5Syvsp1eHKwQ1QVHcq3F1iDv1gQwBfGWQXXoB304rNcO+3rnGvwPDoY7pyVcH0fX+PFFVP8+F/Rc0kIfz42hH8cX4Q7jg/hL8zfxPX3lWk+vJ1e4Cw6cDw6lNOcIqAIKAL9iIDVj7KOmCjbK3efHiymsekd2VjEu8Aa3jG7Slo0MnW82He0tzGLkRPeKLosTip3+qN5p9/B19HvkgreUY714sQCBtawj2nsdxENs9OeVmsMeb2O5I63Yr+F6YyUODw5Y1rC82WVXpxU48V5NHDvnBLAl+aH8NtjQriZBvVj4z04vth0ifB0SAcMnYNqGSv7z9dH/jIb0wMGDA5AXmsak6hPWpgo46FOiytsnEWP6C21Hsz3CUdXKvLbOJ46v4vOjYxjEfuXu/rmxgSe68V/8pszyosziPFSFz/pN0NLq704i7futJNdO84pKSW+M4iv6JA71qVVHpzMyMAxBcbgigowXPHm0R5GvTrmv10WsaBPCR9xdvndtDRgYzb7bufN6N/d+ZxiCwxQuCLg8xiMLbGRr82ySg/OGu3FMk87e+cM284spc4uhsRMIiUu+8yxfnyfjtD3ZvpxcR352M9o4lXEdkGGCSup/xyuv3dMDeC7C4L4Er3UZXSYeoCrsw5H3ZkOWBFQBA4VgWHplBzqYPu7ndggX8iDt/A2Ozsc3t/95MozxiBII7lgFCMsjELcuMCPy2ss0GbmsvbbeUNDDP/YHcMzrSnEUynKNbA8Nk7gntj57JtBC2S/LG5dzaBDcRG9sDrmwTaJRBLrDsTwq20JNGYz58sbC2fSMjOgBQjQ6PwyrF/EbYVaP5CnGtkv8UV9BVa6MQZ1IRvHlwMFWMCuUEXDfAojDNlys/NBGvEjuQbcvo0xKCny4PWV6BEH5HkFqLef82NRTro6xalyKV3ivLO+jI7tmyb7cBUd4WmuV+NU6psioAgoAv2DQKHrcP9IP1JSaPD2tyawpiGBFwvQS82804+JMe1HpQxg2xbOHusBo/f9JjiVTKG+LYFVHMty0gpGFtY0JbCxNYm90RTCrHdGQkPh8dqYWePHF+YFcE2tBfoHvdIjRQdhA+W+RPmFMFsfTqEt2SHuqV0x3L03gW1x0HCxnP1X8S78bEZLTuF+QPZiKqcBO22MD2cXGRpLMXLAvuYE7tgUwyMxtu3h8NLZO7UECBiwPfvjmJsTKSQ41+mxA5PKbUxmeII37ij8MvBaJiuKIbpkSBpRfgW3MBYz4kC7LiVdyMf2x3GMYyzqIf23UwdrwDYgG3p6ydzuaklgZTe4r2lJYn+iJ0mZeuof9Fo4nVGOqkxRXxIOBZF4CvvCSWzi/LzMNbEio9sqnm+NJNFK7IUPnAm/n5GlGg/O5h4k4YC+FAFFQBHoTwRGxnUllcTdL7fgwv82YdmD+agZJz0bwW37HXN2GPiljZlcxOkbUI6BMQZ13Eo4xw/0F5jJaBx/eaUV5z/UhGWkk//bjAueasH7VoTxg81RPMytlN10sNIRC8DQGlYXe/FO7o1cWWlAVdDTK9Eaxccea8LxefGSflvwgY0JrMraZkmEE7ibjsnDDUmE01YKhk7ZIm5/vK7WRp2V7tXm3fciGvmLWMCdJceBicToMO6O4jd7iGGardv30TR88ynHA0O+FGKtMfzrYDLLWBv4i20sodPTkyMmkRKvRTGZI0Yj20pDTB+HJXRafBYm0MFZ5uVpnkOiUq+ttuBBev3EOPmNTtZ5g7yCdEpsyfRAyUgMv17ZinM4r3nX6kPNePNLUdzeXEhQCkliL2uQS4BMBrZlYSzn4IxD2FNppTPyBOfl56+04UPPteDCx1pwyn+acczDzTj7iVZ85tUYHm+mI5wZu0xHHff0ZpZYhZ8lgr4UAUVAETg0BLIu1YcmYKi0EvMgN5eFSG74hedw9Y3Rkq2vj2EtU5ElJtPj9+CttQaHYBNERF4SXaUL2k400vpsaEriwR1RfHtlGy57phVf2hzDy5EUOhwToJpG+p3TfDjWk1dkl0LaNhTCS8oFs9xGG+rjuGtPHKsY7aBtZ7VBkFGN07iNc14paLiB0YyenDvWh2PEG2AnEh3Y3BDH7zbHsYUtej4MTq2xUWoBRgCmjF37Yvh/uxPYTizS/QKWbUO+lVTbA6b8C7sAABAASURBVPDikDCgAve1nxGn1QcT2EW5ANiHwShu4ZxUwTw6vwwdvooKL06TrRtOSopttuyM4UkqIRi53EEPYBuAB3p6UQwdCxTEXnAXnkJywjFug+2PY70sEDIJRkUBD94wyoCQoS+vF7aEcfVLYXx5Qwz37E9iLaNj9HkZkQJ2M6Lz5/UR3LwzjnXtgzUQp7PEY6EE+lIEFAFFoH8R6Os1rH97H4bSxMA2NcVwV1PKiQCIFRLDddoYD8YRzd4YpcMdtmyD3LI2jM+ti2Gdu5VCRSzeMY8u9+DddcZxDg63n7ztue3z711x/Ks+gUYaaDGexhhMr/TidaO9mEvjfmyNF2+ppg4EQ+qbuLX2yLYo/t6SV2LXQo+NsyoM/BY4qvSWyXM0wi/RIaLtRKT9rt1gDiMcY/3sCwVe1M1Hx0IcE4eDCsW4JbGOWxQvhClbCqlnBTtbyuhOmZxnkd8GltLhkrllUyTpjPxrRwxUJ4sLCNAjIWunsoE6SdEZqecafIARDE4BBCQ/o0qncAtnDPr5xQ6a6RlzNzEjmOueXpM4w/RLM2WaKAKKgCLQPwjwst8/go4mKW3xJO7alUAbL9gQi0AqrfLh9SHAiyPzitCwPsrIyY93JOFupVANhGh9T6zzYPwAqnGwIYa7dsfxeCsgWwlgxx6fDflq6aemefHmsR5MoZEWry1BrFbvj+LX25MgO3rzKqaDc5LjaNBboAOSoownDgIHGN14oS0JBo1YKpIMykttzA0YFHoeRLhor5EdKYnTsVjfnMDT3IaivSWLgddnYUKFjWM8PM06Ql4b52Zv3YTjuJPbgE2MHIiT4rI62zeirlswkCk7Psj5v3+PO/cGhg5pZZUX5wf7r2NDUfIQ7QJiPNFd2Ow7zGjVbkZUGlivhyKgCCgC/YmA1Z/CjhZZMRqktYwWPMuU12iaZMB4PHgTIxS0jzhSrwZuQzzOu/anJFridGpgbIuG2oMTetjScNgP4+1pOiXimNAnEt8DMAajuc3xjkl+XFRqwaLbINjsaorjH9xqepo6opevZZnnUyyTbhChjCdpBFsTCTxLS8idIFC8U2nTGVpcYqHONZpOaec3+mngbkN7oTwsu5PYLT+QwG7HsQTVN6gJ2ji5HO0vQwXKy704Q35BjoORrZude2J4hPPe2Skx8JFXIM+o3C5joDLiGLxCXZYzakHVIP0G6EC9kWvQ7odOuYxQU+LBldN9eFedjVEcn0y0YLCeg1/OPR6NlPQD0CpCEVAEOiFgdTob8ieFFbRoFMX4+DiiLsQrdn9cqNt7pyFraYnhjoMMZbsWgX0cM8aH6ey/X/tq7zRPhnrUt8bxZCP1yFRTDfgJxOyiTEE3iccyzhZJF7wsOJEFkVWoeZwRg3t3x3DfgRTiGQ9BjLiHERIvG1I1RMjzzK4o/t++dh+ikLiOcmPjbEYmGChxDK0YwrX74thKR0CM4AsH4qjnnTptcbqNsbCg3MLoANL8yHlxjDJOX3st9eWchcMJbKV383wkoxt1LucWznHVNoozIvyMmizk1s0k4sEmiHPb5CE6Y80cHAMtGa50Ysgrj52QNV3QzTshQl7M2VgiOnY3bdurGO3Z3xLHvVlrULA/hltoU9uZ+p4hDPBxAk+bEMANxwTx5YkeTOW54Zh54CAdxHvpkP+rqe+ytYUioAgoAj0hwMtgTyzDoJ4OyTHj/PjqvCB+vjAPzffj4ioL1f04lEgiiTt3JNAkV2rH4Bn4GSl4cykcg96PXXUrqpFbGy83J0Gb3c7nIR6jewjjW7S4H5wbwE/y4cWy66bItgickaHASx56vZuOyQp6Cw4MLp+ckNbSgfjd5gR2ueW9SD3FHpxdbGBnepZneJ7cxy2bzAD3cgtnLZ2S1owjJGwTub0wlQ5FPj+MPgsdAAP6DHBf8jxElPK2cSvoyYPETjwOCkpv4XhwjJ3mLGbkIXvrJhqJ4669rOPYWtneacZTOQw9DenfkpNuyFDmaxhN+jYxzrdWfzTLizdVGEaa0OOrMZbE/bsTECcJ1B+c9yKuwbeW4JBfo7l19tUlRfgdPzNvKKODRi9FoiP0gVDfGMONr4bx020J7D/kHrShIqAIDHkEBlHBnq6hg6haX7o2kJ9Bf9sEH94zsSu9a4IHJ5UY0F/oi9BueZO8Vd/BKMB/srclaAFfP9qGRPu7bdyPlVFaxoPZOlA2gwMoyhhWnuY9xDieN86HK/Lg9Z6JXlzGLZTxPoA2CQVfdMwkcnDH3q7Pi8gd9YPbY7grXLB13ooJjEzMZafuwpSvRz/eCNB/cPiT9AZeaEmhgU6BU8A3T7GNhQR9tNuIZe0HZXmF2gsAqo0o528/hS7fn+AWTqaSRr0qZOM02cIhiKWlHpwungarxTnaty+GhzL95kZKxIugCpKQu/BhuC+ypMaLS/Li7sM7R9MpKjI9ygFf8XgKW7iF80TW/PtsGxeOsWCzvq/HjDF+/HRBAB/jGubR3lyeC3pyaxgffr4NX9maxHauufZKzSgCioAi0I8I5LuM96P4IySKxsQYA2MKUEYNk0n7Kwnzzvlve1OgfXPu240xmMnw+TJaBG9/ddKDHLmDjVCBdjshgySxqNuWxpjCeLEu3dikk27eG1oSzo/WbRFFsvi404Eo33rSI6sJLPZ7bq3tbCnBeaXQSI/rGRrfDt8miecbks63X9Jjpo4WnZIyy9nCcZplv3GFe0jZ80FxjlOSpEe3jVs4z0XaJaGc+yoncPuokp7M/FFeTKFOMrkxejKPcuvmoCM7BfpGmX0fpwASKQkZA3aF7l7GmG5wR7oOvXxR7QZukd21P70GKRqWZTBH1mAvRbhsgVIfPjHZC/np/gALjTGO97ZmdwSffqYFFy2P4K8NHDfr9FAEhikCqvYwQKCna+gwGMLgqSjf4rif0YDdNA5iuAADL7cfLqwEgrym4wi8aDtR4gF7RvpFXSSKE87c0acLB+59UqUHZzC6MS1nJVVSqTPG+XCmv/d92z4PXuNuXQh+HMsL9Qkc4FiynZsV3MLZTYdCnAuRLqwzudUwPmA6bdM4dTTSXhIhklOHuOMFceTEq9jBaMnjsoUjNRTk9VqYWOXDmQELZ1UZCL5UA2Hu99y9R5jS1MzohOgkdVJibDgRshwYpGpAqYVbWQ/tjIG+MfvhAPgeKPHibVyDfdFlbpWN+QyvMaAIYwySsThuf7UN730hjJ/tSYI7lY7zTfF6KAKKgCIwYAj05bo1YEoctuBkAve83IK3PdqEk/7TlU5+rA3f3ZnAtsPuqLOAFC3SvvoY7mtjJu2V8IJu4bVjPJB/7Jc2EZ3b9PeZjwa30mdgsgTLt0vqI1kFebLxliiufqIJp+fB66T/NOO8FVE8zm0SMbx5mjtF3oCNc+s8OJ+OhCdbAxo1Q73mVHhw+TgbFQ53D28cQFm1B/LPDWVR8hSpZByP7uPdeY4STdy7WcP9l6YM5iBzSYmNuUELo3K6oSqgn+E4F+kqedA15URK5PxAOInl+xLY5fRBQdS7io7lG8d6cHqxoegU9UjiwP4Y/h2TFmlqZRRIZj19Bsh4xREV3dHNKxGO4TerWvC6Arif9WwbrqcTQJ+nGykdVUnqsXtfHA+H09oYVlmWhQuJexHzcs6kx6Pab5wtP2OkRQrbuK7/siuOZ9oA+j0u0j3KUYZBQEC7VARGEAI9XUOHzVD3MZ6+nHfQT/O2Opee4Z3wZhppHv0+nhjvKG/bnYTYK8cs8KI+lmH/k30Ab9z7vb9cgSUeg5kh02nbQH5GfWNPPwrCcMo64vVMHrwEv+eagEZGKFDwZXBsrRdvyPxPGA67E6ecB4M2judWwttzf5GsE2f6xKYtlH/uVykN6QpIaYLbKhHKOLHaxtk1HXRmmUGCujF4IWwkA8tnYSFv88cSd2S/uMJZBa9bxkmSSAl9GqckwYxs4TzLvqSAaqCCzs0bJvswiw6KWGPp58k9CdQLQ4Za6Aw4fkzmXJySEPuS9pmi/Ak92Z0tSbxQAPdnG+kQZP20f34hnUubuI34j71JOI4MFTDGYHytD6d50GlddG7V+ewgFzD9s/bCMMcnY3RktpdqRhFQBBSBgUWAl9GB7eBISaetAa+jkJB+Pso2IP2pE207nuAWzkZ2QHtD0QaegAcXVFkoGWh0aXwqabQXO3f07JqHPJDZ0pbAio6HMFia/5DHQPJhJWW0+WKP8zdkaVW5B+fXeXESHSKbeqRSSaxriOORvQnQrpLDwBiDCaUevHWCF7MMi7o5PLaNc6oNbOETAmAHvPjkohB+u6wIv8umpUG8h44KD3KlD2MszCm1MD4IGHS8LOrgYYEnUyRzJOPj7k+mBNjFLZzH6LjKmKWxtCnmvo20k3UlWzf3c3/Eqc+0aqW15pRnzpiwj5ANWIb5Hg7RoT/XKn0SPLUzjs2OQmkFvEEP3lINMIjWgzbp6tWMtqwhDi2iHItG0TGrY+M+7L6xVb8eKkwRUASOQgQG2mweFZA2HojhzuYUEjTjYsSMMTiN2xqjadXsAUSgiPsFCxiVWUqLmzZFKee3NLbvj+MlUWSA+jYeC2fTITm/2kIJx2o47pbmOO7fFMY3N0Xxr+ak8/wBq+D12lhQ48V76gw8hfSh8oFSL05naIlZ8QscTkMLX+m3UBuwUJdDZfRePNKBw8k3NhxdamMajWkZT91Dtm78lJO90OVZoJjLwFR+HfXFrC0cYwyMIXFcKXqdBxhG+HeOk9csXgXbuocxxtn+yO7HrRvoNEXvch91/Be322TaDTsU7M4Z6wX9PMg5i7o9mhujuP6VMP5nFWllG67dGMMLralete1WsFYqAoqAItAHBAbjGtoH9YYHazKewG27kumHJ1PUmQaqutoDMbIMJLCg/w/LYzCnyof3jrFQzP6kB7nJbeR2xP27Eij4T2aF8TBpNp2MC+h0zeKeCO09UgluR/BO+x+8W3+kPo6/b49jq2O0DUS1iiIPzpngw9kFbrvpX2BWjQdTJXPIuhl4GTWaW2RhrN0hRJwS2b4RPaSUAR0nmpa9QxKPpbDtYBzuFo7wOcS5jDIi8vzeOHY4BR1vLQy3OIGJ9iIDBid6jpS08/dvppV7TP/YnXDGBiOyDWrpsJ7N7SwGfaSgWxJcVtbHcAudyl+SbtmZwPI2YCC2PLtVRCsVAUXgqEZAnZJ+mH7aLqzYEcMK3rEmIWcG8k2S87iFw5t39PfLQ4dkaa0fn5nmw7ESXXCMUAryexKb66P480E4WvR3vyIvSAfjgtEenFFq4BdLT09oD7dt7t8Vw+OMJrREEnhibwy3H6A+DhQGNp2Nadzuedd4G1Xo+vLaFk5n1IWBn0xlCrGWGH6xNoyvr2nD1wrQLdwq2kmHQrqRhoZy5pYYZwtHzoV89Jp8luQyRH1jdJgyj5CkC1m2h1tejxxIInuLRuS2xhJ4kFs32ZEVaSS/U8Jmkm2nEPvh0X5+JDPya7NTq03dAAAQAElEQVQv7YpjJdcg0l4JZA2+scbiPKFXr8piDy6fHsAvl4Rwwzw/3j3KwlhPr5oqkyKgCCgC/YLAYF1D+0X5oSSktTGGOxs6vqlgjMGxtTYm8jbV20+KBuiMyFbINbOD+OFsL15DxyDIfkS8hPB3cwvlNwy7r+t8Cy/V/UPs62Ru25xXbaOWxl62bRI02k/siePO+hSaxIqTtjUkcM92hv/pMEjHbIZQwMbxY3x4ezkyJhPtLz9DDGeUmU7lW/dGcP3GCH66IYrrC9CPt8Wxjt6F6xyIhKn0AifTUXODMoQfXurqdia8DHIgO1IidQfbkvjHujZ84qVWXJ2ha15qw+dXR3BnnoeGIxTiDI/jlfZCIRrwrK6k6IiRjKuBa/CexrRDatizMQYnjvE4kaOePug25+A9U/346CQvLqgljfPjczP9uIiOdSVl6aEIKAKKwJFAoKdr1ZHQoR/6MFg2NoBr5wbxo/n56QczvDiNhq8fOssvIpnE7Qx5N9AhEAMhFrY0aKGUCPPI36ZAqfHYOHGsH1/JjOX6hUH8dlkIfzkuhN8uCODjE7w4pthCCS2gGB9xSPY2xXHLqxHcSqPEHYcCkjuKjc+D99O5+X6mj664BfAZbg1NYfjfbTWm0ut822ZJ0IDBD6Q40PX747hndxyrs0IJsVgSz3Mr4LY9SbQ4RttwW8OgrsTG26n77CxALOZrKz1Y4kHHi3sJT+9JYEtbCnuihWn1/gTWhlNocVsSjJJiG7OKLNQxL8Veyvcxz0NOHYvtfPsmfdb+nmD0ZNOBOH6/JYr/59LWKP6PW2H5fsFU+Lm70RGRogPA3SOOs11k3ozM7TkT/fhaN7h/ZYoXZ8j3efNKKFwYIe53UF8HcxkwqVzWIFMehRuyZmyFByeW25hMsEK2QZHXYEKZjePLLEzwkEEPRUARUASOAAK8ZB+BXga6CxqEKVVevHGcF5fT6OWjy7jlMJvGtE+q9JF5HbcwnuXtc9wxVQbGGBpvSdGnl6FRmFnhxVsyY7l0PPOjvTin2oNFNOxjaDh8lC0WNpFIYtOBKH7ycgS/2J1EPZ2i3nRmeW2cNdaLSzN9dMXMhwsqLYzKGCTLZ+O1xPCsCjpa7FuiJOHWOB7aHcP9Dakuzx7sa0ngoR1RPNyactCAAXx0tubWePHuWoOMWCeKIf8Er4IyXb2T0QQe5vYP/RG3KG8aZh8rW5PYT4cizWAg45pDh21CJlRC24rc7Rt50DU3UgK+xFk5SOfqQBYx6NNpS4dszpGi59fJKWFpyAZ6+kAZj4WF1V5c1A3ubxllY06AAvt4JLh18wrX4HOM4kAAJxljerUGS30GpVx3NvnhvAzkYdlSRufo4zkl+qYIKAKKwEAj0NM1dKD77x/5xsDPi6f8RHglLVA+qqB18lv9010hKdGWGP5JY8odhbQhLsTYQ7kxBrJV446nnLf7xRyfTyIjRhqnkGRkZg+jI7etD+PTKyO4aXcCW2kopbY3JAanxGehgpQPr0oaqTLbwHUeFtV6cAE9lMlegOpBojMv1cdxLyMa8h98kfOSH/V6mVGUW3fEsZvGEjCQdmXc4zg/66FXP52jM+j8sCuIkyXU2hDHoxGgx+EkEljOPaM9dCKcgAwlGGMwg+GpSXRAZbp9xIxTD8M65yAj/cYuTpRT14e3VAJgICerhUGQg2B3WWVds8aQj3Ppzm1X7A3KqDB3oLo27kVJS3MM/+AaFN+UQ+1FizTLPkacGujc8UgX8F3mcA8X8wGOlad6KAKKgCIwIAhkC5Xrdva55g8HAW5n3LczDtppOHb4cGQ5bVOQLZIYoyGNkSR2MDLw4r4Y/rY5gm+sasNVL4bxtQ0x3L0/Ce4cOS0G4q2kxIs3MVJzfLGB+3DrgcY4/sVtm8daCzsPTeEEHued+x0HOz/0OrHCi/ePt1FtAaXlHpzEqIDjNIgVJa2ms7ONVpVHj8NZxVDGNhpOcTQcZgoaxS2c6SGDChbQn3OiMczyEDwB7nI4P3bHgkM+EoxGdIqUsF9xSuhzHLLM/mgY51q5l2uQfon4d70WWc/w0B1cuC9zncW5juUbZav2MgpGj2SLOiW9xlEZFQFF4PAQoFk4PAGD0bqN2xVXv9CKS55uwTt6SZeuiOCeAx1mLsath9vXt+FSt/0zbfj0q1E8Gu48InkA8taXWzP9tOLy59vwzV1J53c4OnOmz7bujuAjz1G3Z/Lo9mwYf25M4kCatf19ze4ovrrc7SO7XSsufqYVlz7biiueb8X7X2zDJ1aG8ZW13KrZHMM/6xNYzdt1MY7twvJkaKfw4KtpWb3F6x1Pt+Izm+PgrhAikQTu3BjGRzmuiwUv6vSeFWHcwr0iHnl6zBTRwdjK/ZAfrWzFJRk8ZDzveSmMG9iQOzs40BDDZynX0Yty30H6DD2SZrbNSOk22Udj+l3Kvywj/x3U+wpGjv5Oq0x/CZvpxP2Y9ReL3qy7lH3fuCd5+E5JWwzXck4uzer3C9uT2JsT3lm+PYzPvNiaWT8tvUhb8eE1UdzZ1DHsvc0J3LLaldGKdy0P48d7869B+hNYvyOC91Cvi0kOrs7YM31zDf6DwLc/h5PpJsY5/uemMD65vA0ff6kNH2P66VeiuI9bcwP59fJM9yMrkUkoREleg5SAowKDfprr7LU0sj4peUczLJ2SeFsCd++M4f+2955u5fbG2izrneSd7hrZXsiSce++JHLvCuVbFit5x+j2dRvvQh/mVbqQzUzwTvNe6nZrlly37f9xK+Mlbkvk+D2op9F5kBGFdr6ctrex3e274rh7Txz/2Z/AS7TY7KLXhlV03UDjXEh+ofL7GOGg34NoNImnaG3/kqXXP+hUrONYRHbelZUpFPzW7IsjG49bOR6RTduIltYEbs+SK7r8hxaztzfn8jPxT1K327Jk3Mqwkfzwl0y3OJWP7e5YJ7fuSuDZllRBpzKjds9JPIkHd8Q6jUsMeAuvQ9mNdzUmcB8nS8bVW7qDoL9CbF05rdEUXshag3/hWniCGBXCPsoI1R1ZeHTqd0cCa7jdle+Zmt1chw9QV3nQ97fb4niA88/giauGpoUQcI2Ga2hTXAQuuWVu6pYP1zTfOLLLsvMyxkLnUp5bL2UuZddJmZwLSV4oO++eZ5dJ3iWpH27k6i6pq3unPD/97rortC6HafmwdEqGKdaqtiIw5BGQ61wLoz3iXPXWMRzyg+pvBQUkIddYMPUlIiiLN2N07CCmResxP7oTSyLbcUxkK2kLjo24tLU9fxzLhI5n2pk2I/v8hIicb4akJ5BX0hOZnsTynuhk8uTSKZFNOCWaIcm7xLJThSIb4aTMnybE+tNcim7EadGNOJ08Lp3B8zNiG+Gkkhdi/RmRDSzbgDN5fibzZ7HsrOgGuHQ2yyV/NsvOZr2TRtfjbKFIR3oO80LnMj03ug7nsl7oNU66Dq9h2WsiTEnnkV7L89dKGnkVrxWKvorzWeYQz1+XofMzqZxf4OTX4nWRDrqAeaHXR9fCocgreD3L3uDQK3gDz98QeZmpEM/DTEkXsswhyZPemEVvCq9BNr0lvBpvJl3I8rOpwxLO6+jYfngSUUaTEhmKZ9IkU5LjnLBOUlmH2dTfa30Q5KlTMgiga5eKgCIwzBDIXPjtRBzV8SbMiu7BKfFteEtyA95rrcMHvZtxZWA73h/aifeEduOdoXpcRrqkaB8uDe3DJUX7HbqU6aVFByB0CdN2Kj6AS4RYny7r4Jdy4b+U9ZcJFR3EZcUHcalLlOPmL2GZw19yAJeWkKekwUkvK2Wb0gZcRrqUdFlJI8ulrsEpu6y0EVLmpGVNLGvE5U7KPNPLy5vS55Iva8Zl5c24PEPpfAvLWnB5RQ6Vp88vY3oZ+S910hZcRr7LsvM8v7yyleWtlNHqpJeVp9NLK9LpZVnp5ZIn/+UVbeQVIg/5hfcSppew/lLWOfnMuZR1IvZ/SYYulpRtLiavS28va8E7WP4Op0zyrc7521n2dpZJ3dvLWuHmhc8hlr2DbYXPSZm/iJiJvItYd5Fz3oqLWPY24nkRsb24spnjbsa7yw/ifUV78G7PVpyT3I6Z8X0oibfSGXEdEzelc5IkiWPippk1CkmH2ccrW111SrLR0LwioAgcpQgUGLZc4HnRHxM/CIkwXBRdg4tT6/FWbMKbra14vbUDr7N347X+/Tgr0IRTQ2EcXxLHkpIUFpYazC+1MK/MxjxJXSqTMgvzWS6UrhceG3PLPCTmmc4jpc89mEPeOTzvTF7ySl06nc36NHkxu8yLOeVM28mH2eUZKvNhlpQznc2yWUxn8XyWm3fO/XDKK4TXh5nlfsyUfAVT8s0kzZAykqRCM5nvTAHMqBBiGycNUEYgUxbEdJY5VB5gWZDnHTSjgvnKLOL5tMoQhKZnUslPq2JZVRHLSZLyfGqmfmplEbpQVTGmZNFk5tupMlNXXYKppCnVcl6CyVUZYtlkIadNCSZVlWKScy5pGfOSusRz1k+sLsUEtp/I/ASmEyStLoNTznR8dQXzlWxbiZmUtbTKj3MqUnhrWSvEKXx36X68O7ATb8QWLIntQlWiBYaOsUnG6agwWpJ0KeOgiJMiazabMLxe1vBSV7VVBBQBReAIIOBc1JMYm2iAhPnfEluHNyQ24rXYhpOteiwOtGJ6ETCmNITK8jKUl5ejvCJD5RWoYN4h1lWQKnkuJGWVFRUQknwuVTp8We0z55VsUyF9UFZ5Bftrp3L2K+flTp+VDj/z5BV+6TudSlkZnHPyOGVMy0VeFpUx71BZKdJpWSbleRnz2eWSJ5VnURnz2ZSuy7TLqkuXl7br4+jBeqecOsi5oyvzknacl6OMZS6VM19eXopypmVMy8rS4yzPpNLWwZj1khe+nsjlczFKn4vcNJUTW1dGOw+xrKgsh1A5U6GKygrnvFJS1ldyDitZJ2mF5CsqUVVZhYqKKpRzzZSVVXBsbMO62upKzKkpxqnVNi6sjOASRlMuYeTtYs92nJnchtHxRliJWMZByXJM6EDDcUzESUkBzjpmegQ+Mv3VhTol/YWkylEEhiACqtIhIMALeTAVw3GxHbgwuhavT2zA8aYeE7xxlBaFUEGjVFNVjZqaURg1qgZVVTQqNCTlLC+j4S4pLUFJSVcqLS2FUHd1ufXuuaT5qFj6oVwnlXweKi4uhkvSt+SzU8mXFHfWtzSPnBLKKRE+Jy1GCVPpV+QdKknfblvJFyIZu9QJr6Sl1EOohKlDnfQthfCIbiXERvKSOued+DqP2eFjvduHe+6mhcqdesGClK1LcQkxKqEu1MHR31kXPGcf7hoRHofY1pEv4yGfrKMyOlKypqorKzG5uhzHVPvx+ooo3hGqx1s923BmYhuquJVoxDlh5KRz9EScEiE6JFzPjnNyCB+FwWhiDUan2qcioAgoAkMRAYt3maMTTTgv8ioujK7HCdiDcp+F4qIiVFdXoa6uDrW1tcxXo5wOc5oaggAAEABJREFUSCgUgt/vh8fjgW3bMMbAsqwuZIyBvIwxDo8xphOPMYXLs+UZ08FnTFqGMR2pMZ3rjUmfgy9jDN/h9A++jDFO3hjDM0De24ll7XkgXccy8GWMgTEZyj1nOYt6fcjvMOVjlnKh3Dpj2C8LjWGaQ5YR3FluZYj1ZG0/jGE5SfA0xkDSQmRMut6YdOryGdP5XMqNyZQZy8HF0YN5SY1J92m4JtLEc9FPyt3UgO0Ai+eyhrxeL7w+LwKBANddMcoY9SlnJKWSEZcq0gxuA51bGsNFgXpcaLZjQXw3/PEwIM6Js7WTiZxwLcP5nmGWYyIOCob2yxra6ql2ikA+BLRMEeh/BGxexCclDuKC6Dq8Lr4Rk6xmhIIhZ6ultq4WtXRIJOweDAYhhsM1SMYYRxnXiLqpU9gPbyJPSEQZk+5L8i4ZY2jUeiaXX1Jj0vySFzLGSOLIcTJ53lwd8lTxRjzVTul6GkKkKbud5F0SPjefncqvVcu5W5+dSv5oIGOMMxeyxmStyZqTiEw5o3GVjJxUV1VickUI5xc3483WDpwR347KWDNkSweOYxKnP5LIkERMMiTgDXHHxBIdlRQBRUAROJoR8KYSmJHYh9cxOnJKcgeKfDbKKkpRO2oUJDIizojP53MMxeHg5Brbw5FhTNpgGdORijxjOs6NMVLk6GuMKZiK0csmYwzk3Jh06uaN6XpuTGe52bzGWDAmXZ9IJLBt2w5s2LgJ+/fvh7xYJUk7GZPmNaZrKkzGGEn6TMaYdj2MSef7LGQINDDGOI6wRE9kK6iishwVXJ/VjNYtLgXe6N2Js5LbUR1rgh2Pwohj4lC2Y0InkY63M5wh7JhYjoL6NiQQUCUUAUXgyCPgS8UxJ7EXF8TW4ZgUQ+EBH8p4N1o7ehyqa2ogWzTGmE6KZTsXxph2w+cyZde7Zb1JpZ1Qb3iFR3iFJN8TGZPWU/ikjZDk85Exxik2xkCcDSFjjDNOyeeSbDvkllmWzZv2BJ5+5ln89e9/x99vvwP3/esBbNq0CfKyLMvZ8rK57SV5l9xzY0ynvqXemLQOxnROMYxfxuQfizHp8uyhGWMgW4VFRSGUl5fTMalCaUUFakv9OMdbj1NTdEziTbAyjgmSCZgkoyZ0uuE8BDv0HRMre8CaVwQUAUXgaELAT4dkQXwPHZL1WJjax318H6qrqzGmbgzkoUVjTL/DIc6AS/0lXOQdiixpJ5TbNl+Zy9NdnTHGcVyMMbSBKWzctBm//8Of8MC/H8SKVatx97334e6778WBAw2OuGxHQwqMMZK0y3BO9K0LAiZluFZDKKFjIts55eWVqCoJ4BzfAZyW2oWKeEvaMYnHAEaqDJ0TpBKAREokSiKpSJW8pEOIjoBTMoRGq6ooAoqAIpBBIB0hqcfr4+sxGw3w+wOoqaxB3ahaFAX8MLxwG2PgGmE3zTTvMekrf7bAfG2lLJuy+SXfXZ3Ud0fSNl+9lAvl1uUry+WJxeJ4/oUXsW37dkZEPBDjKe2ef/FFbN26DfLsSG4bPe89AsZY8Pi8zje6quiUlJeWoboogLO8B7AouRfBeBucb+ZwGweuYyLOSW7EBEPrZQ0tdVQbRUARUAQGHgF5hmRq4iBeG9+EqWiCfINGIiTVo2ogDxamMg9piibGpB0TY9J38VImJAY2O5V8X0lkCOVrV6jc5e2uvrs6t/3hpj31IXDFYjEUhUIYP24skrxrty0LkUgE0ViUzt7hanB0tpdVKA4JuEaNSXE7x0aZfH24ohJFRcUo8XtwqlWPCclGyM/Vd3FM6Gyj3TGR7RzSEIJSnZIhNBmqiiKgCAw8AhYvynXJZpyV2Ip5OAivx4MKhsFramogD7PKJToFXvp5J2qMgTFpQp6Xa5jdNJdFyoVyy3PPe8OT26a/z7vTobu6QnrYtoXZs2ZCviki+O5gxKS5qRHjx47FmNGjYVmmUFMt7w4BrkcuSh4GYsCNsWBzDUskqryi3HkGalIgiSVmP8oSrUg7JTEYebaEzoiRaIls2wjRscEQe8mYhphKqo4ioAgoAgOHQHEqiiWJPTgOe7mtYEO+aikOiURIcnsVYyyUW57vvLd8+dpKWb722WXG9N2IZ7cv1IeU94ZElksuv3vuplLu5m3bxry5c3HmGWcwKpLE6NF1mD17Ft7whgtQV1frYC/8LhmTd3xutaY9ICDr1/khv/JSBAMhLPM0YVKqCd5EFOAWjpEtHKagU25IkkIcE5d6kH+kqtUpOVJIaz+KgCIw6AjIxXhMsgWnpHYjYKUQCAYgDols3wykcmKoD1W+tHWpLzKkTV/4hVfaCOXm5fxQSH5f48ILX48PvP/9eO973oMPf+hDOPnkkyEG9FDkaZvuEQgEuJ6rqxktKUKlz2ApoyVVSUZLJEpCh8QwNUzhREuSgOOcpJhmqHvxR6TWOiK9aCeKgCKgCAwBBEKpGKagARPsCCTkXVZe7PwEe0+quYb6cPg6yehJUC/rRaZQd+xuvZt2x+vW9YXXbWNMOtJhjIExGeIWjWyJTZkyCUuXLsbEiRNgWV3NjjHGFaPpYSBgjIH8pH5FZRk8fh/meFowJtXCaEkss32TgOOQ0Ckx3MqBREncX309jH77s2nX1dGf0lWWIqAIKAJDBQFegEchjGVmPzweC6GiYlSUVbUb0J7U7K2h7i1fT/3l1ncnt7s6kdNTvfD0RMYYBytxKowxjnMh+UJkjEGhlzGF6wq10fLeISDzIdG/Eq7vYq7zaaYZpcmI45QY2cIRh8SJkCQBJ81ESfj5gFDvuhkwLnVKBgxaFawIHHUIDOkBe3hHOAZtmGO30KAalJSUwu8P8DqcQm+/nirGXaingRbiKVTuypN6Ife8L6m0cylfO6nLV95dmTHGcUSMMZ3YjOl8LpWHIl/aKfUvAimkINs4leUV8DFaMoPrvYrr3tAZgRAdEwgxUmJI/ABQATombMfMoB/qlAz6FKgCioAiMOAI8A6wNBXBVDQh5DUIBP0oKyvh9TjVbnSPlFF1+3FT5HkVqpPybMrTtGCRGKsUHbMUjY9QNqMxph0HYwydNsshYwz0NfwQkFkb5TxbEkKdHcfoVBsCiRijJYlOBCdSIhGTFKMmQ2Oc6pQMjXlQLYYyAqrbiECgEjHIXaPt8SAUKoJtezguXoz53tdDHIOe2nTH49a5aT5Z3dXl4++pzMDQ8AiBOabyTqfDGMnDeRljYIxx8rlvxpj2ukK6FSrPlSXnxhhJlPoZARdViZYUlxTD5/NiWqoBFck2QCIlzi+7JuA4JIyUGBLotLOABz8PTr6fleqDOHVK+gCWsioCisDwRMAwOlBtRTHdG4aHzkhRqNgxsMa4l/C+j6s3Blh4hLqT3lO929aY3ulqTJrPGNNljMYYxONxtDS3oqmxCa0tbTxPpG0SOxJd3CiKk6eBOtSU4iiXRo6ZXBks6vGQNtlMuefZdZrvQEAQTxnAovNdUVaBgNePSaYF5akw5Ntn4oQ4ROdEzjlJaCd+TjDIL3VKBnkCBrF77VoROGoQKEpGMQGtqA74EAgE4Q+knyXpDwCOpLE0xrQ7Gsbkz+cbkzHkhYVoJIaVK1bhd7f8Hj/9yc/wl1v/inVr1zu/skr/wzFJMh6X0gWgzaKrIgz5hOeUuW0llSo3lXxvKbeNe+6mvZVztPKJY8JNGZQUl0C2KkvsFGT70sstHNAZcUgiJELcwjEkTrJMdJoGEThrEPvWrhUBRUARGHgEaEwreJc4GU3weG3YluWQMSZv32L4XMrLkFUofFmn/Zo1pqt+0l8+ko5zy3PL5GHep598Gr/+5W9w35334KnHnsCtf/4//PLnv8SK5SuRiEvERJwP2iXHG2FK7JI0WK7sRCLhODBtbW1obW3tFQlvLvXUVvjD4TAkjUajEN1FBxmTUm8RSCFI59vv98ISpyQZhj8ZA5J0WcQZEeLctjskmTnvrfSB4rMGSvCgydWOFQFFQBHIQaDcxDDRDsPr8XKP3edEG8TIuZTD3n7q1kvaXpgn01N9niadiqS9UKfCrBOpE8oqcrJSlktOBd9cQ+7W7z+wH/fffz927twJsUeGtskyFjZv2kSn5CXs338Aee0S+USGyNu+fTv+/ve/47rrrsO3vvWtXtE3v/lNHCr94Ac/wL333ov6+nreyFMRjkuP7hEQV9YC37mHY9MJlx+w83m9KEMMgVQsvYWTcUbaHRI6nwSY859KC5fzdO6Iv1tHvEftUBFQBBSBI4xAyDao9jNCYtvw+ny8/mYuvhk9xOi6lCnqkkh9l8Ksgp7qs1h7lRV5LkkDyUuaj7LrsvMdvCk0NzWhqbmZDkmSGzlSY2igjBMh2b1rDxobGlloSDxSJB5OwiJjDCRi8fTTT+MXv/iF4yj8+9//Rj564IEHkE3Ck30ujpGcSyrk5iUVEn4hqfvnP/+J3/zmN1i5cqWjN1VyjvxjdKr0jQiIwwkw6sV58zNa4rFslDJSIk4J6JC0kxs1cZwQZ7bZ2k2Z7eYYqCp1SgYKWZWrCCgCQwYBixdnr8cD27ZgMTpwpBUTIyrUU7/CI1SIT+pcKsRTqDwYCqIoFILtjN/wXtqkWZmESoIIBPwgTOBpurz9PV3i5d325MmTsWjRIudXcIuKitpTybtUXFzslBdK5X8NSZ2kQpLPJleO1JWWlmL+/PkYPXo0jEnrIeMX1dxU8krZCMhj3cjgZRgZ9MPj8aIsGUUgGRdfhUTHQxwRx0GRfJIOqqRCGNSXNai9a+eKgCKgCBwpBGjTLItOCelIdZnbz2Aa0pqqaixbuhTlleVyD+2oxntp1I2uw8KFC1BTW80yGiW+5ztsRpkWLlzobMX87ne/QyH6/e9/n7fuD3/4A7JJ+OT8j3/8I/KR1N9666249tprMXPmzIyRzadZf5aNJFkpx9GwLTHzBj5u39hIcIApxylxtm6QTJ9zRUCcFEmFnDyrBuGwBqFP7VIRUAQUgSOKgDgDQuKU2PahX/ZEhlAh5aVOqFB9b8vzyTCGXlWWgHw8bnXXOrZl+3Nf+xq845J3YMHiBagbV4d5C+fh8isux7HHHQuJhEi7bGITOgMgsT3gpAFuB8h/oxWqrKxEdXV1J5Ly3DI5F16XXB5JXZI6yQuvm0qkRPQyxjh9i27IeuWeZ1Ud3VnTMXxDpyTFiEiCjgbdEVakHGdFfA/Z5pG4iqT0VJw6vg3qYQ1q74fbObWfUmwwyQt6gV2FBbwG00IGoz2Anaku9RnMLLWwtKwzLSoxGEc5wlZMnnmZ+iVM57OPOsqQut6Qj+3nUx6TdvaakIX5lJXb74IioNxVrp07nanwG8zNtFlSajDFjy7j9NvAlMx4ljCdEwJcVQ3F1Banx7mI5TxtP4xtMIv8S8oMJrIBD6euPGhhLsuXZvqdSEzYrVMnb9UBA8FmZtCAKkkRgsR5Skm6H7edm84rMqiiIrymoIxtF1Ou4FnmtAQvNICro9OGQqW6fPcAABAASURBVEeRH1mviZQt7SZTFx5OTa6ei6jztADABDnNHX55Ez0nU5bTD/XITudxjqstIOAxmMM6B8sgwCJp2k5+TqqsiaXEbTSxN+016UxpwMI8KuHI5ljGeQBX5zRH+r2IcqZn6TKTfZE9XZl591L+mCILS6iPyJvLtVyeqfNYwJjM3EpdNi2hbmNYn2HFVOoj+C2lnMUcJw+3CobjnUY9FpNHPidUt70uN1PJ9ShzL3JkPU70A1QxzWaAco5d+plNPd3l5susM5Ev6yzNfKTfU+xQiMlResjoU/wQyvMFp552Kq7+1NX436/9Lz79uU/j2OOPgZ9bN32BxhgDY3pHIteYzrxSJmSMkaSTLKdA3/oPATojiWQSPBy/w/DcyYhXItR+zi6dhcJ0EI+sS9cganGIXXuKfPjfJSF8us6CXFBzxUyt8+Mb8wK4nNYmbQQNlo314wfHFuO+kzvT7YsD+OAoC8ZrkSeA35+Yrv/XScV48NQSPHtmMR5a6selFJT+GOX21nE+YWwQf1jmRy0v2ulSCxfS6vzx+LTM7L5vnevHydlWIt0AsC2cMymA32b0uO+kIvxkphfHelwGppbBnNoAbjqxKD2eE4rw6+le1LFKjgDHcvG8ItxLGf+Ymd0Q8JT78HPicA/bXlNtUGlJC+D0KezT1ZN9/nSKB/P86ToYC6+bGqRORfjxVOoSSJfPqPbiy0u6jk10vnm+H+fRQnl9Fo6fHMLdlPmHRX6cmOkvQOt6CXV0MCHW951chK/Vmg7ny/Lg6iVFuJ16/k+thVEZK3gqsbnpuI4+7z+5GI+fUYIVZxbhX0sD+Ah5x3ceMqZVefGlAnreQj3Pp54VQRtX0FMU3W+jnAvdsXOoXs7JR5exT47hb3O9GMMyQ+o4LLx9ThC3Em9nPBzLN8dZmJLHK1k0xo/rjqEs6n0fx/17roMLuLY6ZAFTKny4dqnLU4Sb5vtwZkYf0fN9oqe0zybKuvv4EN5dAohuxu/FVznPd7Hc0emEAC6hw1yK9MvHdfDtxUW451g/Lqmw4Do9yH15bJw7Wea+OL3WOB/XcQ3Ms9KMtt/Gyay/64QQfsZ1OsPp3GBsuQ8/Yd//ODaEa6rSvIP2zotvKkPGiIIDp4n0U0i61LlUiEfKe8MjfIVI2ss3ZjrXp+D1eVBaVoLqmiqUlBbBw89gIThEhpArwxgDY4xzaoxpzzsF/fAmfQnlE9XX8nwyju4y8TgyCEiWn4X0lg3LnDxT53Aq6bdI6hQc0bfMJeWI9tlvnfEzgRLepfOGseOOLUu6h0a7lPUhpu5Avcybthh+t6YVZz/SjDMzdMHzYfx8j+yvAXKH2toWxy+ea8ZJ/23CWY+34OOvxrE95MUX5wfwtmBWJ3myNvuoYL+2KJipD/CONH4wgk8+14KzMn1K329eGcUjTV0n31BGkddCNY15lRAv+nNLPFhKa2JcmX4LM6o8WMbU4fEZSHSlKFMvfCHKqGJ5ZY6BFvnlUk4qtgF257Ty2wbl1D0tz8JJNTZm8M7X69QaBKSebcooj2xOqeBcwrJKjtFKplAf6aADsRTChFWg8LFe5Ao2PqclYAAEHR0tiJ5Sf8FYG/QjnTpWo4gdVVI+b+jb9RRZoj/tKMLxFA6SQN3qijw4dawPX2Fo6Ed00E4JioQ0iZ7FIot62Dl67s/ouZfK3rk9jkZiPrXMiw9PtlEOwLKAKeMC+GiVhUpPCv9cH8XLCYBDY236sOjQnMKw13hGFGSMlZRxYpWNOg7WpFna30PUQcZURZ4qjm0O2y3gAItdDtvCxFIbJzDq4fJIyiKHQ/CU9VHJ8Uibdsyjgn0Sra5iZJS5kbZC1SEPXkcntNzjiIHhxMtnSOQEOUYe6Yqcd9Ff1kaFo6+FqoCFBWU2juV6dFjJIFER6UPWRkY8LMov4/gqSQz6OKz999Y3Sc6nzHnrW7tD5S5kRLPlCY9Qdllf8tLWpULtpF6Mj5G7YmHiXBnOi0OGJ/ykiU2SqkLkyChUWaBc2ggVqD7kYpHpkivEPXdTt1zTDgRkjgWfrBJm+YGQCuaGylHoGjRU9BsQPRI0Jrt51V7dmMTKDK1uTmFnrKO7OI3W3rYk1rJ8ZUMCd22L4Pvr4thLo/d6XtQPBbg4DefG5iRWZfqUvl9uTaHBNSAd3QPsgPYGXl5IGmNJ7KdutbyqL6DxKsnw1dAZOY4hDou67qSuSQPYdDBCmfrDSQ7SODcTpxJamOPY71jq05O8ZDiOe9e34XWPNeMcITpzV6yI4N5wTy1p3LnnuacthQgvkKNqfDiHhtzbczMkmqL4+vJWnEtH7/j/tOAty8O4oyEFK2DjvEl+vHesB/NdC5mRJ3o+sLGznpeviOKuNiBOrFfvieFGOqi2h4Z3rB/vLgNCjDh8fJoHY6wUNm0L44f1QGtGnpvUVXowl5Pmo9P7wMEk9sYNxhK/6ZynYpfJSQ1o20FfDE3RJBroEHnp0MwqsTGD8ycsRfQQptPoT+QFo4Fz0ZIy4nOBbMh+pRIpbN/VhtcL3hl67ZNh3NQMrpwsTuK7k3LixPeEUR6M96J9my+LqxfZFJqI0cGYwVjeDSzJWo+9aHzkWYhfJyDMkVfhcHsUQ+LSYcmi/XGeHeBa6pAjgAhxvQhWHRX9lnN1l7TfhKqgQ0CAC8BpJamQc5J+k7kXSp8N6rs1qL0PYucyJbS5zp1uknoISRmz7YfMkZTR5iNMw7GnJYk9/ECX84LeztTHjMjM7TefCGOMY7TEKdlM72A5PReLxm0qDdU8my14p1NXZOP4ohTq2xJ4mIaYqsFmOQMbZDi842BDHMvp6Bykl3M8wxHcLelZIMFqIU5b6Vy4tDMKtLC8p8aCy576KB6n82X5PXjTKINA+lrZfVNO3L5IElvY54amBO7fFsW1L0fwt/1JpIjXmTTAJ5TnCKI+LYwouDpKupPRHVfPA60J/HNjFI9Rl4qQjffN9OPtU3y4qMggQYfj22vj2MxJpJhOuh1bbaPGCxxojOO2vQlsZ3sv52gx27GqE6+P88RgCQ5S5zWknZzvGYyUzCsGhHEcnRJ5PqORc/DC/gQaWchAUBenhMUQZ1fG0E5hOrq5ytEyP7on4ThKZZVenM5FwiCMNO8jpbCFjrU41IaO32w6JQtznL4+Cjwi7DbXscfjQSwWR5KLrZCBLFSeq2Rf+HrDKzxCuf305Vzau+S2M6bz2u+yLFzGXqS5srtrIrzd1bt1wpdNbrmbSp2bz5cWqi9Unk/GyCyTmU4Tl7sEyno5TGnTS9YBYjtqnZK+4mnRIlQydj6RF/dXud1CW9hXEX3iN5wZLw2Xl/0doDO0+kACW3iBmUAjt4x37kEa3CkVvLPmittyII4naIhkOYmeoT71lJ85Ho3jMTpC22hYZzMCMDNkoT/k5u+NpVQ+wi2zv+1PgQEGnDTai/HEgAcre39EGI16tT6Of9Un8Crv5msZfRjFSE/vJQBJeqEbD8bw820JtFkWpo/idtBEG6WMNjy0PoLbWhhRyRFoaPBOofNTwkjKCjoRz7D/DXR8omy/hNa/lpGfjiYGnD4wqIJINIGXGDl7JWwwnvtoc0osFNsWJpbYWBRKYUdLAk/S4ZRgk835565Jh5g+5VLYvTeGpxktiXhsnFVjocrbJwHtzM102l4+GMcGesGTqeexHJ/VXjs0M4afJYtzkb46c7ENTTWPgFYydqFD7+pIG3zpT6iQxt3VFWpzNJWn3VIDw/VvTE8j75GhJwGHXT/UryW9GuBohsjPrfPgzWM60+m8WNZIVCFHipfWYF6ljbeS/20O2TiDBoU35+2c8pzDQt5lv43h/0sm+PCpWQF8Y5KFHdsjuGl/O1ufMgFalNNrPUj3KamNZbT0xfmkcGa4e+CE2KM0XK800ni1GYyic7CId6dTKOsYbt3EGSV4bl8Cu3jnzsg8IyVAsD/WFa9bYli5GwOvGJ4SgwmefIp2lBmfjVPH+/HrJUH8lnTzQj8+N47RA4el57cktyLu2hHHfu5DlVd78JoiwH8IY0kkkljP7TnuuMHmXHtI2b2Lnifl6PmF8TZGZTG1EdfHtkTwV26DeDgR9JGwf38U39qSxEFik8XqZEPlHhwbMAglE3jmQBK76CiupAPQSMM9k/M1ngNp90s4Jh9JIiUxjnkl53Ylow9eRkdm0fFdyG2RGWUWJsWT2HAwgRfo3ETYi802DE4w13GIsa3ldtcNxFsw/+3iIH4104PxHSztuXgkjnsPpEAfCEtqPJhOJQLttb3PJKnXWkZ3nqNzJutxKddhde+bDxon4ZOPSI/9i5FzqTtml0fS7vikTniEJH84JDJc6k6O8HSpzwCQ4o1O3no2kPJsYlHeQ3jyVmQKjZHOMidZibTLJrfKLXPPe0qFP5tHzoXylUl5NmXzjPw85yFzvXKmhKfdjznD3D3TgNbS9A2o/CMg3GAm72TfNyWAa6Z2pitG2ZCvtOYq4eeV/aQ6Hz4y1Y+PCk3x4yI6IHJn7vKW8Fb2xDF+vH+SHx+Y5MW76JycyDC8PGtyqFGSUJEHb6GD4/Tp9OvD2aUWKvMsFGOMcyft5RoRw7WWWzjPM3JhU69pFV6cReN1bDGwj+H9R/cnwRtqqm7olNAw9tOs7uPd8HPst95YOJZRmSlBdHtRN7Syk8q9eOMYHx1EUp0Xp9C4FqH3rx27Y3iERjjFyMMFoyz0McjR3lEbjT39ChBGUmeARc+JZVl60uM4tZx9tbeGc0N9gNtiDx1MIsHmDEihQSIEjBxlsbVnF3B/Rr7+m+REPN0GNESTeIERtf1xoIRO3Tw6LB3zzLnlHBEuxBiV2U2nRLZwdvFOZhp5X8t1u7DMRiudmhWcg72U4TglbMOlC6rT3q+cFBdljWWsF2+gLmUdHB05DuK/u+PYyjEESz04rdiggjI7GHqb4xYOo3fPEZuorEfqutTf27aDwyeYCcnEOmkBNYzprrZAo0EqFkM7SF073Q5E/yIzm5yOst7cOimSvKRK+RCQdSzEOiaGjqisfZ4N+eOQLklDa1QprNgRwXfWtOGzqzrTj3ck8Gq0q7ZhGpt7tkbx+VVhfE5odQQ/3x7HOok2ZNgPkufuDWFcu5o8K8P4yPIwvs5wfuUoP74wyUZphq8vSVNTHL98NZLuU/pdFcFfeFe9l45HrhybMyPPHVis444E6mkE1vCueSsvmlMqvXgrLeAsGpltjXE8SYtFewnaNzBKjZAnV9qhnSdjCTxOw7OFGE6mUzKPHkI5F3ghaSka4md3RvDl1W34otArEfxmFyMfhRp0KU8hEY7jr/UpxGhtl4z2YBYt96HsMgQJBO0luONCIohZfYmez+/K0vPlCG5khGZfFg+7RxmdyAsqDGwAFuWNqvLhbfkm3lg4hdEC+onYzAjJBk5YhBeB5Q0J7I2lYBhBWlxqQB+NkngYQObWS54YPdwwnY81DF+8LFs4pR68juM+jltgZe2BAAAQAElEQVQ32+ngPM+wTJQTG0kBNuc+QD0MRbQfrNu3P4L/FbxJX+B6/erGGHa2M3TO7N0Xx+OtKbTYNs6stkB/XobamakXZy2MRMl6fJke20RuO51AnLhke9FykFiIH+FGinM1EBqIgRTqSXZPPFIv1JOc3tZ3J0vqXCokz62XNB+PlLuUr763ZcYYGGN6y16Qrze6CE9BASOu4vAxPdKQDOnrSG/B2MeL93MHEniMe/nZ9GJLKu83W+TBwC0MPz9B/scztEJ4szqM8k57M+9gn6LcJ8nz8J4Y/kxH5u8tBidxy2fBIcx1jEZ7FR0Lt8/H6ZCso0PBG+usntNZL2fGR5IfuhHD1ca3jdR5ObdwaoIWlsgtLkMB8vzCLl5wxXDF2JQ2K+/DkKzq+5FK4SVuDck3hFL0dI5hVIdBo4JyUgzrrzsQwx+I0y2k322L4V/cLuAOSME2XStSeIgOIv0/FJV68RpuG3G4Xdm6K6HhmRCyMJp373FiLrhns6e4vbMhR0/Z1sjWs4SOxPmTfDgrBDQR9xV0zEpCNj441YtpOXNv03k5iVG0EC+qNdV+XLc4hL8eF8L1k72YyS0SQ33mM5og+jhNOa8ytzZP6LM40ZJXGZFawS0cf9DGLPJOFB25/l7i+ojTWQ5zjmVuA9IoazCcIjQ2x/FH4u1gzvRPu5M4kMWTnU1G47iPkbX9dCZmcAtnLj23vkSyXFmC4Xo62U83AWXEZUGlB+M5Hrd+qKWEDynODzgXML1XVAyYUG/H0xte4XGpkNye6gu1yy4XGXKem0pZLrk8ueV9ORcZQn1tI/zSTkjy2SRl2ZRdJ3m3TvLZ5JZLml2ene+uLptveOdl5TtxEg6DeR7MDOmDl8d8+mlZLgK8IXW2SpbTefHzQl43wMjRlvFumlpwEcmWkRivLXS+nmXkIkXrRDuAvYzmPEmjzxtzJOhEycOQFkyvIiW8UYY8TyCXZ/o7TpSFvXU5GmmQn21KYlfKYDGjJfILuVYXro6CKA3oQXpHDnHbgXYWDAZ0MPQit7c+hgfbUoh7bLy21oJEIETPXjR1WGrLbZxEXad4UthO3Xc0E0SnJvPG0+70tGn4p43y4gPs20vGv6wL47v0klosCzPq/PhEnYE3I0qSSVWM6HjTZaV03k6r8eL8Wi/O5pYQqzgjQB0djRkBC6VsYDh/PpKHedm+oS+HfQRqDbfndrFMHI8Wbsut5rlE0eL0POh/MlIC+G0gF3/5pUYHbxd3zkF3mD/DLZz13CLzFntxKiM41aII+80+POxEcA+Y7NLO+Z2M3snNQCOZp5D5mGDn+qF0lkgmEIvHYXFNGdPNoPpB6SNh7KQPl3qjsvD2xNcbnp5kHEr9QPcr8oWydXPP3TS7bmTm6ZjwujccxsZLz3BQc2jo6OeeygzeEcvDpdu7uerzBh9WgjofxiLw0mj55OJJGeKQ8EYdDTRUj+6M4pZtUdzGO+K/7ozjad5Jg0ar3SlhG+6ysPP8h1yOLRrdc2psVNLAGXpbuylDHJt8LVK8TX+S0Z2N9HjG0LDOofCKfIz9WJaKxfH3vUm0JQ1mjaLB7+UWTjGdxWPrfPjENB/ewO2EQCSBR+qJURNB7IN+1Yx8XDzRi7l2Chv3RvEzbu38a3MEtzMq4KFX8JapPpzpR8Y5MDixmljSsIcbo/jiS6247NkWXJqhz22JYy0nz8cIyAKunTrBnJ86+jBgEzCQA/oHkIjOc+zrd5zX27ZH8Uf2KV/zlmUk/7OCOzyOUxKQ9n0YSz7WgwfjeJSYNHKtnMptpzqfcRwnl7eI43/3jCBuWBLAp8famOF1azqnYXpKa7k2VkYNxtJLlq9ec2idmYbIGT8iSCLlPHMlozUDrFdvjZ3wCRVSp7s6t01veHrLK7KEXP7sVMpdyi7PzfeGJ7eNey5t3XxfUmkn1F0bqRfqjueI1w1Yh3LNyyZw9adpwLrsJ8FD9RrST8PLL0buhGu5JzCf2xELMjSvmBfWrIuvh05BddBAnJBZJRaO593vu6b4cFlpCk/siGGNzHe2eF7l6nhbOa3cg4u4Vx9jVEN+DyGbxUPjOqXYgtunpPL/TGjrs9mcvJczIyQOh9xJ8yYYCYY0XtoTxXWvhPH1V6O4eWcCO6iHXHDlB+HoN4BqF96+MRbeOz+I3ywJ4toxNmQH6ABvseXrxAwAOf3me3t1fwKreFcc8VuooQHjjko+NhifhdMm+B35/499CP1gphfnHsId9NM0yq8y+uMrskFVIUY8X6cWDeiHZwXx26VB3LQoiO/N9kMecK5l+OABOm9/2BXHOkZsstsanw359s1NGR1Fzx/N8uK8ECBftT5+rA8XlRvIs0d/3BiHbN3s51bFzzfGsC0JjKqk4zPBhvxPH4tOymnkDXH+19dHcTvXxl+o+18z9DvO0avce0nYnPcyC2MCAKcBhJFOSQricDoOISdx7YE4fvNqBF97JYJfcAtrOZ0Z8CX1aafEICATzDL3MDyvrfE733iScQjdvDiAK0rQydFA1ksczfu5Lbc3xjXPbS5C3IlXnM/XjPbiTWN8eOMoOiV0wLKad2Tp0G7ittOTjUkEubbH8jPFZdtRn5Xzsf7UqUGIfi7dPM+LecSNRxbnQGVTzhjNkelsoAZRUK4Y22wqyNjLCldWIXapL1R3uOUDKTufbtKfUL664V/GBc8j7Y44mSE/pELXkCGv+OEoGORd6+sm+vGdeUF8N0PfmuHDm3nXmJZrID+a9eYZIXyfRvx7cwP4wlQvzikGVmyN4PsMkxxMM7a/W0EvrqGs6+b4cRoS+N3mOBrEk2jnAEpKffjQjEB7n9+dF8A3pniwSCxaFp9kxWjRxoO3d5AQf1QKSU28rV7LLYkVpI0S4WCZHOK4iFMiF10OT4q6krFw/BgvLh7rxSIfsHl/FD9eF8PzbOjK79oIaKHheZaGhzsYzp2mnY+JZcZjQb4ZJF+hvmyCD5eNp2Gr9WAm+2J1n44GOksPNAMRfo68HBSTvO0tOgWncKvlHXQkLmD0ZwqjG6/sjeEndNy+S4fiiRbKyGkp376ZWkEcREehjJ5z6FROoFN5BaMDNTS4z++I4s8H6TiwfYLnLzFKdfM+3m9bFk6Z6MNFpUBthQdL5eu+qSSeZh2DEEiR3z32NcTxCj0K+WrwVG5xTCRvkI6EzK2HTPQzIXPHLNrooWziNs4KYr2e21fNjqCUUx9myITNIJGSTvgTmNJiDy6WcWTo0nFeHENHglUiNi+t2hvHakY66JfAJr7ZTG104lroEMY55kbqRH80u7pTvr41iRfptO5mqZcKFurTw7pp1T4460L0HO/DxaNtjOEVqFAbiuzHw6SdkkOUeChGqy9thFcon3pS7pJbbwzHQ3LP+5LmyuqurfAWqu+mzmki9ULOSR/fpF02uc2zy7Lz+erdstxU2kmZm0peSM6zScqGLxmqLsSEhywVORPiaTdHzxzdNO6XKl4S+kXOoAhJ8Or5y5fD+O2+FPbyop2rxLZ9Ufx0XRR3HkyC9o3VKaxmiPxHayP4waYY/sa72r9n6B97EnixNYUUL8ZrGI34+uoIrt8aw5280/7nzhj+yrvuGzdE8VM6G0/TiFNYpyNF67KSFumRXVF8n/Jv5PYD7UuGJ4mHN0Xwvyy/iTI7+o3jjvokttHRyDC2J/WNcfx+bRs+vCqC34ms9po8GRqP7Qei+MryNlxD/tua0jzRRBL3vNqGq1j+8U0EiPvqf1kbxldWke+lNnxmTQS/3pMEVWg3pM9ui+BLK9rwJY6T6qbLGXX4D8d/Ldtc9UIrPvhiG76zNY6VGU9mMx2IX65hPyy/ivQhl5aH8UVGdB5qA2I0bi9tD+PDrPv8K1Esdwwu4Or4Ier47V0punNp3eVu/vcvt+Fj5Hf7/LXzgGa6/vntEXyZejr9se2HM3TNyjC+xEjDz6nfEwz/pA17us1W6nlDAT2/8GoM/+b8H2CE69ZXw/joijC+xa2XLYyMpFuDkZM4buZ6kz4/yfCLjL+1JY7rVrZB+r+R65BLzWV30gS9iT+uC+Nq6vfZDTE82wrEuK30D3qUVxOfnzGSsoFT4zAXeNvVHMdN1PvDHNtPdyUhvm4THZ2/cX2ILkLtmBOvj7wUxp+54EV12Qr7OfX7CPu6jVs2roPR1BTDT9dwnOT/IOf0QxzM3Y0pyNLZQ2/6Rq6Tqynnu8SR3fJzkWSEMIIvchzfJS4rRQnqG40m8Djn4pMZObLWvrkpjs0yv4z+7GU/32Yb0VGoXU+WfXRNDKuppLBS1IAecqk1MOk+5AqdzvXpXQxWnxoMInN/6tqfsgYRkk5d92ZMveHpJHREnByJT2P3QA1rpyRJR+A+hrkfouXh9bbLSPfxDv/u3XEaghTCmdqtjQn8Y0sUv9rUmX69LQ7nH+PRwG+jQ/CHrPobNsfwW9bfWZ8A7WnaUGfkuUkqlsBtG6OQEP//0cHhdbvdwArPSt69/35z5z5Fh5t2JbCeEQ/hySb5efGH6QzdyH7/y8HlYelg5zra35rAX6jzTeR/hIZPKuUO/AU6SU4/e8lEzR/k2H9G5+qXHNPt9EZoEyUYI+wOrd8fx5/I8yep4x2zU8i3bbzjv32rq38MtzMqQHvFGjhfV/4XnRbpJ5f+wA5o7yA/jLaZsm+kjr/fkcAmUYetXR0F47810ClkmXus2RPDze2YxfAADS39DKd6A2X9mXq6/d1Avpvp8N1GJ/KRhiS4e9IJf2kkd/X3b3fH0Dn9PRvQbmMP18yfKUucx4cYZcmoKc2JHrB5Xwwyhl/Rqf0Pna0Gbuv8gXrcQCdOnu/pMk80zM/vieN3HPeN2xNYya2cCNftUxzbTZRxH70YZ2qcHvK/yf++eZh630DA72TkRnyYNu7pPLUz2mUd/4r93MC5fdRd8HRM76V+N9JReJz6tutH5/sRrq+bye+0oeznGZ0hC6KMoDy6K4bfUM597I8+MWQbUbaX/kSdZd1sESVEXQK0vYlrn5iJnF+xzV/ZYK/UkRrplP0904dTn5W/cVsC29ieBzmP4ME5OaTe2EgMlRCzvTqEV6hXzAPA1F3fUudST10LXz4eKXcpX72UufVuKmVHgtz+3DRfn26dpPnqpUzqhCSvNPAIDGunZODh6VsPbbxQ87ret0ZHmJs3tqBf5txtH+GutbthhgCXcyeHdZipn0fdtPuTfs9T3Yeivhqp3vILn1AhVaQumwrxSbnw5UulLJdc3tzyvpyLDJf60q43vK7c3NRtW6jcrZfU5ZF8b0nauLzZebdM0/5HQJ2S/sdUJSoCwwmBo0pXJxZ3GJGSwwFrMIya26ebdqd/TzxSL5RPhpS7lK8+u0z4ss+PdL5Q/1LuUiGdpL5QnZb3DwLqlPQPjipFEVAEhjoCxrhPlchuVJa2EjsRkl2qdMocD7owPBUfhkkWfzor5ZKTNE3C30EUwGpp6RJPe3kMlPHrkOvqbFFtzgAAEABJREFUJGmHUlIvJCWSuiTnLqXHytF1aionQmkuaSc5t0RSISlLUxonSnFOpc4lp6CnN2Emj/QjxCznNC1TzoWkrDvqjkfqhKS9pEKSF5J8NklZehwZpZyN3nRpp3epFupUmDmRcpcyRT0mGX5JXN60Xmlt3LLhlqpTMtxmTPXtHQLKpQhkISAXbiG4bokBX84bU17EU0kaNSfLtzQnM+2HlDhEi9x+4WdBKtUho505k0k59ZTNc2b5zkMyGUrL6WpIpZyc1EfqJJf+4Su3XEok3zMJp9uWelAhaSOlPGMiijDJc3Tw5ansVCQmRMjFQXTuIA4ibaLZt+TdpnIKbg6m+6EeUsBEmCVx+bpNsxjTcjq45bwQCZfUZaeSz0cuX746tyzlrJ3MmDNjcobDtcFSDslV1MXIbdk5TbGRkJRK6raScyGnLMPj5KUwQymua8O+kdVbpmrYJbKahp3SqrAioAgoAoeOgIExhs1pMlK8jJPk1OfzIRgMIRQqctJgKIQiUqgoxLJ8FGS5UE6dyHCoiPWkIElkusS6YCjIPjooJP2QgsG0PElFl4401IU/XRdEIBBor5O8kNSFnD6kLkA9gg6P9CN1aQqxrUvpeil320sq1LUsyHZBR57UCwlPMBhgeVcKUj/h6UpB8gv5mfoRDAgFEPSzzB9gWTckfQkVlB2A3+93KLdfKZcySXsi4RMSPlkfknZLvnSffjfN6NDRpkOvjrJ0G7ef3HL3vHM9sSFG/nbywaLDYtEpkZXNxT1sD2vYap6juNcGKn0Go7yAP8+sWBxpKetKmPLIad3zqd9jMD5kQX5MbZwP8BRoUuSlDlSg3AJ4dOEqoQ6lNsDD+c2JKupcS/5CVE3+oAEvokCRF3D5RrFdBZUIsA4FXnKhrcorGyilck5TvpV70+cs6iIpyD6qWM+hOz/K1ht9Q5QpgrwUWEMFJ7NgLDELSGEhYptK8pQwzcfitQ1EDw6nvVp0qyYOLiZuWkN92a3DJzw1bOTWuanIcnlEzwq2oZpOmx7fqGP3usLRVeSTtbM4FpTIGuFYZQ5kHXRmAESfco5L5j6fTh4LkDnLrvNxnkZljVPaFlm5kjufl3HMhXRwOUUXWUMT2dlEDkh+kp6qO9WyvoopQ/pyy5yKofpG7CHUST96JLyQg5/WZDIBixcK27bhkmVbTt5j23DI44HHIeGROottDHkkzRDbWLYNy7ZhW2myrEydZVju5tOpbadTizw220iaJvIKfzt18BkjdR3nwm+MgW27ZQbGdCW0vyzmrAwPmKL9ZYzJm5e7c6kwJkX+FLMkJ0ogUaa0gwd0tEXm5baTNJlMQkjytKEMnqR4nkKK2KcpiRRlJoUyvEmmKTJLeqiUSCSQS66s3PLc83g8DiEplzSXEokk6xOdKRFnfzEk4gmHnDaJGOJCGXlOGfOxWAyxeJribCfl0leCdZLPJilPnwt/lO2iiMei7COGcCQKwsaVbPLMQmYyhkFiDQMde6Xi3FE+vHuyDx+d4MECWnFfTqvSkA35lcqzyiyU5tR1dxryWTi21ov3UvbV0/z4xFTSFB/eOdrGXH9uS4Pj6bF8ZKoP76+zUGWj8+LgBeP0sV6cW2acurm0nldMoTyRWYDeVefBPPYTClg4cbQPH3P5pjFPPa6c6MVFdTaWFhmE0PlVFPLgnXnl+3A2mQUjy2fjjZRxbgmQ6xAUB22cz/G8tcbCeBrSmbTkl07uXt/3jvFgCWXXldh480Q/RN9rBDfqejkxm+3rrKN7Jv+I7nLynBFEZ8yQfo2t9OLdYz2Y6QV4OIWC37u6jM+HD5Jvrsih9V5S48MHXMzaUx+uoC5zRRAv+OPLPbiIbRYX0M3pLOvN8tu4jLrKP+sTEVlVTnY0PZzLKG8O5y23vqTIg9cR049xjVxYaWG05TTp9Daa2L1xkg8fnuDF2aWmfbwOkwGqi4jteK/zA2lSxmWFydU+fLx9fH4n/2Gu2XdSj9O53thVJ1wN5/18yjiPdfLLviLHJUNMxlGHc8d48R7K+Cjlytq/hmtO5ncBsRXeIr+FE+u8eGuNjVopGMpE3NLqtWecU7G/QsmkQTgcRjQShhgJufBL6lA0ygs/jYAYjyzK5omSx+Ftr49STsQxGrF41GkvxiNGA5KmDnnRaAxRtncp1i4jRhkx1kWYRpnmJ+GXtuk0Rt4YeYXS/OnydF74OihCPpfy1UcRiUTayW2XXRaJptunyzrzp8u6thc5Uid4SxqhMQ1HYmiTlPLCnINIVr+SF14hyQtJPpukrBBl8/U139bWBqHu2km9kMsj+ba2VqddW6b9wKdhxOkjJvgpTzlOtrO8O97o1HWcdJfr/PnojnOg6vJcEgeqq27kHmaV8dB48gL+ljE0SLyIvpYX8socbMuKPbiADsF5vAKX97K/El50z6QBuYYG5K3VFnhALtgTeJv6nul+fGqiBws7GTKDUyb48SEa7s/wAn5iAKBdau9N/hnYueN9eB11qOGdfxEdnjFBCxMYhphAp+k06n85DcVp5RYmOmUWxvDut5izVBSwcQrr30mjP591k2iY5jFU8hqWXUnD/KmpXrylio6QO26mJTSA76MeF7K/CWzTTuxTHCbaHth+Dy6ivq8rs5zoiausj7qdRV3fT6M2hzrw5ghBOiaj2+XYOIkG6XLifjblt+vLu+lSRpVGF9s4lZ1MYdsQz6fTqbhqhh9X0lmrcDtxU+oaDHnxvuk+nBsCPX23oiOdwNvxK9nXbMrzOsUWFtbRuRjnwfHU3e1fxjiOPMXE1/JaOIYO5aUcw4kMCUidS6M5txJJMOSbLE4EHbNlnC9HdA9vnqAX7xFdiwBC0oV7fJUP7+M8zicWnZYHOadzHBdxHV4x0YdLx9iY16VPg7ElXrx5kh9Xc929kzyTbTZ0D2MwqtiLt0/y4oRMWw/HMI1O+Scme7E0Mz/T6VScwrG/m3P7WeL+HjqukzxwInQiyqZj9Ubq8PpyC/I/kKRMyKasBdTxvXS6PkxMLqzxYCad/CIulmKuifHMs0hYIU7rqXSU38IPRu7nzWEYSm+8YDvqMCWETtbwPU0pWJYHxUVFKC0rQ5mSYjAM10BpaSksfn5hklzZXOh8d46srHPe7VufmLuVdKiV1qE2HErtSko9WOpP4cmdMbwYN5hDA0R7eVgqemlIF/BC/75xNrwNUXx3ZfoXSz+8vA0fWxXGb+qBhRMD+CRvdUtzetp9MI4dIQ/eTCch+4LfiY2e6+Py66kvteLKF0gvhnHz7jhWHojh5rVt6TKWf3FDDO6PoSGRwuo9EXzlRfKzTnT5n1ci+EN9EnapD5+Y4cObyg1oe9q7ijG0eP+raX6nH7a7kn3d0gAU+k0VMdTH0Ni8e5TBnr1R3LIzgbXRFJ7ZEcVX2/Vtwy9Z/lJDDH96tUPfz78aw/1NKWzhOH6xJo3ZB15sw6fXRvFowsK5dBBmmHb1DjvTxP6vf7kN8quk6fG14Rrq8Bh1SAtPYfP+GH6+OhuDNnx5fQyPuz8wlmYc+HeGNBbTYTYtcTy0PwUTtDGVEa5cx0UUaYuksDMKVJR5cFYJ0OMHNQW0tsZwXWZtXMV1evXKMH64NY6N3G64cqYf72HEq7I7QQaYSYfkqilenMTP09Pbo/ga1/2HOX8fJF1J+h/i9t9m0bCDkuybS7OjYCjmODbwLlIOZL2oevq+kvUerxc+nw/+Ls8B+LVMMRnya0DWrjGFP+Bc4sha+kM2W3gEQ1blrorN4h35mHgS8suZDzYBo0ssjAugk3Hu2qr7EgmRn82oRHVTDN9bG8O9lNvCJnIB3tWUwJ/WhXFTo8FrGZk5zsuKrKPpYAy3HgSWMfwtWy/Z0ZIsNlBltCaA5gxF6OAm6KyEeYV3y1pZFs9qxCqnTRML94RTeHFfHP9vfQTfoPOyiVGP9zN6M8XKasAstzXb+3Dltv+yJ+s7HVy5M7kVcOVYGyka/Ju3J7CCxptqQMKD8gNxroww9abPgwhTt0z0jZF5H3Vb2ZJCI/PCs4sVy1tTsHjHHerU4eGdEC6IHm7/kspPqROedsFJMoVZIHUuUR2wqJ3nSGSCjIbN59bHvuY47t2bwEE6KTNCFmpN197l59tXHkhgvbFx2igPxubMadcW6Qc2XSwO0Ilc15jAHZsj+PyqCO6J27h8sgdL+LkotB5lu+/tjEbN5L72n9ZFcD0dmieaU9jP+eUBWa+NBI3T2tE9rbqsSanvKBwGOertapliGDBlEjDGKCkGw3oNwMiFQsi4y9tJZbkLOSdD/E20H+Iq9qCeZeFkbh+00FFYS4v534M0fLwDnRmwkBvB6EFSRzUN59hiG8cGU3h+dwzPZP7PRwcDEOEV+p/b42jittDry4BOSyCVxF28oNdz++QN1K1gtAT980rQKqzdF8Pv9qZQWenBOYdq9TmIMWVeXEnjNTocwy3y0+m0QLxhPyxFPcRzIvFcEjDY1pDAxuHy6TisUXdtPLncxmQawI3NSTxKS7+BUb2JdKC5S9OVmRhtpuf5WEMKozinZxUBnB4cyquhMYafbU0gXOrFuSUG7DKvmBk1XpwYYERsZxz/5ueIXeflyy6kmkiygL4K34fJIUq7qnI+JCsPb0qqNBwRUJ17g4Ase6He8A4mz7B3SoJ0Co4LpfAqjd3eWAqruHWynY7K/GILDFQcEraWx6CqyMaoZBIrG1NI5JFCvwP7DyawNmVhHkPyuSx76qP4W7PBSYy2cEsf3lyGfj5v49jX0tDVe6gPw/2ueENLVuw3mBDsoPF+dIkiBb0G47kNdsU0H5am4vjzphge5haIRIdcWYeSBojlQhq7S8Z7MSsexx+3xbG5G0FFPupBXeXZhWyqoRw7TzubhfINn+zxVXnQCW8f91mr6RC18zAvPIQmj8TeFhnIM0Hj8uoKUN3OgngHs7jMgi/KNcN9s+0M2bzCyFGI62waHQ4OozM/NxXawkm8uD+OjRzk2bU2qk0OSx9O19XHsZ5rdSadEvrreVoaLKR+QYa9nmeoaYd4Gnm48hVJ9DDfZyQf72CVCXRC6f4lJwTIu8XNMYvYGCNn0JciMHwRYFSYlw5nXXcahCxtoU6FQ/PEGppq9V6rqdUeTKXz8CINKK/faOB+wcowDRsvsONofA9lgPLgYCkNeYBX270F9zmABEPku3mLKF+ZzNU4xT2Lv9MAt/Lu9LWlFqoORZFcod2d04iEIykc4HIsp4PhstqMUiwY7cOH5cHFDH1wtAUGcMjpchlMrfbi/TMCuLICeGZbDP/ibfKBw3Sr/bTMi2ulby+W0NG5aW0Et3Bbq5BYQ8M9d7QfH5ycflhYHhh26Q1lJu8dfjDowevG+vChzNg+PNmL13Duq9o/gAY1dFxfO97XjsFVEzw4t9zA7w7/kFKD2XU+vD+Prm+k7HILaFcBgD9kY3GxwT7uG22mU5Lg+ljTlEQbncgZjCIRdnLlHLzAbNmdKQUAABAASURBVOQWzCN0jCdwfk4PopNM9OGVYJ+7uUZKfAb00dDlZVsYQ0DEud1PB5fLup2FKoLBR3AI4G4TKKK9DpxMqulESzoKh14ulUHOmROTpNoppHiS6gdV5euq2eR+1dQtc7vIPnfzburyZKeaH74I5M6rnMu6kG8eCUleyrJJvs0ldYW+RSTfohL+XqHSHwu7Vx31PxMvnf0v9IhJpBE7pdJCknedK2mQm9hxKhbHC7zYB3n1nBq0unxNliw9HrTjELsuF1vujHTDnwKv3xD+fExbufVzT6vBaaNtTPEDnnxM/VwmazH7rtXwYlzBW+NJxMOlyX4Lvpx+y2l1JmQKAxw82WHl8PT1dHyZBxdP9GJccxRfXR3BH7glkG3s8smr4JxNZ5RrRg5NpJNItbo0sen41LKNOzZJa8hIuNt5xTnK5plM/lFsd7jjK6ec6UUW8ukqhlvmwlViLLduZthJbKKDsT2zH7auOYnNnKwplDGtQCitpY3RkvoEtnpsnF9rgb6ZK7JvqUlxJdCRThVoxkUcIMlFr9Oapwczo5yO32gv3kR6IyM2C0MG3hwxhcTmsA3yqQGoKN0ROM+RMM8M5HN+qIqJAVm/fj02btyIlpYWbN68GatWrcLatWvR1NTkfJ1WjMnBgwexZs0a7NixA2KQpN2mTZuw7v+zdxYAchRZH/9Vj6xrVuPubsQIBIK73X0HHHDYHSccB8f5wQkncJzg7k7QoEkgIUbc3bPxddeZ6f7e69lNNgYBIrthOv267FXVq1c19f79anayfr3L83X7j9RrOhrQz46Sggv9E2Cdd03rXOu8L1iwgM8++4ypU6eyaNEidu7cifIqj/Irj66bA5Guq9LSUneNKX8DNZ3RHz5Jvum+fPgk+Rot+eTVbWQiVAQd0sWK9pU35P5Clmz0+stk/eIMLT1fveGgvFHqF1CNbNJJ++6+jZrTcrE1FIrHpFH27qgTDDFuRwhPso9T5CBf8NPussMdMTKTMWK4k3EoqNHdNtyD/vXNB6ur+e68PXT5miDbZYx7uBxmbKzmxsU1PFMKp7bzc6EImyFthlv5Gk85QsuU+WnvDfHp9sAh/aWLI2diE1ZX8Z25VVyyD90heszXed1HlNKSAHcvr+b/GsY3v4b7doXI2T04h42Fddy7dM/4/29JrfDYVO3T1ldL2nyyporL5+0v6x9EuTuCjVozhoHiOsmUrDoBQy3Fc6brtJ2szYAcG7SStdElDhc0sM/liMXcVBZkmiDuruk+hssc78NySElvtIXOZ7GsDfm47F9HvIJVgkZiRD6Ztt2A1PJZDMv08bMuUfyxVwz39YrmB9KQiLt/G00+Rxe0qQcmjYWVvMbJrxDfunUrTz/9NE899ZQLTN577z2ef/557r//fpYvX+7mqbFRI3T33Xej5WqINm7cyGOPPcaTTz7pGqev0GWE9RhrQD+TSg1iaFxJ51V/q6SsrMwFn8XFxS6LAoqXXnqJv/71r9x111387W9/c2ncuHHk5eW5wEQByuTJk9219Oyzz/JsI3ruueeYNGmSgGeHzQJkFey4DR/gcbCVLNuIWIYDVGiCWfopbYJiHZpIreXoppe8ybXLiOLOPrE8NTBMf25t0Va8Ab1k89cjnENrbQ9XSDbnUjnPr5K2O8rue8CJlsz4BPGAWDYr5KhjT+29Y2t3Bvi0zuLULA8dokHs0N4Mhymlf8LcRgxfesBmiRiwr9NsXWWQh9cLgLC9XNHex1h5LU8wX6clqSOfgkpxI+2sgQN8T1gYvj23N8rDIFFkcpyH/+sczaP16/SJXn7OFhDdTlBAV/GWyFI7oFJKxVsyNz/IrmgvFwggiD0g1xdntkzx0EkOWVbKMWf1AcAdAkq2yVFlrICXtkINfdg1IV5dW82lMyu5cXUdU6t2oz2p4lAlCKdUaJ8mv1iYY1aqPpL6Bb1nGCJNfZ7EvupdVVXFCSecQGxsLOoBOf3007nyyitJSEhAyxS0qMFJT0+nZcuW7p+V6hvvkiVLqKiooG3btuivdH7VfiP8x14DOm8KRAoLC10Pmc7ztm3bUFCia0GBioYKSjU8++yz+f73v8/ll1/OmDFj3HlXfm2noKCAWbNmuUD1kUceoTEpeFVgkpyc7A5a29OIMfuvW6f+1cZRhr1of969iptQohmDEoP+OJevIsB/V9fwm+U1/LaefrO8lqfybWLiBQjEmK/83QFHNtk8OQLKkffFgS08B/w+iN9rGJTlpXVNkIkl7svXAafVqQsybmeIhFQvI8TwJB+BtSEOHdrGezgvzUNxcZBp1QcU5ZAy84vquC8nwI44H9e38TJcLGX9qc4h1d/NJKBkQ3GA57cEWRcy9R+V3aXfqkh6ipee4nGbvaWOv9Sv0Ya1+qeNdcwV/eiRVceDIVYBDJvFW/KZgM3+suYGSFtfRYExfgFDrb34yoNMrXCQe//q4qVaWBxilxwTjU6x0F8rbhBHvYb5dQ7F8rmQU9LddSsFuM/cVcc7hTalu3ObZsTIe6JLupE7sh5lfR78U3voY+jTp48LNnw+nws49DdOpk2b5v6ap/5fJQMGDKBXr1707NmTVq1auQ0vXrwYNWQdO3Z0+RS8qAFzCyOPJq8BY2T9CG2SI7vVq1ejgOG3v/0t8+bNc4GpzqWSDsQSj/Ho0aM55ZRT3OO7999/nw8//JAtW7Zw/vnnM2TIENcDoryHSlpX21c6UJ39AcmBuJpuntV0RftiyfSXSEfLm/zGggATcoNMkDfJiQ2UF2Bcbohcr2yucqyTZfa0Jc4PPdlxv7gXI7tujGjA16jc5ZQNa7t4DT4RD0inTD9XpxgEUxAtfOLNRr8s2DPNzy+yYGFOHRMDbq2DPhbtDDIz5GFsunpwQJrh614KQKJVbiF58SbZb+gsZ/6XdvRzsiUASADFxn0a98gY3bF62D1u/z48jZNLttby2E6bOPFAXZ3tdX/mXqo2ZjmkeI14bTaWBlkhRwaNv+NxSJUPkUn2BsTm7h6XO04Zb2N5VWf78ogzYK/v+BjpT+fWrS+V3VDa2cv+C8/XuQeJBystEGKKrMt38gTENqxTCd+Uc57PKyFTQGX3mIO3Xizeks/l/KooxsvFaWYv2RtqqS7EKePqQpwvJMjCzpCBntc1musTbD6Wtbo4AHUNFfYJV4lsnwi66NnSz3dl3nvJgk/ygDSBNIXgcIHpeyoFZH71r970r3Wk2T0FTTEmn2lHgJcLRCR+uEQ0xmCMwbIs1xWv3xs5+eSTSU5Odo9l3nrrLRSEONKnx+Nx+fS7Jvq9E30zVgCzdOnSr2yYiFzHXAN6bPf3v//d/Q6RAkv1hug6MMa482yMQS/N69evH7/4xS9cL9qll17K7bffTqdOnXbzKZhNTU11AW52djaNST1sbdq0QY9ttC31zGm7B6Z6SBLu+sAsTTzXauLyHVS8dPEKDPDaLCq2KQnuz7au1GazvIF2kyOctmIRdY6MWKf2ssueke3jkt3kRX9lc98WSuT1cJIY+GmOlxt7x3CnHGecle5hZLqXa8UF/3hvP8mFtfxmk82XOSacagVJNhnyxtxddvhYFWbfDg8lLYs8Q5DIqSL7pS19fK+tn1u6R3N/vxiujnN4a20NDxe72+7u1iwZc6cWjccbjg8VA3hQgysb6Lsba3m1yGFQGz/fyfDQWozTVxPb0KWFn/+MiOe1vn4GSf3dQh3GiF+O6Uak+bhYdNIwpxekWegXi8PdGJIEYQzL8DWacx9npnro2EgBMYJI+kg7DW1oeH6mlz6ydsLtfL2nJWhoSKKhTNbTJnEzyGnWXg0FBWysrbAJCTruKkc8/r1KGyXkSDFHFvqUSsNQ8Za02ncyJO2TMYys18Olrfxc3ymK+4bEcq8wz99Qwz93ORR+wTmLUxvkOfHcvFNhOEvW+L97R3FzWx9nyWdtpOhrUIKFfAQQUVzBuqVF8e9h8bzQ08++PyDoMjSphyWAygPGwanf9QwGXOIbXYmJibRv3971hOhxzWOPPea216NHD9dVP3ToUBSQqGFRb4m+IT/88MPceeed3HTTTZx66qlYVr1Qbs3IozlooHv37qgnrH///ugcK3iIi4tDj/Li4+Ndz1nDOPx+P2lpaegxngJWJWN0/YGWtW7dmosuusg9vnn88cd54okn0FBJj3J+K54YPbbR9pXfGIMxpqH53aFRj+D+2WiWJU9jNLabvUlGrCYp1SEI1U/ARUhc2jOroKweHDauViuu6gVaEGWQvRNHXOBlshv1yozit31iuLee/tU7Wgyat3HVcFza3FQs7vYl1TxbZjilUzSPDY7j9YEx/CzDsGBjNd9bEmDxPpt8RZ1Nkbi5GzbucGMw2/2yp0NpwEGcMPv/mqgAgWqpJyceiFe8odru0Bb5K23ITPZzq4Cku3tF8/tOfs6Mh3Xba/jx/Cru3Cln/LtrQEjqlAUMQzrsGa87bjE2V6VArMy+4zjor3+WisCNh2LXhnhyQx0fihE8paWXkWJYoxu1LWufWqlTLOOpkn4aF4XjjvQP5aIP5fmyN2mdn0Ix2mUyRlF9uIlGzzrRTYEcIYjTRbt2S/TPV4MxPr4vBvRf9fN5b59o/i56GS4GXt9O9TsPifE+rujaWAfR/LajjEmAmTZWJwN35NjijM6NeWK4q7ufC0S/bmeNHzJelVVO+LR64xI3rrLql591HvUIsY3lsFrAs0yTW77XQ97e10hD62We0gWwZkphQNrXdVIhckly911YHWLyjgArJD8gutD1oIWqL8ETVHi8/EjWhq7pv3eP4vpMC09pgF/NqeS6jSG2Sj3l1TrIeiuVNtx5350JRcL/96XV/HZjkFwBVPodmIdl3Y87IZa72nlpJfJuk3nS9wD9pdxy8ZbosY405TbbrB6iA9XDN5W5a9eu6NuvvvneeOON6Jdc//KXv9C7d2/3uyX6Fqx9nHvuuYwdOxav14sxxi0/66yz0LdiLY9Q89LAVVdd5Xo8br75Zn7/+98zcuRI19ORkZHhzmlj4GGMQYHKyeJF03WgwKJhtApYW7RoweDBgznppJNQHiX93omSxhX8dOjQgXbt2rlrx5gDgwv9KOu+19B2cwzFLDVHsWHCykqGzKllYpVD7YGGYNs8uayKcxbW8ba4pHPy6vjp5+W0/KiMrEaUPaGC36w+iMmUGd4lwOcfiyoZ/Gk5J0wtZ5Qc7Pf/rIqbNgRZL5v83l3b3DurgrPX2uTtUxasDPCzzyvo9HEFP9gcYs1+XdqMW1PNlYtrGSfyStd7NV0gxyB3z6+gVb3sLT8up8MnFQz7vJqfrQswpRLsxjWkgbyCWkZNKNtrvO7YRYYbd4A4kwiW13HF1Epu2e6wYx+ZS8VA3SoGbajo+eVih709QjYfbKjmqoW1PFPMAY3zmsI6fjS9kvPkzGDuPm03FlUrlxbVcvLESn5XxN7jqGecva6K4bNreLeiQQ6bl5dXMWyEJHcZAAAQAElEQVTSvuMrp+OsGp4vcNAvaT4uPL0/3p/nhLkidxk4QZvpm6sZvB9PGV2mCNArrBegUVBXWsupIuuvCzjg/x80b0MVJ8+p4TUBxblFdVw7q4pfCCLYf72EG121s5Yfzani55tCbBVlzN9Ry08X1HB3nowhzOI+nZDDgm01jJhQTp/p1Twg8mtBnQDDT1ZW0Lp+bWTL2mg9sZxeU6v4ztJaXi0Rncl6UN4GClYEuHFmFT/dYrNBEUZDgYTVtTbvbKzhSjlX6ivrvt/kcoZOqaDXpHJ6zxS55GivQvhWyGfqxzMquXRZgFn7tCHFTe+WjVzuL9zUD4fQEa/H4dDit6sNY4zrLVOAoqRrqDFpnhJfeoU/6OHn3syap7R3btNLNVtQ8qWqPMwM+ia6qdJhrVhm3ZAPc/PHbXO2jKxWKHI3Tw2EZAL1/1jaVO2gRz/7YktNNx8viSOQT4DoAaaiub9dHmBIkaxvqQacAzhRmgMYaZiuCChp0EQkjGggooHjXAO6WxvMfqN0MGb/3P3YIhkRDTQXDcjR5NEC2odbJRFQcrg1GmkvooGIBpqoBgR8NFHJImJFNHDYNOActpaOSUMRUHJM1B7pNKKBiAaOugYa3h4l1C+46t6tdNTliHTYDDTQPEV0vSO6vhuJH85rlNHEoxFQ0sQnKCJeRAMRDRwGDRiBH7rbGQuN7mlRj20swSga7smNxCIaaJYakGW+n9yytOWW7PBTIk36tpq0dBHhIhqIaCCigcOhAfftMbxj2xj3C6/hZm0JNF9DiR7nd2R43y4NuF4SHbLgEbll5WuiaVMElDTt+YlIF9FARAOHQQMNG7LRbVm8JeEmFYwohVNf9NT/n0RJ/6+TCAWJ6ODY6EB/1VXX4W6w8UWLdnfZoa3x3ezHOBIBJcd4AiLdRzQQ0cA31cCh1Degfyup5LI32qgbeVHcovqHbvx1dXXof6Cn/8laQ6jxCJW5//FcRA/HTg+6Nm3blqPHPWtZY5KD7cjTXdeymDXTjWtE0k38joCSJj5BEfEiGoho4PBowLheEsEm7gaNpoQatkBD40sBiXoD9H/ybXg7VQMQIZuIDo6dDnRdqqdE16SuTV2jjdetG2+EPZQfWeV6u0TTvxo+kU1f0oiEEQ18yzQQGe7h04Du00raYsM3SjTtfMFOXVNT4xpgrROhiAaamgYUHOoaDQOPeunUE+hIXEmC5nhHQElznLWIzBENRDTwFTWgUES9IQ7G9ZQ4Ul/Tmi/RfW7d6A/4FroPXyQZ0cCR1IB6RDZv3owe1RyoH12julaVDlTeHPMioKQ5zlqzljkifEQDx0ADij8sfcjxjRu4DxFEwYkEB7j1TfQA2XtlqTFQg3EovHtV/JoJNVLr169n3rx5BzVUKpNSQxfFxcVs3bqVFStWoPEDyar8SrW1tWzfvp2CgoKG6nuFWlfbUJ69Co5iQuUsLCwkNzcXlfcodn1Uu9JxKujYtm0br7zyygHnW+fjYEJpfS0L/+cKGmseFAElzWOeIlJGNBDRwDfSgMGYMEkEie1uTeNmd0pAi+tJ2RM2KtovumrVKh577DHUcDQYgf2YDlOGfpdg165dfPrpp+6XbydOnLhXy9q/8qgh0wIN1WgZEx6d/gdvxhj3SKqhTOsoab0GXmPC/JrWfCVtT0MFYDt37nQBjtbTdjRf48qvfBo2pBVENcQ1bEhr2MDXkK9pJW2voVzbU9J8JS3TUPWt4KyqqkqLjzvS8a9bt46XX36ZpUuXMnnyZHJycg44TtWfklu4D8Z28/fJc/ma8CMCSg7T5ESaiWggooGmrQHdm5UQSIJ7GfcPcsIm2M340od6G1auXLn7rXXBggXouX5eXp4bfmkD34BBDZUCAjXMiYmJLFmyxP3LCzU8SkVFRTzzzDO8/fbbvPDCC4wfP54XX3zRNWbq2VAAtWPHDsaNG+fSm2++yaZNm5gxYwavv/4677//PmoIlUeBj5Yrr8a1roZvvfUWc+bMcT0pixcvdtvXftRwTpgwwQVn7777LqoPfbvXNqdPn47yPv/8866Rfe2111Ce9957D5W5cT9Tpkxxy1SeqVOnup4dVdny5cvd/FdffdU10Fu2bKG6utoFWFp+vJDOo4Iu9QTNnDmTgQMHkpKSwujRo8nKynKHqTwN5GbIw5jwKg57RXSVK0mB3BpTkmizuCOgpFlMU0TIiAYiGjh8Gmi0RbtekUZp6cSY8AYv0b1uNQRz585FjYUaxIY/Ee7Xrx8bN26kpKTEBQl7VTqMicrKStTwv/POO9x7772uHI09BSpTeXk5PXv2dOXp0qULCjD0uEVlU0CjMisQaNWqlWvU16xZgxr8/Px81/uhoETL9XsMCn7at2+PgqHZs2ejPH379iUjI8M9OlFwon8Bot6bhQsXEhsb64KbhIQEoqOjSU5ORuVRoKEgxefz0a1bNxRQ9OrVy+1P623YsAEdm4IQBXxRUVF0797dlV1lQS49TjLG0KlTJ7dNHZcxB54nYW/Wtx5JKYhMTU1153LUqFGcf/75xMfHu2Bw38EZs7cedEmHqX5d1wc0hPs20MTSXwJKmpi0EXEiGohoIKKBb6CBvbdvdvtMaHQp+GiU3B1Vw6pGWw2nGslFixa532nQfPUUqOE/WN3djXyDiIIDNegKJBQcqWHWPGMMxojXRyyRelAUSCgAUOChocqkb98KMjQeFxeHlsXExLjAxOPx0LFjR4YMGULLli1dYKV8Ciratm2L8jWAg9atW6OgQw2ntte7d28GDBjgggVtV4GPMcb1mOhvmHTu3Nn1dmh7mZmZNMjWrl079wfYlCctLY0+ffowePBgtA1NK5/WUS+U9qPyq5Hu0KEDClo0v0GVytcQb+6hMcb1/uj4kpKS3LHqnKSnp7v6+vDDD9251nEaYzTYhw6CPDT7QOz71G4KSaspCBGRIaKBiAYiGjiiGpAN2d3DJTyUfg5k6PQIQt3oY8aMcY89FIgMHz6coUOHum/26oVQb8WhtP9VeVQeY4xrpLxeLwok/H6/Gza0pXkKSowxrstfv0OiaTXi6rnQtJKCCgUrCgAUnCgIUG+HAgTlVY+HAhINlU/rKjjR9idNmuQCjjZt2qAAYe3ate4XYxW4aBtnnXWW6+FQo6pHQwqi9PhBy7U/bUPbNsa4nhT1iCjoUKClfam8yqt8yq8eA/3uiPI05Ks8yqehjqdh/M06bCS8zmuLFi1cb5d+h0d1oeNXPaheldWYQ1vIum6UHw6NnyZwWU1AhogIEQ1ENHA0NBCy8RWXEr9xC34JCYWORq/Nug/d1JV0EOpNGDlyJCeddJLrGVC3uh5ndO3albFjx6Jv/woYlPdIkBriK664gr/+9a/cdddd/O53v3OPSRr6UuM/bNgwF7icfvrprofj1FNPReVT2dSrokBDQZQCkf79+7tgStMnnHACeqSinhAFCjqeHj16oH3qkYuOW3k0PmjQIFcH6tlQ74rWU9CiXhPlUVJdKUDRo61LLrnEbVu9JtreySefjAKQM8880/XQKNBTWbQ/bU/bUjk1rv2ph0Tb1qMbBVQa1za0TIGLMc3H4DbM1ReFuoays7PJyspyv+fzwQcfuKF66E455ZS9qhqzz9jVI7IXR/NLREBJ85uziMQRDXwtDfjLymn//iQ6vvMRqctX46mp/VrtNMtKX7BZ2wcYkDEGY8xeJWoU9VxfDasaeTW4ajyVSY8mlPQtV9OHm4wxLshQAHHZZZehdM4557jGvaEv9SSoB0ONmgIAlUXBgQIQNXJq/LVcSeXWYwE9IlAgouBKwYi+oetRgdbXUD0nmqe87du3d49ZFAxoHf1uiR7daD0du5YrSFAQpABpwIABKNBQEKFtqRzannpYVEbli46ORuurLjVf9aqeFJVd+9C01tP+FZxofe1LeTVf+RrGf7yExhj3+yM61zp+1Z2OX4+4dD4bj9MYs9861S+7uqRrXgl9+QhhY4Qa126a8QgoaZrzEpEqooHDrgHb5yVh0xaS12wgbdEyfJVVh72PJt2gu0EjWzP7XfVFbr4x4Y1e3+aNCce1QI8KjDEaxRjjHp0YsyfduJwjdKkrX+VSo67hF3VjTFg25VHjr4ZfDb6mvw4ZY9xxf526B6tjjNldZMye+O7Mb2lE51nBoP71jQI/DRXE6RprrBJdB5o2prHuBJK4C9q4320Ne/okTxlpxKc8LulDCxtCjR87so5d15GeIxqIaOBoaiAYF0tZx3aE/D4SN20lurAYEwweTRGOeV+NtuQvlUXfyvc1AlrJiAEw5qu0pLWOLek41IAZ07zkVq0ZYzDGaPRbRcYYd9wKPhWk7Dt4nVNdo8aYfYtw4YiLMbRMySLKDtHVKSPbqcbjwhWtpkwNJGmNapkbSvoY3NYx6DPSZUQDEQ0cCw3I5lXQvxfBmBjXS5K4fhPequpjIckx6/Or7LV6NKDHHGoU1AAoGWPQMELWcakHYwzGfDU6GmvBmPC6M8a4Hjpdm3pcp2uTfS7jLnL1jAhp3P3/cAxRjs2JLSz6JHqIMoAjhS5JXG+J7wEzmnFsyDo23UZ6jWggooFjoYHyDm2pSU/F9likLl+Dr7wivDnBsRDnqPUpeznoRowMV+hAtxY3kCUVNB7ljyIuNrYRxTWKN86PxPfWU3PVRxzxcYdGcbG6FpSOxlgb+okjNiZWKIboqCgsI+Cwfq3qeg2va40pObLknd0L3sKmbXIcmfFReLQYvaTc9YzsE+7OU56jS9bR7S7SW0QDEQ0cSw2E5AinpGsnQtFRxG/fSezOPKxA4FiKdFT7Ntqb+9BImGRPD0dkIw4XhTdojVvy8Hm9RIu+lGJioiUeIf2OyvFIDfMbEx3Nl5KshQb+I62Lhn5idB1G+dE1acniNK5bZM96RS5HoAhC7ro2tkQdIUB4K0pLqa6sBDnKMeoZkSLXY7LP2ucYXhFQcgyVH+n6KGgg0sV+Gijs052AvA1adQFSVoi3pLR8P57jLUP33t1jqk8I3qjPCmfoUxzesj0TJmGo93yH08IdLo88j3cN2DLjX0bHRAcHXJP161Vk1vUqeERWqjBKGvGOSMJ9OlJQUlZGhYASR45ycMs1V0gAigtOHOFWcss07iYkcvTuCCg5erqO9BTRQJPQQGXrllS0bYnt95G6Yi3xW3dg1dU1CdmOlBC6RSu57cs+K7dE65+6IcsmbGwPxvYKaRihsD4iemg+evAKzpA1retZSVa4e8vCNwJIwiDKuFmy3PfmVX4lt0BYpBlhkMjRvyOg5Ojr/HD0GGkjooGvrQFHwEju0AHUJicRVVJK+sKlRBWV4L4pfe1Wm3hF2WTrt2N325WkG8qgRXBDZVklE1+bzgcvTuGD5ydHKKKDZrcGPpS1W16i3xGzZU3rCpcANfEGPcoJxxryG4UKRnaT1mko0/jRJ5Xz6Pca6TGigYgGjqkGSrp3pbRze/e7JXqEk7AxB6u2PkjSrwAAEABJREFU9pjKdCQ7V7e2bcIQxI1LZ+GtVzIlXlJYxhP/fJWH/vwCD9z5fIQiOmh2a0DXblFeqazmhlvXthKEn7iX+xc2LiSXT4Dc9Z8Kt8yNN+S5YX32UQyaFig5igOPdBXRwLdZA3a0n9xhg6hOa4Gvqob0BcuIySuUPekY7URHZTKMbM4GS94KLRmmQS+JSGCkxLJ9WLY/QhEdNNs1gKxj5NJV7cg6V5KkOEHl8EbTCkYk1MAlfSizMml8N7kZx+QRASXHRO2RTiMaOPYaKO3cgZLunQjGxpCyZgNJazfgrTw+f7fEiLqNbr7iJtHQTUueoDB5aoHmSDRyRzTQnDWgS9klfRx8ILtLXDZ5NAIq7idBsnbzHOVIBJQcZYVHuotooMlowOsh94QBVGZnoL/smjF3MXqMY+oCTUbEwyWIAhHLBSQ2jiQcOWR36t8qcUN3K2b/S/OFHJBqu2nPHi7OcCdcTpO85A0ZIRHeHbeOdbe8MigpU2AmxTI2S96oZTw6Dhmg/smoZGjqgCStSu3wUzRwQJ79Mt2+hdsN9ys9LjJUI6IYMBZev5eoWB/Rcf7dFCXxqDgfUTFevD6Pqt9Vs3Es9M98/bFeYmKEX8gfK2Ej0jroJby2TtoB9ajzqkx7kzFGZl8JCTnAdeB6B2A8olnWEW090nhEAxENNGkNVLZpRUHfntQlJ5K4eSuZsxcQuzMXQvpluSYt+lcXzlFAotRo83WjRtpSkuCgt5Y3JlxDEnaPqxkK00GrH+MCwRgir8iv4xVSe4boAy0QE+W4JGNyWcJjccfmln+R8I4UhvklIremJdj31mwhuWmgfVm+ebpptKDjQ8BCWnYqA0/uyckXDuakC4fuppMvHCJ5gzjpgkH0G96NmPhotI4/yken3q0kfzBjpM4Y4TvpIuUdzMkXaRtDOPH8QWS1S5WJspCVLEDywGPW9tz5O3Bxfa5y1UebUBABJU1oMiKiRDRw1DVgWeSOGEJRr24EY6JJW7yC9PlL3L/KCRusoy7REelQt195uUT/GMFIDy6JwdXQtQiSt/t2mSWlofs/rAbBhFyzrfxK+r0UI2bBGAFvUiZWgqZ6KQAxMvjUFonEJvkxXtyxxMdFk5gch8fvJy45loQWkk6JIblFgrzd+xG7KoyGg13aLq6OwCfegMw26Qdj3Z1veaBlx1SMR/QmUjTU381wPERE1+rF6DeiMzf+7hJu+cc13HzX9/npX67gJ3+53A1/ftc13PrP67n85+fTqrPoTdZRUmYc5/1gLL/894384r/X8ot/X83Nwn/Zj8/hshvP4md//T633nsto88bJB6VIKrCA8+OTooS8hEWwCjr/NDVqvUa06HXPFyc1uFqKNJORAMRDTRPDQQT49lx0nDKOrd3B5A1eyGpS1fiOY7+Xxw1sPrXNygqEaNhZKSap9uvxiV5kFuMpwnSukMGbbu0FMp2qVW3bFp3zSYmIUZa9Ip5tYS+uKWDdPCl2d+IwR2kwfY4nHB6X/qf2JXYRD+2AKkuA9sy6JQepGYmktkqhTYdsmjZLpO2nVqSmJKAY4lBExChr+MSC4uhBk6U5qZluMaSh/AlpCbQd0j3MMYwqjNhklCeuJnChjFyhOHjvP87FV+UNgzGkmLjtiYJ9lzK76akBS3fnQ7zuzJJng4PCd2025FW0jr1oQZu/bBM2pOUSm74KZEjcEsvoqfo+Ciqa2tZsWADsyYsZvqH85nx/nxmfriQ2Z8sZc2KzdgEiZU1pEOI8npJSo1DQSOiu7qaOpbOXs0z97zJa4+8S8GOQizRdUp6EsYYd7T7j2L/nC8a4AFbadyEjOOL6h+JMlkSR6LZSJsRDUQ00Jw0UNm2FbtGDKGyVRa+8gqyPp9P8tqNmOPoJ+h14zeE/yGbOkZmSEmCxrfuyWGSQrF6xmdx9vfGcP4Np3D+jWG66IaxXPyD02jdKQ3L54iBkBrHYANvLPeB4w5GQJgas0592nDimSeQkZVKXGosnQa2o9+onrQQI7dr105ytmxl27ZtbM7ZTGVNFWkKVLpm0qpzBsnpiSA6E41gLCPAJorsjulkt29BQkoMJcVFLFmyGK/fQ+tuGeINyaR11zQxuNEY+RebFE3LDulkd2hBYmYMHstLUkaspNPc9v0xXhJbxJLUIh5ftJfU7CTx1kSRkplAq07SXqd0aSuG2KQYMtul0LqLyCXUUspad84ivU0qUTE+oqL9pLdOlv7TadEyiehYSbdV/nTpJ42kdAFbAiMROMARutTQG207ZJg3dTn//s0z3HXTw/z3V09z3++f4583P8affvQAj/3jFTav3Y4ssfAcOR4JpabtYMtaKi+t5I2nP2TZrDWktEgWj5YRqU2YR3gdAVu2gBftqoEc9J+kHKED3HqkYyRfSQL31riRem6iCTysJiBDRISIBiIaaAIaKOjfi7zB/ahNSSIhZ5v7/ZL4rTsgFDoC0h3dJnXjRYwjB7z22cGFWQ2F4x7deLGD0axYvInlc9fuoTlrWDF/JSWFVdghL01oT997hGK4ZDj4vR7KisqpqqgkWcBAr8FdyNtVSGlxBT7LonvPLvQb1Ive/boyYGhPevXrzKnnDufSa87m/O+dxsjT+uOL8cswDdFxUfQ6oTMXXD2GM747kpPOHkp2ywzOuXAsKQJerr3tMqk7SuqdKqCnC3iCDBnTkzMuPpHRpw5GQYff6+OUS4dy6sUn8N0fn0mbri3o2rstI6SfboPbMPyUfmRmJ9NnUDfGnjuCi645lW5929NjYCfO/u5JnPPdMXznxjO55IaxnHnZCE67eDiderejXddWnPXdEzn3ytGcdskIOvdqw5mXjub8/zuNsy45lVPOH4Yj40XMO0foMgICQcFBkOLcEop3lQsMMnTq1opBJ/YiITkeE/RQUxSgKLcUZLEptyMyOciqc0JUVwfI3VokdStpI8c7eqyT3CpJVrBwCGBxBIwYWbZK+w1D8uV2j24alykg0bSWSacabZJkNUmpIkJFNBDRwNHXgMdD7sghFPbt4X6/JHXpKjJnLSAmr+C4ASbmgFrVbVqpcaFwyu1u3nLUkZqWIAY3eTelpqWiFO2PEoPjiLFoXLcpxcWIiQGzorw4tsXCz1fSsmsWfYf3pHBHKZUlNVheC6/Pg8fnldDC77fw+aAwv4BJ705j8gfTCTg1JKYmCEyzSGuZQoeerVm5ehU5m3Jo3T4bJwp88T6CJkB5eTlPPfgKbz4/gT5Du0EcnHbeKJ5+8HXGPfWBGNxakrKi6dSrHSuWr2brxh1ki4du7eIN4uVIEqAzmpw1W9m1pYh5n6/i3Vc/IWfdVmKSfcSlRLF+5WZeefwdFk5fxoq563n6vrfYtHYb3fq1I6NDCsYPy2Tt1oaqadk+i/KyMt55cSLvj5tMRuskGa8t0+rhaFwh2xavRxDbssVTk83oM4fRqXt7t2tbPCLBvb5QbiRf5kteAnZtLOC1Jz6UOapkx6YiXnz4XWpK6mSdOcJzKPfB+Bzcv6o6lCaOEY91jPqNdBvRwHGpgeY+qGB8HDtHD6O4h7zhGiPHOPNoNXnmcQNMDn1+xEC4b7whMWJBElKjSUqLEYp1KTEzlsT0OHzRBo+AFtnpEYtB07tkHAKbPH6veHQcclZvJz4mieryGkoLykRsg2VZ6FD17duRN3VH3tyRwbg1Je4ExYbLUYTPWHjFkPo8FnExUcR646ksCDF9wnws/X+DAI8cK3iEz4QsgrVgjAev308wGMKDD4/UNVIeFR0tfXtJikkjZ2UeG1buoqYGdu5UAGwRcsAT53DyOf258PKT6T+kBwlJcYioGBmPkX7soBh8adeIbEo+GaMvykeULxq7wsO6hdvYuSVX+gGv4+ARmULSsGU4wpdqUbswxMRGu2SJvAtnrOSJ/7zGojmr3HFExfiIi4/GvUTPbqgP0WUwUEdRfjGBOoe6OpvK0gqiBAAb0aGyIFpg9yXK2h0/eMQYgzFKB+Bxm3AfByg8ulnW0e0u0ltEAxENNHUNVLXKZseYEZR06+hu6Fkz59F60rR6YGI3dfG/hnxG6ihJ4N6OjDuEEXe6CUWJMY8SD8NaFk1Zx+Ipa11a8NkK5k9dLu73Mjnd0m3UIzUbtyHJJnI7IocCidrqShcofPLmbD54aQq7NudhB2zktICAGPhgKCBgQAyqGNCQGPE6KQvJm3zIDhGsC4mnJSg6cSgrLmPbxp1IEZvkmK8ovxS7LoB+MRPxDNTJ0YNtPMIfoq62irqqaoI1IboMSKdFpwThtdmVm0ddZS078nLYsnUDFRVlpHdIkmMmH0tnLxevQhode7YnJiGahUuXMn/BMkpLygmJkQ6GgjIzEAwohdDvX6jHoVy8PqX5lZSVlLJtWw67duRTVVMnMui46nAEXQWqg6INmVtVisSOyG3kM6LG3/LIGNrSf2QP2nTOIjYulihPlPuF4ra9Muk6sLXEs10RjEA2R7VrOXiiPHTp354/3nczrbql0m1QW4n/HH+SH9s4uABS5sjSiAGpxsEuPbJpoIPxNLV8/TQ1NZki8jQ5DUQE+rZpoLRbZ7acdSrF3TqJgXbc75e0mfCZAJN8EMPT3PUhNhechlHIzr473pAnoWNkvxcj4XH43o1nc+Vt53JFPX3/5gu46ieX0KF7S/EECC+2Ppoe1Y8rUBVgtRyPlJXVkL+9hJLccgEKDmuWbpAjghLycorYsSGPQG2tGD1HDHslW9blUbCjguKCCnLW76KyohpbjG1+bgmLZqzGF/Ry5pkn07FDWyqKK1g6Zw1VFTXMk2MV43ipqQiwbM5arJooHr/3VQYPG8jAQYNZMkP4ioK8/uRH9Os1kDNOP43UpBQy0jKZ/ckKJr+1gLK8Ogq2F4sXZQc9O/ch3ptE0c4ytotM29fnCaAJsXNTIds35rmgasfmXDYsy2H1og0SbuHU08YwcHBfqivr2LB8B2VldXKMU8OyeWsFZAoQE2/LkZ6skKC2vkO68tv7f8gDH93JAx/cwYMf/pEHhB5+78/85E9X0aJVqnycbHed2YQIqedH5sxWUGfAiGfH2BIR944jwMWIpypQJ8DK2FIojMjlSLkE7u1myUNuN73PoyG7UY19OI59ci9Q4peBx3kNqf4IRXQQWQPf9jXg7d2JyotOI9S3G37ZqzLnLKLth5NJzssn2eM0q30iQfY1sacyCt2WlWRTlxSyoWtKow1kJMNIwt0c5c01VBPkjuv/y+0X/WM3/eI7f+eWK//O/Blr3WMHxKzQJC85mpGBVwgYWTZXPBIlFZjdBs3Dktmr2LZ5hwCSXLavySM5IRmv8G8XgLJ55Q5ytxVRIGBg/YptAlRqRF0GY/so2lbFh6/M4PkH3ubzTxdRll/DfPEeVZUFmfHxIjnGgcqyAPMnrwQ5NsndUszz/xvP6499yJTx87FrPQIwinj18Q957sG32bJ+JwumraRwWzmhGsPsT5eTu6mEBWXkJokAABAASURBVFPX8PKj7/PG4x+zduFmNq7YypY1u6gtD5CzZiubVm2DgGHbulzWLcmhuqiOuVNW8/T9bzPhrekogFm1aDPlhXWUFlcLYFqFHRCvlnFn98jMmKwpg8OubblsluOyktwyqkprxGMUcqlGgFJ5URWFW8vYubaAfNGxY4IC+ipYvWSTpEso2V5GqQBH1zNUY1O0vZziHaXkCe/qJRuk9YDILh4fjIR7blm6CI6R8kZ5LgLfk44SO6+fhySvQSnZZ1BKkXD3ntc4foTwgPYpIuwRrD5m1YducH62j//2jSHnzCQKzzn+KTLGyBxH1sAXr4GNP+/HE/+4gBPG9sYrW13rBUu4ed5k5rQrI++M+Ca/TxTIPpYv9OygOAFRFu4eLkaXhkvjuq8rNeSFmUDKHGwxsBaW7Zf3WN9u8sixjjfoxysudGMJwFEkQxO8dFxi8DTw2FEyFgdDaLeglgAM23LctJEjgcVzVgkgWEiZeEfAQY2lFntsj/gWlE/ytAULbNewyzGN6kkMndE3ecCj/RAQLuW3sC19s0fqe4XDKxwG29RJhvKI7pTT2BjRofbnWCGMymhCwuuI7r1Yjg8j3hcjrRgpRcpE9SAyOG49QNpAxopjQHqy3RULjvBLK9KGg9f2SokUK58ER+Q2uFIu+WwNf7ruPr4/6lahX9bTbRLeypUn/oJrTv0F9/7yMfI2F7hiFOVX8fJDE/j+6F9I+a38/Dt/QoHhkplruOLkn0m9W/jBKb9m+ocrBHjIBBit5uijEbmZbvpgxzYXZHt5flAsn4yKY+roeGadlMCCUxJYMTaRdacluvZ/x9lJ5ArpZ+dI7ZFLT02gf7LHlbXxQ0bWOBmJRzQQ0UBEA3troOegjlx127mMOKMv+tcEU99byH9//TJz5G1WXdS6+e1do6mmdMM2YqK+RD4j5UJq29Tw2bJLOpaNEaNnkFBJ4mEjaAuzkgRN9JahoISMoT4iksqgxHQ6AibUsKulDhKkOK+CiiIBC8Ygt3AYkDs8VokKADACCFw9iA6MpsFlUfPvRiQPAQsaN/Iw4D6NPMMx223XcizJ0dwG0tJ6MiCFYRK5FajoHDiCkHRetKwxi3EzDA1lApVkSCHpR/sScmUCRGZlRUo4UpcxIORgCIlXJlANgapgPYUIVjlChkC1RSgkvO4cGKQK3qCFXSn5FRCSchdw4RCqlLYqJa/KCLByZGwOKOgyEihJcEi3VJP7kFgPI9NXasr6StwR5ogGIhr4Vmqge//2XPebCxl7yQl4vB5WLdjIA79/lbefmkygNkBzASZfZf8+tInWFnUb1fDQahx9LpVNyZGuNVSSqHs7NE6hKbWOShz80jpKB+ZwJLtxaeO4FLm35jWQm/EVH1p33yqaZ3QELu1bGk6rbOHYkX9qX0pf1FNDeSO5jfAriHJHoeVKusYk3701rRGXUSMHoAaePUX6GVU/l+bsX6q5TYMaj7RpSBSRIqKBiAaapAbad2/JD/94CZfffCbxSbHszCng+X9/wKN/foNC/RGoJin1HqF0C9+TisQiGviGGmiO1Q8CNg/22TDmYCVHbvARUHLkdBtpOaKB40oDxhhaZCbx3R+fzo/uvIRWHdIpK6rgvRem8+frH2PWxCVN2mPSlN8Oj6uFEhlMk9KAekjs+r+YC9QFCOh/HbHPl18P9tnQukd7MBFQcrQ1HukvooFmrAEj599xiTGcdtkwfn735QwY1U2Ob4KsmL+R//7qJR79U9P2mujmq9SMp+Cria7HAB4bvIdM3w5en+hD1jL657aOxPcx0l9NyU2IW8ahQEIC9wVB4yqdMcZN11RXU1tXh61j1oJ6Opg/xJiDldRXPAKBdQTajDQZ0UBEA8exBowx+KN8DBjZnVvuuYLLf34mcQnR5O8oYfxzU/nzDY/xuXhNGt7OmoYqFIooqTQN4Z544xzNPV6oddssRp01hFMvHBGhRjoYffoQWrfNBGOB4wP3+xscB5cALOrJRSYCRnRsMk4jYUFxKcX6I3Qh4TEGlJBLQmMkLdGG25i90w35RzqUGTnSXUTaj2ggooHjTQPGGHx+L607ZvLdn5zBr+67hj7DOlNdWcuKeeI1uf0l/vmzZ1m7JKdpDH23FA0bbUOoBY3jmj5+aOf2AhZ8uoxZHy6KUL0OPv9wIXOmLGL7tl3iPdC5Pg4hqftnSOGx6epWj4mOMogX2+PFWBaarxyY3TGJ7om7ZcfgYR2DPiNdRjQQ0cBxogGPxyIxOY6hp/Tiln9ejn4JNjYuioKdxUx9bwF//eETPPKncezaEv4thgMN+4m73mL2pKW4v1R5IIbDlbd7863feOuDw9V8U2xHfyFU/8fZqqo6ItSggwDVVSGCQTHTxgb3N0skzvFw6aJuRHJ85+AI2HCIiolmzMghDO/Xk4TYaBmskXwjIW5oTDiOXAYjz2NzR0DJsdF7pNeIBg6HBppEG8YYoqL9tOuazWU/Oo0/PHo9o88diB0KsW1THh+8MJ0/XvMwrz00keKCst0yO7bDpDfm8MGL0/n3L1/kqX++S3F+Gbbk72Y6nBHnII0dLP8g7M0vWwcYITmnkakL68GI0bWEjBhtZP1ipOi4uHUgQnuNKTxm5AVC//+d2OgoicrolU0GbozBmL0Jc+yUYR27riM9RzQQ0cDxpAH9/ZLktAQGjOrOD++4lF/f/wP6De9KRVk1G1Zs49UHP+Y3lz/Ac/e+x/ZNubuHrv+DbP6OYgEv0/jHT59mxfwN4jUJ7C4/nBFzLHfbwzmQSFtfWwNGajaQROXeOyUZzfxW30hI/CPIajdY+h0TxSV4QHKUjDEYowSWft/EjZv6PMOxvCKg5FhqP9L3gTUQyW22GjDG4I/2kd02jZFn9ufmf/wfP/v7/9G+e0vxkpS73zF5+8kp3PGDR3nojtdITInltw9eS7cB7aksr2HRjDX8+9bnGf/cNMqKK+XM391ND4s+GrbahvCwNBppJKKBJqcBx/3cuN9z1Y+PkitjOCIfUUmZ3QBE05Y8JMfNk0I3NMZo9KiTddR7jHQY0UBEA8e9BoxliImLon23lpx+2TB+9b+r+fGfL6P7gA6UFJa7npMJr81Cf3jt07fnMuzU3oy9ZCger8XmtTt59YEJPPKn19m0ajvBQOjw6Ev3WKXD01qTacV4xNhEBeV0QrZz2+B4JOoTMh4snwV+eWs2YqhsLyivpPXYwhiDEX179M+FPcIjIxI2LP1dfQxWFHijpR2vtI9c+uVJJX3j1jxv/bxYDpY/IDXAkrgTZSNdSwVt00gDlry1G3lfFxkk1xFOB4twX5JSefwOiMy2ZjbwqKwisiVp/eqHBBjh8cRIbZ/wS9N45OGREuEzfmS8xiVtSzswBoy0bTy2yOHe2NqY/kmwyAlSOWQJq8FE63g0TphRguZ5i25E4/q0XV0bdxhG8lQfmtDQGCPzJeO1hCRujMGYMFF/GWPqY0cvsI5eV9/6niIKiGjgW6cBSza8hOQ4uvZrx5n/N4Jf3HM5t//3Kk44pTfVFTUCOnYwa8JSPn17nnts06pDBkkp8RTklqD/x859v3mF6R8slCOgqm+uO92l5fUxbBplsxUD6wh984aPXQvGMvQZ0pnf/ucmohOMGJWg+xsyl143ltSseH5yx5X84YEf06lnFn4x5pf/9Fx+f9+P6TKoHe37tuK6313K7x78Cbf8/Qfi2epHVKKfmFQfJ188iNvuuY4/PvhTrv3lRXTp1wqMgAzHJrNNMuddPpqTzzqBhNRYxl46jO/deCGZrdK48uaLuPPBH/Ore67n4pvOxBdn4V6qezGKYEtSjX9Q/8s9Kffzkzuv4vdS57f//SHfv/kcsjulYDwWp5w3nDMvGU1adirxGTGc9t1h/PLua7nzwZu5+OrT6Tm4M+ddcTJnXDKSMeefwB8f+Al3PvoT7njkJ/zgtovpNrAjJ5zZX9r+Cd/54Tk4Akx07pMy4rjpD1fw63t/SNcBbUGAVGJKNH/8709JzkoWL4Oab1xpRdhmdcv0iOCWyGyE5JbAQR4SpX6tGyPpBpJ8Y8JpN6hPGyN5Ej8Wt0p/LPqN9BnRQEQD3yINWAJOElPj6dKnLWMuHMKNd17C7x6+TrwjJ+Dze9i2IZcdm/LJ3VZIVWUNlhjbKjnOWT5vPc/cPd71nGzflIdd/8uUX1l1DvI2LA8aX7r9NWy+DWHj8mYQdxyKyss44eT+tOnaEuPxMEoMsXoqvFGGXid0pGP/tnTv20m8Vlm0751Jv+HdxNCnkZyWTHa7NNat30KNU0O/E3vQumMWJ4zpw1ChnE3bmTltoRjqJE69aDhprVMAr+sBa9s1k3Y9WtN1YHuGn9GfdZtzpG+LrK5pVFRUsWzxck6+cBitO2UIDKkTux8S/SMG0yOhJWkjJKHP0HtwFzas28C82YtEvjac870xZLZMJbtjOq26ZBCTEsUpFw9n0Em92LRxCx+9NRn934yDtkObHi1JbZnC6hU5LJ63ygUexSUlfD55EaGQQ9f+7chqn0r/E7uRlBGPx/LQIiuRE07pQ2K2n4En9UQdQ54YiwEn9hKQJOvAsmiul65wR0CIcckRfSsI1NEYfQhJaIxb6j5lrMYY+bzJmCVESPORyxgjz6N/iyTfsNNI9YgGIhqIaOAQNWCMITY+mo49WjHq7AF8/7ZzXHByze3nMWBUd4JBm0BtEFsMijYZkvSW9bv48OUZPHzH68z5ZBlV4mHRsq9Cur0a2aMN+s+Sp9bWDKX6uAbNjASTULC5mMK8QvoO6Y4Cjbad2rBmyUZMwIPHY1i1YB3te7Zl0Mn92L41j8ryaqL9PnxioL0ei7j4KJKS4qmrqcMnIKFb/45UlQeY/u4CpgmtWbyJFq1SadUxGz36cIyFPy6a7kPac+I5A8TbtZWl01e5IECaIyra78rhhGzKi6tE15bUc/DGGfwpFr54j/vSbqTEiL/E4zVsXL6N2R+uZsGsFXTu044U8YwYLxiRv0VmCj0HdGJ7Ti5Txy9g4Wer2LJ2OzU1tVgeD7acXO1cn8fqRRvIzy0UcJvL2oUb8UpZanoSC2ctB+mra+92xERF07ZTS4qLy1k6bwX9TuiO5bdwRBceOeqyrCB6amRAwBPN75LlHBbayIhxCfcy8jRu2mhMHsYYSQtp2IgkE2OMcB2b2zo23UZ6jWggooFvuwb0T4L1qKZN5yx6DenE8NP7csoFg+k5uCNJLeKxxFvSoKOivDLmTl7B0/981/0TYv1rHf1BqIbyLwvdvVo2Woewaz7M7+BaHiMhzfQS0YNVIRbNWc6Akd3pPKAVNVXV5G0swmtke5cX5XlTl9CyUyYniH43rd1BcWEFvigPHi8YoaTERGL80cQlRJGUlkBMQjTllZWU5pcRKKqhTMKQHSI6zotlgq7KLMtDkni+sttkEKgJUV3sYItujRyFxMT5SEhKxOszpEh72F6MB8669CRu+fPVfPc8InQ+AAAQAElEQVTas/HGKL+Q6F5PFWwBn8GyIPk7CvAKSLB8YGwhELniiIn1y5FeIYlJcVwq9S+T45j2XVqBjB/pGZHPkTYcaUwcKNKfJUAqhRbZyWzL2UlNbS29BnclOsEnXqP2qBcod3sxrTpkktUuBaNfxMGRfyCnPBA+B5HetYMGkuQxvA+ta5FVb0fG0kDuqCTzQA0YMEYe4IbGhOMcw8s6hn1Huo5oIKKBb6EG6moDvPDv9/nnzc9w723Pc/9vXuHlBz5m6vsLWbd8K4W7SqiprmNf0KE/rrZu2VbeenIyL/7vQ1Yt3ITmHZIKZa8Ve4VYH/SSLVsCpyEp8eZ7m6CXeVMX06lXW4ad1YvVSze4ng4r2hAUC52zbhcVhVU4dQ55OUVSVotHjswsj0cARZB1SzawbOFK4pJiiYmPpaK0mnQ5EsnslEK8HHG07JSGsQ1FO0sk9IuiPNTVBdmwagfL5Hit5+DOtOqRjkWQUMBmy6adzPpsAcG6EF16d8DIP8u2WL98C3M+XczyheuxAxZGAIkRg2lkYhyvjT81RE/x0pSXVFNTHpJ+wDEOFWWV4sUJ0rZDS7zRPuqcgBzJtCAlPVF4bOEJCSzRGZXWjNTBISE5jnad0tFjoL4DuqMek86925PSNkHAiXqUkhg0tJ8LzvqJ/Ja0ichhBGw5XlA8py3tIZrHJeNHCUfkVZJgv9tgjHFzDfX/JG2McfOO9cM61gJE+o9oIKKBb5cG9Ehm6ex1THlnPjM+XCyGajmLpq9m+Zz1rFu6hdxtRWLcQsSLkcyQYwP9UTb9omyHHi0ZdFIPegzqQExcFJVl1dQKeDlU7YnNEePVwN2wYctGrFGlhqLmFsrA9OiCkMXQEweyfPZaagQ0WNFegrVQJwb+3ecn8eID77Bz/U4CVbV4LYNHdv+4+Bj6j+pJ196dKCmqYNumfBZ+vlLAh8P3bjqX6377XTp0a8vS2avZviFfbLRUMgICggHyNhcw79Nl1NbWceZlI4iLjcIf5ZW2OjNq7BAqxWOzddN2EO+JKn7Ngq1MH7+QJZ+vElDiSJaDYzyI+Jx12clcc+vFtGnfkpkT51GwrVRkMEIeSgpKmffZUlpkpHL2d0+iR/9ORMdEhc2pVLaEjPEgI8ISHSAAKCUjibRWSSyYtoIZ781nzidLyGqZyuAT+8jRVRQfj5vKvE9WsHZZDgNG9MTxhrAEiVz+w/O47o+XktkqA8RIi7OB5nWJe4kvXswyLHdIDaGbaPQwxjRKHf2orLCj32mkx4gGIhr49mrA47XofUIX9689xl5yAud+fzSX/nAs37/1HG74w8Xub5v8/O7L+dnfv8eP//IdfnjHJdzw+4u48Y+XcM2vzueKn5/NOVeeSMeercQI+g5ZkfIejbvdug+ttjvyJdu48jZNUvMT8AQpLajj6Xve5I2HJ7Bs1nrxIIUoyS1j3FPvub+Su2r+RjHQq6koqOH91z9j+dz1bFy+nQ9fFeM8bRlzJi9l8rjZbF29g1VzNvLxKzNZPGutGO1tfPbOPGZNWEKVgEBjAhTtKmba+4uY+8litom3ZPyzn7F6wQbKisuZ9MbnTB4/m/VLNvPW45+yYeEW0a1DyNjYAh7cU5GQwbjHJYZglcOrj7zPwimrWbM4hwmvzmTupBXirakQILKEzycupGBrseStZOJrM1m9cDWLZqzks/fmslTAzbT3F7BQAK1HHCuF2wuZ/v58lsxcRVleOdM/XMT7z09nzsSlTBw3g3FPfMRa6ePlh8cz+6OVzPxoCeMe+4gZExZQVWzz2N2vs2bhBjav3+ECrWNsm7/BgtNV8Q2qH+OqEVByjCcg0n1EA982DXi9Hk69aIgLQi7/+Vl872dn8J0fnybA5FQuvn4MF1xzMudcMcr9fZOTzx/EiDP6MWRML4af1pc+QzvTqWdr2nTKpEVmMn5x5x+K/owwNRBiHFF4Ihm6fStxmK+j1pyOQQy+E/Tw6Tuzef+FqRTsLEW/Y1FeUMGMjxZQKccxOLLVixfBlmOYBVNXsGnlDraLV2TGB4uY9NrnTHl7rhjkzdRU1Lr8y2atY4KAgI9fmcHcycvk6KZMhiSdGYfy4kqWzQ57taqEXz1csz9Z5n5XZZ54HyYIoFFZ5k1aJu0FpZ5oWC28FcKx1DuiBBYOodoQU9+Z6/Y16Y1ZzJ+6krL8KgEwDmsE2KyU46GK0ioBVuUskLJP3pwtvDOYPWkJG1dtZems1awTb4e06HpUls1Zy8YVWynOK2PJtLVsX5+LI2Mv2F7Cp2/OYfGM1eifmDu1jnu8tFw8drM+XiLHRQE+eOkzJrw+0wVWxYVlUg+MMYASzeJSPXyxd6fpj0VWarPQdUTIiAYiGjhONGDJuYF+uVV/SE3/CqdVhwwyxLWelJogxzLReAS0GHP4N08jYMQ0MjC6gWuycV5zU7ERgRvI/bJone0aU3FFuKFdh0SVQ0IBAaICEJygHgtHHnbAISQ8TlB5hORWnWjlUE2IYHUQR7wQ6HwIOUrIFXKw5aRA09gSl3YkIKRt10mbAdCmBA8gVTACQYz0bySmNwKkNHQMhIRXv39iBx10jjQfqeSIR8WRfhzkEn41toFaqBOZQtKfnP+IbDb6hWltx8ZIGkkLSSVtD60kbSGChEQuJ2DL0RHCGUK/00IIt39H2rdrbZQnVCeZUl+59iaa/uXKvb+Y4ezwc//S/XOMMaIfs3/BUciJgJKjoORIFxENHB8aaM6j0A3WiNEDw96XkRyzd1YkFdFAs9aAYjGl3YPYjUd2R3YXNbVIBJQ0tRmJyBPRQEQDR0wD+kZ9xBqPNBzRQFPUQNPHIXtpLQJK9lJHJPFt1EBkzMe/Bhw5OghZDnaDS0ReI42QjtyRMg21yEg8Qo74jiLUHNeBruPG5NSv8cZ5TT0eASVNfYYi8kU0ENHAN9eAnJE7QrjmFrkcIbndwH3I0Y6JkBPRgWnGOpAVTXMEIip3A0VASYMmjrswMqCIBiIaaKwBcZS4P5mBeEPE7rhFxn2Cz++lTZcs2nVrSfsIRXTQDNeArl39nZj6Jd1sA6vZSh4RPKKBiAYiGvgKGjDiJVFgom55cYkINDFSW8khITmWC384lstuPoPLbjkrQhEdNLs1cKms3YTUeFnTzftudqCkeas7In1EAxENHAsNKPRQElwS7r7BVSLQRDNiEmI46YJhnHrJKMZedmKEIjpodmtA126crGNdz3qEo+TG69c47uJ3PwU05SsCSpry7ERki2ggooHDpwEjPhLd8SQ0skFbBtzfqgAkilsEbqjxCEV00ZzWgJG1u+8dBiaOu77Dj305Dpo+ZgWq82PWeaTjiAYiGohoIKKBiAYiGjhyGtA/wHF2N78ntjuriUUioKSJTUhEnIgGIhqIaCCigSOkgUizTV4DEVDS5KcoImBEAxENRDQQ0UBEA99QA03fSeIOMAJKXDVEHhENRDTw7dSAwRjjDj18/u5Gm8xDZWpMtm27v0PRkKdp27Z35x2q4Fq/cd1Drad836Su1v8m1NC3hkoHa0vLvox0/MpzsDaOq/zwEm8WQ4qAkmYxTREhIxqIaOCIaEDfHpWOSOOHp9Ha2lo2b97M1q1b0XhOTg7bt2+nqqqKTZs2kZubS2Fh4VfqTI2x1svPz6euru4rgZpAIIDW27Vr11fq83Ax79y50x2zjuFgbWqZjquoqGgvXs1X+SsrK9FQ0wdro7nlf+FYmvgab6zr4xyUOAf4sB0or7FKDj2ui8AOyZuLVPnGc+44aFu27YjM0uC36ZaxO/IGKEP/No36qI3VEcXqWv3Ga/SoSVzf0VEM9EXSGH0exU4PsSs1/vfddx9PPvmkCwbuv/9+XnrpJfLy8njhhReYOnUqCxcudNPbtm1jx44drsENhUJoXQUyBQUFLojRUHkqKiqYMGEC06ZNQ9NaR6msrIzi4mK3jdLSUkpKStiyZYvbTnV1NUpr167l3Xff5aOPPkL5FSApn64x7VPraZsaKlgqLy9321MQpW0pvwICBRea1lABl8qmQELrKI/KqHlapgCqpqZG9kaH8ePH89Zbb7nATHm0XR2nAiUFG1pH+88R8LZgwQImT57s6k3ztB2VS8etgM6WfUdl1j6VX2VVIKOhtq28WqZ1Nd1YN8Fg0JXnEKfxiLMZE16/Og97deZ+8OVhhPYqaJqJZgZKHEKC6muqammg2oCNLUZtL/XatZRuzyNn5TY2bi6hvCoETh0VeQVsXSV5G4soLgvuVeWrJRycUJDKXbmsX7yFjTkV1IkMcn+1ZoTbCdZRkV/E9nXbWLd4E6sWb2XrzkqqA81jAckQvtHtyKYQLC9h6/LNrF1VQGmt06Q+6N9ocMessurQpnL7Tjau3Mq61UVUBDXvmAkU6fgbaECBwLJly1i+fDlLlixxQ41blkV8fDyxsbH4/X5efPFFnn/+eR5++GEXoGg9BTJqfF977TUXuLzzzjs89dRTTJ8+HTXeauhnzJjhghvNVwOuYOORRx5h4sSJLnD573//64KguXPnuv2PGzcONfYKAj755BMee+wx3nvvPYJipBWkaPzRRx91gYu298EHH/Dss8+iRv+JJ55AAZYCkYceesgFWiqvyvnKK6+wfv163n77bR588EFmz57Nq6++yuOPP+7WX7Nmjbs3KMhSWXSsM2fOZP78+e6Y3njjDTStgEXHou0o4FAw8eabb7pyKohbvXo199xzjwtsdPwKPHRMWufDDz9Ex6RAT/Wi4EXlUnk03TCWxYsXuyDvG0zrEalqjNl9HNnQgTGaB4bmcTUvUOIEyFu8irmTljBzgtJSFq0spapGNtzG+g5uY/Ldz/K7M//Gr347lQWrqyCYy9ynxvGns/7GbTd/wKfzyxrX+GpxQR+BqiLm/etBbj7nHm679XNyAoJ7vlorUiFI+ca1fPrAq9z1vX/z8/Pu4WfnPcwDjy1mbcm3AZTIvAVqyJ88nt+fdzc/vfR5PlpnC8j8qopsVvxHR1j5rCz613/52Wl/5aYfTGR5YR0CzY9O3024F2P2bM36CdPfUHOpCcusoiUlJdGvXz9efvllTjnlFBqM6bx581xDrh6HOXPmMHjwYFatWuV6P7xer+vhUB71pHz22WeoF6Bly5aogVWwogZeyzweD8nJyS4QWLp0qVtfQwU/Pp9PRXABwueff462O2DAAPRISY24vpmr8VYQpN4bNe5paWkuUGnTpg3//Oc/3frR0dF07doVBTQqo8o7atQot88hQ4a4Xhv13mi5ej60f5Wzbdu2bNy4EQUT6tlQMNa7d2+MMUyZMoVPP/2UlStXusc0bwug2bBhAx07dnTTOl4FEOrpUJk0VC+MynHaaae5Y1H+SZMmcfHFF7uyKtDTcSm4Kikpcceh/SpQUTCk5TqumJgYd1zN67Fn/TdVuZsVKHHqdjLpr8/yjx89wV9vVHqcu/+ziM15NfsYMptgXZCgeFEEP9TrMO4hAAAAEABJREFU3iYU2DevvugrBw52oJKdOVWYaC+h7QUUCCj5qs04NbnMfn4Sb720hLX5kNCuJZ37tKV9uwQSYpv+4vmq4z0QvyMu5rItBZRZPvzBInbuDB6IrVnkObVVFO8qIndrESUVAYJybHIsBQ/V1lEXclDjeyzlaEp9635gjHENWlOS68tkSUlJ4aSTTnKNqIbGGNQ4K2BQg2mMQeNqwLOzs3ePT3nVe9ChQwcSEhJcj4ryaVw9LErqZVHDre21b98evdRon3DCCaSnp9OqVSu0TQUfxhjUGGs8KirKbU9lO//8813ZjAmXK8/3vvc913uibQQCARd0qOdE+1SvivJ07tyZjIwMF0QkCyhS2bT/Hj16MHDgQLdMAYDyKBjSMg1VZh2D1lE5NOzbty9Dhw51v1+zYsUKt74xYb1oX61btyYzM9PVjQILPYpROXQs2pZ6VbQfBUjqydHjLJVP5VUgp2AwNTUVlUdDldUYoyI1I2r6u0EzAiUOwS2rWbq+jkDIiz/KksUFpUs2sKmomurDYQBkx9LjhFDIFpDzBZNnLPzx2Zx68zmc/90RXPb7MQyIxZWHfS9pUzcNXfgS3as0tD2HNWuLyC+3aDn2NH782G08/PGP+cm1fekYZ/bwSkWVy/4yufbUaBQTo6T1xfjruFw5GpV+7ai0qeNSmbRNvrChsAy2zNHeWjVYUTG0u/Asrrp6BGf+6CIuHhWFtd8H3XG/bxNSAyv97t0GX3ipbCpjSHSn8X2ZNc+WI6SQ2/a+pfuktW8h5dd6Et2LIbBsGv/7wX+46ZT/8si7O8ir3Kt4n4SDo/qQRvYaj6ZFHru+bJ9Ke5LKJ6RjU1n2FERix5sG4uWIRgHC8OHDefrpp1GAoR6RxMREBg0a5HpN1OiqQVbjql4MNZqWHO+MHj0a9bKceOKJXHbZZdiythSAqIdCjawaYdWXel70uETbVI+Meir0eKZ9+/aoYVawo54FLdPveGj5mDFjOO+881CPiXpd1EgrePnhD3+IejnUu6FHLnfffbcro8qtBl7bVHAwYsQI4uLiXCChcuuYxo4d63p71JuhXo6ePXuSlZWFekYUHBljXFCg3g318mj/Z555pgs2tC89ilGPjcqkXh0de//+/dF2FJR0796dTp06uQBPj6eUVwFQt27d0GOiP/7xjyjIUr3p+LSeelB0LOoF0roqh45V9dYU6UD7ge4xSk1R3n1lsvbNaLppm8KZa9hUFSIY34WTxqaREG9h78xhxbpKKqplk/9awks9O0SguoaKolLyt+wiZ80udolFqawKEBLjcKBmjddPysAT+N7tAkxGpeBTJjESgYoKSgvLKS6qorKsktKCEnZuzid3Vzll5QqoHHTRBKurKd9RSqnmmWhSMuKI8oaoKKmhps52326dBrmKy0SuXFeuHTvKKS+vpU6/I8AXXCKLEwpSW1FNmYxrl35nZXU++SpXVZCQlguFqqsoU3kLpF3NbxivlAUqqygvKqdE6lTXhtDv7rhtVlZTXljMro07ydmQT15BlRyhBd02VSJHAFCd1C2VNkuLRQ8VVZTkFbFrawnltft8NCwP/owOjP3peVx1VXcyvFquJKdbMv46qVum8q/fxqYNBXIOXkV1TQhb5Axzsf8lsofkzay6vJLS3CJ2bBA51xdSUFwrgFZqSbkt59+12nZeMbs27GDz+gIKi6sJj1ObdHCk/9qyCkpkHCUyjiptL7+Y7RvyyJP1UVEp60Pa0vl09aheku2llJTVUCVzr3otkfmsU49doI6q0gppq4LysmoqSsvJ315Ifn41NYEQwdpaKa+ktLCU/G0F7NhUQH5eBRUVdbvnWvux3XFVyZyWU7SzQGTJZ9fOcspKa6jVflT0CB1AA0ZeGsxe+ZpqTHsVNpGEMQY1pjfccAPqHVAvgRr022+/fXe+ggT1Kvz0pz9FQcEPfvAD1/Cq4VRePT5RI6tv+7fccgv/+c9/UFCixlxBhvK0F/ChBluPPb773e+i3yO5+uqrXdBx9tlnowDioosuYowAkf/973/ceeedqHdE29C09q39KbjQ/AceeIDbbruNa6+9FgVJf//731FgpPn6nRIFU7/+9a9RUHTzzTe7Y7nxxhtRcKB1tP8LL7wQBTgq43e+8x0UmHnkmOmcc85x5dP2FTRo+3/4wx+49dZbXfDRokULFGio50THfc0117hHM1pfAYb2rWBGv1eiRzoK+lQW/R7NyJEj0T5UTz/72c9QkPb9738fHaN6fq688krUk6Lgqokskb3E0D1ir4xmmGg+oMSpYMn0rVTJBu7r2ZXTx3YmM96PZeezZkE+ZWVBxD585Slw5M2heudW5jzzOnec/1euGfknrjvlr9xwxv3c878FrC0MIvZvv3YDFSVM//VfuHzQb/juBR+wqlaMKEEW3HUP1w79Fd857RH+9UN5az7x91w17A9cPvwufvObKcxfX0aNHWTza69x168+YPKCIgJ2BcuefZU7TvstV13xBu9PLyAkBrFy22ZmPPE6f7rwLn4w6k5+cNKfue7Ue/j9bycxdWkJtfp2v59kkiGKcIJ1lG9cxTu/f4ifn/QHrjjxLn508h+56uT/cM/9S9hUVEfIsdnxyrPcfNLv+E6/33PHw+vZXmS7gAjR9/z7n+KXJ/2a7575PG9O3kFZMETFxjVMuPdZbj/jL1w7+s9ce9Jf+dHFT/HEi6vZWhJydWXv2sys/z7KNYP+yI/Of4h//+k5bhv1R2685FGe/bRGBGx011ZT9MFL3DDkN3xn4L94bkm4DUS22rwNTLjrCW4dcwfXnHwXN0gb157/OE++sZEdJUEO+AGUsYfqKtg6YybP/+IBfjpG9DbqTyLnP/nTnVNZkOfghOooWr2C9//6GD8/9U6uOvEv3HDKX/jRZc/y3Fs5FNeDwpqCPD697c98b9Bvufysx7nvpnu5Vub7+yP+yPeG/4M7/7GADcVBV49bnnuSX9w+gzU7a7DtEmb+5X5+NvLXfO/KD5i9soSaZTN45Np/csWAv/KHW57lb9fdx00j/8gvfzuFzxflseajyTx03b/54Yjf8b3Bv+fK4TJXY/7FH//wKTNWlMsaETAVqCJ/2QJeuuVBbj7593x3wO/4vrRxxbA/87PrxvHuzGL0uKaRdiPR3RoQ/cna0E+prAANZP1IoHlCUippfe6u0GQixhgXUBmzJ2wQTj0k+tc47dq1282jHhJjwrzKZ8yeeOMyYwxqwBVQ/PnPf+aXv/yl67XYl8cYg+YpGRNuS+NKxuxJ0+gyJpzfkGVMOG1MONR8Y8JxY75aqP0qGbN3PQVF6v1Rz8ztAtquu+4690vAxuzNZ4zZbzzG7M9jTDgPuRr6k+huPWu8qZLujUoqn4ZGIkoSNPm72YASp3wdixZVyRmlh9YDO9J6WFc6J/uJMjbbFmwkV95kv/LXOmQzChZsYfYL7/PoP2awdLtNbMtM2rSKJiSGdcazH/D4/cvIE+N/oJmsE29HVXWIxqAlIHnVNUECW9Ywfep28ssdLK+FU1XMqnHjeeqZ1WzaEcCKiSE+MZoon06BwSvphBYJ4jqMIdpvUZOzio/ve5OH7pnBgrXl1OFFj6xCJXksHfcxT90xng8XV+3Vd1hG2XLtOso3LObp6x/jkZfXsqUwhDfa59avy93CtH8/wZ1/XiwgwiZzWCeyYzxQV83GxdsoLRej6shmXb2dTWtL5Hw2SFynVrTJSiJ6xwre++94nnt8ERtLfaS0TSerhUXl2mV88NDHjBu3gWLVlQC9UE0d1VWV7Fyzjs9eWsKWSkOUjDEuwRsWs/Gzto7Kfb6D4VRtYfwvnuCR51eyqSyKzG7ZZKZ6qdm4krfvGMc7U3dScADvmGNXs+m9iTz1p7d5/d2N7BDQ4Pi8ct4eRXScUGyIkpXL+Og/43ji2TXsqo0ivVMmmYk2RcsW8969b/D8R0UCNEQHsj50jquraqmSfj+Zkku57ZG2LJzyPBY+/hIPPLeNcvHceGLiSEqMwusxMjILf0IciWmJMp/R+L0WsnCpFc9bbU0RSz9YxNyZ2ykN+YhVmaKq2LlqE8vn7KCgUtaL3yt9QKBwJ4tem8RL905mzg4bI6ugIn8biyZtZFtREKPj8nuw6srJmTaTZ255hQ822ESug2nAEcAti3ufYjfHfexT0ISTxhjXsOpbfVRUlPt239hw8gWXMQZjjMuhdaKjo1FvgYaa1gJjzG4eTR+MjNmfz5g9ecbsiWsbxoTTxhhNHpSMMYfUf0MDxhhXH16vFwVqOh4FKaofDuEy5sv7M+bLeQ6hqyPG4sh+1UB7daJr2zGSpSRBk7z3CGXtiTbVmKtRauasYnlRiKBJovuQLGKzu9CjawzRUbJ5r93Eqp1VVHzVP6N1agTQrGbWByvJTWjLiJuu4r5pd/LQq9dywwUZWCVFbJu1kFlfZ6NP6cQ5d1zDX165mT/dPYaBHeIEQNWxac4GtovLvuV3vssf7j6bMYNS8Vnx9Lnmu/x5wj947sVLOGeow4oP5zPl/fUUelvQ+5Lz+cO7d/DU+Bu48couZPhryV21jqnjlrFTQUDjqZOFWVdcyIJH32H8SoEy8ZmM+O2PeXyutP3m5ZzTJxavFWK7AJsPl1ZS264bfdtHE+OH8tVb2CrHADXSRnDTDrbkVlIRiqNj35akZ8Gajxcyd9YWylv25sK//JAHpt7J/Y9dxPlyfGVv38bauWtYLsazsTi+xFS6nnUaN/zram754+mM7uppXHyQuE3++I94c1Y5NVHtufSx23no4zt5+s2LOKlHIlEVOcyYuJldubViZBo34VC3bjGfvruEBauq8GS04YSrL+RXz/yUf75wNdd+vxftrXzWfr6EzyYVENW9Dxf9+3ae+ew33Pv4pZzW2aIyL58l45eyJdSoXctLVJvefO9/P+Ke13/GHX85gQ5xBkMNqz5ZSZ6Ao1ZXXce//zWSbtnReKxkRv7xZzww45+8/MI5DOuVLJCS+ssQ264Lo2+4iJv/c6XI1JMu7VJpO2wQF//u//jdi7fywAe/4t7HLuHi07OJC1WQu3EzS+aWgDea5M49OONnF/CLJ27mfx/8lgfHXc9PrulIkglRW7SBzz7OI3IdWAO6k2hJQ6hxmUSUjLEwxhC5Ihporhowxrhr2BizewguSMG4L697rfvdHE0vYjU9kQ4kUZA109ZSVCdvgcnt6dUrCn9MKj36pREX64XqbaxZUkp5qZQfqPrB8mqL2LlxOxs2ObTo3Jreo7qQ6oTwtkil4+jOtLYC1FQUszMneLAWDppvJbVi0Jm9GTCqOyOuOI/zx6SRmgBOSSXl1UG+CD8Fc7awdskWNhZ7aTlsAKdfdzInDsyk9YC+nHr5SZw1IkkQRDlFa3NYm+/sLYNTR2XBOqZNLMTxR5N+1vnc8uPetMtKJGvoidz05+G0E8+ICe5kycwCqkPZ9BuWTkKcBwUW67dVU53/+rsAABAASURBVFnnULBqJ7sKq6hLbE2XHqmkx+xiw6p8AQKGNoMFEPZWg+kQ37klnfq1It1UU15YRuGuxnMQRVr3Hpzzqwu57HtDGHVaDzpn7PnA7C1441Q1iz9dR6nMd/TwoZzaIxqvHcC068vAPokkxtkUbCmgsrKWvUcfIGf+Zjauk3H5Mxl65Rlc/ZvTOe20ngw8qaucN6cRs6uA7Su2sTWURKvunRg8MgkCHhKyWjF4RCaWeG2qd+Szo66RPGKwotLbM+KCvvQf0YOR117KRSN8Aj7AljGXyGQ2HnWjmvtHTSI9LxjNJT8Zy3mXDWHI4GzSk5LpcvJQzv/hSYw5uTPd+ran75lDGHNJf3qlQZ14ncqLK8FEk9qxJ+fddiZnn9Wdnn3b0HVYb0754SmMbGVw5MivJLeUyBXRQEQDTUMDTUUKI8AEedlsKvJ8kRzWFxU2iTK1OnXbWDCziEDIwd+nMz2SvPiNhzYD25KW4MdDDesXbaGopPor/RaDXVFFRVEF5YEgu+bM4rHv/IoLuv6CC/rexa9un8VmfVuW/r/WXBowxoTJ8hMXL0bMa9CFIU1y8MumPLeEwrwyasQrlNUhi3ZdYsLtyJiT0pJo0ykVvxOkrrqSksK9zaETCFC7fRdbih08/ig6j+xOCzlSMMa4bcT070THeCM6C1Gyq4RA0NBxZCcyE6LwBvPYsKKMytIKNq/Jo7S0lpju7ejUKonE8nJK9QucwQAb33qHv511e1hXg/7Hvx9ewU45w9Jx7a8r6dcyWELGSFyIL7uCxeRuD2BLm1WfjuMnw3/NhTov3e/gP+O2kVehanT2ASTSaKiSgp1llJYEMa1b0al7Ju2Sw30ao6FDdXk1pUWVBAJFrHrnbX7T71bO73orl578X+5+cTu2NIP0q2PRaJgM6O22IVEBBwlJPiQpguDW2ZufL76kojEG00gndnkRaydN5alfPMrt5/+dG8f+h7/9ZSYr3N+rkdZVscbgyDFb/pKFvH7H0/zu4n/yo1P/zs1XvM3MPOGRXvU7UhJE7gNpQPRnJF9JAhpCjUcoooHjQwMHNumO7pay/pvDGA88giYkuSozKOf5SzYFCYnFCM77kF+f8kcuH/gbrv7hVFZtVyDiUL50E5sKKqkUnkMWX/ZxxzVAhqjERLK7t6VrP6V2dBvQgV5DO9OzfxvaZFiH3ORBGWVBmEPcBoOBEEoYC4/Pg9dn6msadG2FXXJIsYXXw96XjMeurkOcHRhj8EX7JdzDYrBFj9IORkCLx/3zW3/vbvRoGU2Mt46cFdspzd/AhnXllJf7aCdv4xlZCXhdXSGXRUx6C1r3VD0ptaP7oI70HtqFHr0zyUzRtoXtG902dv08eluk06GX9qOkfXWSvjrRr28myXG+fXoJiN5kfCEwohivkCU6oNGlutO/IsLyEZueRvu+2q5Q//q2T+goHrgsAXJ84XU4RtnQQSh/E1Meep27f/46r72+hKVLd7FrVzkVAgLrgg1cYFcWseGjD/jb1U/z5FPzmDd3G9v0r7HEi1IT2MMXiR1IA/UzZmQhy4eoPnUgxkjel2ogwtB0NeDIe+9BVre+2DRdwXdLZu2ONcmIbCCOTf701WysccScQqiqQt6Gi8nbXkReXhW1QeER2e28LaxeV0FZhS2pQ7xjo4hJikVOLohq1Z6RP76Kv718M//cTT/ljnsv5Iw+3kNs8PCwxcZHERvnx4QqKM4tJn9ng2UKUJxfLF6MAgIeARHJqWS29OzdqdfCmxZPgiW6CtaxbeU2qtlzVcxZx4bKkHiU/LTsnEGUgB4T145+g1KIFw9K+apt5Cxez5pdlVR4s+nStwVp6V5Mougp3k+U5RDXoz8X/v46/r5bT6qzn3D7b07ihE77yLOn60OPWUm0yPAIYAInvTdX3X8jf31J+9hDf/njCXRtG4vVuFUTS6zKGA12biE7t5eQX9OYAaJlzhMSY/A4ftJ79ePS//y00XxL+y/eyO13jqCrf+96XyklazYo61IB75fXC7Fr4RoWTl1DTnkcnc49m1+Nv5PnZ/yGP/39VAZmNYzQpnxHHovfmcuKfENCt0Fc99odvPD5HTww7gpO62B9eVcRDoHiumErIXEgvH24e0utvPXUBW3ZU44fqgmFqA3VUR0MUSkvO1US1gjVHvFxhsJ9ik5VhgqRIxAMonGlasmvEjrycoTnssYdc1gm1UVQZKkKBqgJ2FS4coSoPeI6CctypPqpE/n1hcu4wFvW9j63MeF1v092k0s27Z1MNgwnVMaiz7ZQIx4Ak9abqx+9yQUO/3jlZv7xys/43U3daZnqFQtczLpFuZQU17kbzKFo2sSkktkui7atLMo3bGLeWzOZtrycUFQ0cfoWXl1B7sYiSuWI41DaOzw8hpi26WS3SyPFU03OrCVMeXUBK3NKyFu1kmnjZjB5fiXe9BTaDOlK94R9FponiuisDvTq7MGuqWHLW+/x/PtbKaqopmDBDB7/13x21Ahwa9GDUScmERNtMCaGHsPbk54YBTu2ir7FU5JbjdOpHV3aJJHiF574LNp3bkFGC0Ph/KVMfXchi3NqMTHRxMYYAsWl5G8vpeJw6MqKp+/ItsT5LOx1c3j1iaWs3RXAExstx2BeAoV57NxZTY24g0xjpcs42nTNIDMrDlO6hdlvzOCDN1azSeQq2JYvQyujNjVVPGLZZPmq2LFsJZ+8sIC1BSF88TGuLuqKi9i2RdbAXg037uTgcSs+mmgBhcYpZ/3MDWzdKcCutJrqQFBA4MHqhagsraRM+EL6RdaWLWjTMZUkOZb0GZugHFmGazoEaqopzisnaLxEp7SgYw9ZI8kit8eWYziHyHVwDeh0Wo7Bdix5k9ybz0j+tpJaLnhuOWOfXMKYxxcfN3TTW+t4c1EhV7+witMeX8opR21sSzjlscWc9ugiTntkGWc+spB/T9vGg1PWcvbjy8L5jy5kjPAcaX2fLGM+5bEljH10Mac/soTLn1vG80t28fM3l3L6oys4Q/JPFTmPtBxHun1duznF1Xsv7vqUMfoJqE808cBq2vLZOCVrmb+wGnXnx/TpxeiTejD4xB4MHBWmkWd2pnVKND6C7Fiaw87CSsRWHdKwjBVL20HdGXZmV9KdMnKmTuPxG/7NjSP/wJUj7+T6sx7k3ntms6ZSjPghtXg4mAxWejv6je7OgF6xhHK3MuuJV/nDeX/nJ995jmdf20C+SabT8IGcc0lH1yNCo8uIwYpLa8epP+hPtjdEzY61vPvL+/jRiX/ipqvfYOKSSvGypDLyF2cysn0MUR4jtQ1xg7rQJSOWmNBO5nySQ66AgOy+7WkpRzdRwmI8SfQ6vR8Dh7YisTaf5W99yL8v/yfXia6+P/Iv/OjCp3ji+RVsUcAjLX6z20PLi8/g7P4JRDsVrB73Dv+87G9cO/KPXDnsDunrYR59fTM7S0INL7rh7uS4K21oX4aO7EDbRJviFUt59y9PcPvZf+Omcx/mgUcWsT6USdfhfRk9KgUKd7L4pbf560V3cc3wP3D1KBnH5c/x+Ks5VH2NKfd27ECX7ChiRO+7Jr7H3ZfdxXXnvsT42XmUHbQ9DynpibRIi8Oqzmfxq+/x94vv5mfn/o+//Wkaywqc8NgwRMfFkd02BU+girwF0/nvJffw8wv+xS+uHMfUbQ189eyRYB8NqH6UGrIb4rK4Jas2CEt2BVkoXsmFOwIcL7S+sJad1QEWF9ks3FnHop22UIijMr6dARbkBpibW8uCggBb5UOQWxZk3i6EQiwQWRYKz5GWZZH0sWBXHXPzapkntKyghuKqAOuLgszZ5aBlC1SW5j7vsn6rA85+oFvdgepBcRqWvKz3pnw3aVCi7u+quStZVuKI98NDm0GdaBHrxx/lrScfsT3a0yFd3lA9ULchh3Xbyymr49AuMWLRLTsw8upzufHW4fRt75c3/mJyt+SzfVMhReUh/MnxxHnDGxdH6TKeWNqcPIJLbhHDfGI6scFKinYWU1AgnomMdoy67lyuv300/Vv69j6+QC5BxJ7YRDqcdwG3/Wk0Azv4qSssJW9bEfmFQeK69uHSe67jR5e1FV1aCLtUAiulE737JhIfF6K6MkjIpNG1fzot0v1hHtFVXJe+nH/LeVz5gz50TIPqgiJ2bc5n+5YSygOG6IRYYlyQ4zZ5yI8DfVa8aV247F9Xce2VPWmfZFOeV8zOTXls31wsnis/cYl+/PvNi8GT3JpR157NVT8byeAucVBRTsGOYvJzyymvCmJbPtL69eOc2y7h6u91pXV8kLKdReG2t5ZQEfCS2CKG/Zrmyy+T2InzfjaaYf1TBdxVo/8Pjh4xqov44BuCRerAPpx06Qmc0C1WQHgRW5dvJUeMo69FC9KTTH3HhtiW2Qy4/DTOHpaKr7aC3FU5rFlZTCAlmzbppp5v3yCSVg3oGrPrVeQGxsERcuPCIM4SApIO4kjIcUNyiojtWNh2nRirakI6PhmvfFyP8Bgd1GkqJwoERbmhkMGyQbfmALUiTy0BPBx5OSAgYw46DiHxOgZsD0FZCLoeajCEnCpJ11FrjpIssuCO2Jjl2NiRMclQZa5pdEmurO1GGU06ajVt6TzEjryAf316J0999gfuuK41CdF7i2ySuvHdB37OA5OF58Mf8J3RLUmJbctpf7ieez69g//cM4YhPeLAm82wH36PuybdwX0PncdpJyS5QzdeP0ntOzDyBxfx62d/wf3jb+Pe137Ov974Jfe9+zN+9fsR9Ig3Lm/jhzcukZF/+Y0r12PPjqWLH1kOXgb+6lYemnQnT7x0DgOzY8SDg1xeel5/DX8b/0eeeP0SxorRipUmvd2Hcs39N/PYlF/yyx/1pUuaZAo30pIvPoXOp4zmmv/cxN1v3MI/X/gpd79+G/956Tp+8uMh9OkYV+/lYL/LWBb+1Ez6/t/53P7CL7nvjZ/wp6d/wn8//DX/eeYKrriwIy1TvFiWkZ4IX55Ehv5CdPbBHTIm0eWnP+WGC9vTMm4Pj/FF06JnT8685XLuePlW7nvnVv716s/599u/5H9v3MAPr+1NOxmYldmWoT+9loc/+y13P3Aeo9tZ4T72e4phsEPUlFW5mxUmihip77JZfhI7d+fM27/Pn9+8nfve/gX3yJHdveN/zQNv/pSffK8D2SmePfK7leRheYlt1Y7hV13Abc/8nP++exv/HncL/37rp/zytmH0bmHhiY4jq38/zvvt1fxl3K+4/x1p+9VbuPft27n/lR9w05UdUTGiU9MZ8/ff8tTk33L/wyfTwSvtu7eXQX/4FY/JmnvixbPo28IfnmcrisxRJ3HjIz/nf+/eyr3jbuW+177LOUMyadF3ONc/fAuPf3Yrt17fm06pxm0JGYEnIZ1eF57Fz5/6Of958xcyz7dw9ys/5W/P3sQ/37uDR1/9Addd3BIrSuQeMkzWzM+k/du4R3R/t/D/84kf8Kc37+DJSb/mbzeTIv3uAAAQAElEQVR3xL2Mj0G//9VeMnrdgm/xwwFLqLEG9kpqQmj3pi5xsWcoNeQdKNTyg9GB+BvyDlSnoexAofI35GtcqSF9sDCErHc5+nZknQXls+HI580Rt/PB+Bvna/uNqXHZvvHGfA1x/VK5I6+TqkDHUTgk+pe043iwHVmNjkBAR0qF9tQJp/dtX9PKo6GSxhuT5h2UBIQgwMwRXSByCD7CSNqyLWyjEvql0z2y7NsO9fLtm984rTwNaY0rNaS/LFTexvRV+bWu1kHmWAZCmOQpmToHEpM83FKawXUwa9EkRDfGyJtvC9r3bE2nXq1plebDY5m9lWtFk9o+K8zTM5O0JD8+TxTJrTNoJ/Xat0siPtYDxk9CZhptNK9DCsnxXhou4/URk5JMVqdWdB7YhX6jutN/eEe69cyiZct4eftv4GwIDZbHS2KbVnSS9jp2SiJa5TKGuFbZdJC8Tl1SiPdbSDaIxLGZGbTtJuPo2oKkOB8eI7kx8WS0z6Zjz5a0zIwlxieZ1F/Gwifu+hZtskWmrgw8uScDhrWnU+d00tNiCB+7cJDLYCwLf2IiWZ1b0314L4aN7UWffq1p2yGVFBm7ZYxI1bi6RVyWyNhdZBRddxJdpidH4bNMYyYsXxTx6am06tqGboO70P/E7vQd2oHO3TPISI8lygLjFx5pq2OvVtJfCol6/sO+l2wGgVqK1q7k/fFbCYg8nozWdGltIdEws8dPQkYLWnVpQ/ehXRkgffUb0l76yiSzRRT7e0pwL+PxyXwmkdWxFV0GdqbviG70G9KWtq0TiHV1bNA/l06U9dC6exu6nyBtj+pGX2lb9ZshbXswMlYfSW1b0alnK9p3SJQ5Ri6DkbmJb9WSju48JxPnswjLbPDInKbLnHYa0IV+I7rQq08GLeJ9eOMSyOiQLXVaki3HZNFew+7L8hCVlEhmZ5FlqOh0WCe698qiTccM2sia6dhFdJvqB+nXGxMr670lXeS4rf/ILuLdUh2nyXzIvPWQeHY0YDDCG9/6QDLy7b2MkbEbHIQ0KimJ6jNMTjg4np5O/QDDYcOgj/YIHbfD8FOjon+VS4ymTIZmHCUKj79BDje153GUZDj63aiaw66ThpEffRm+So/WV2E+7nll07I8Hnx+Lz6fh33s8bEZvsrk9eKP9olMFpL8CnIY4Td4/D6iY3x4ZUDGGA7LJUbPErlcXXmtr64rcTXWluQy/YHxfLysGiumBYOvG0WfeIP+21tGg0f7ivLh86oODId0yVgtj8edT6/Uk+HvV80YU9+2zLnwGA7HZTD1/Xo8EjeH1qaxLDw+kUPWnoLvg9UyxmB5PeFxSftEri/VgCM6c7dkQ/36kojEkDdmR0Ln6FpHIldEAxENHFgD1oGzI7nHRgPfpl7FKFh+vH4/2SNO4Dt/voIbv9OGeF2RUvRt0kRkrEdHA4JL3I7CoS6yBtJsRx9HjdyetUtHY9Ktvs4KUA+72t0CiXrkmEHKhMVIlpGjB9APSEgybSHJPGJgqqFtCY325wh0M/XHXw4inNCRvhuPUfts6M80RCQMx9X3cuRlapBB5QIjx2DIvB2dvjm0S9Wh1Ig7nNRnAzUqbIJRXeFNUKyISMe9BsQy+BNbMOIXV3Hrn87jkou60V6O55rHx+a4n53jboBhw1E/rN2GBDG0yKXGRkmiR+E22qsYemMF8HhsPAJG9LsuBi8o+gDlEPhRi0+ASExIjKB6Jh2v5HvwOnV43FiYjyN2GWnZwhsyRIvOfC4AElnc0BEJlDhClyPjt/HaiA4cvKIHVY2RtErlxcYveR6Ry5K4ER0qQDhCwtQ3a2NsS+IWlm2IkT6jhXTuXJXoQwXEFh5H6Ojfqhul/XrenXls5NpPni/IUA1/QfHhKYq0EtHA/howclThp0XXDnTtkUF6km64RK6IBo6KBsSW1fdzDDZp6bxni2h+ekIG/zitNb86KYPR7aKJco2ZwYj3xCc87VMsrhuWxg3DM4kV8ILxkB1n8+MTM/nDqVl8p1eCjMEIHc5b9SFtGi8YQ+sEw3f6J/HHM1vx0xFp9M7yiXzUOyWCYoaVX9KH+5ZmO6ZGcc2QFP58WhZjOycR5/dgREdRBDmjayJ3nN6KP5/ekjslPK9XCnHu98UOtyD17RkHT8gC0Um0FeTcbtHcPrYlf5D+T+wQK7JJmcgWVozoDyWO+iXLRubkqHd7WDtUTR7WBiONRTTQnDTg2A62vInaX1foUIiQtKGbwddtIlLvGGrgmNgOm7K6GlbklTB7S7684Ac4q1s8/bP9riI88urdI93H1f1b0CvZMLJTArEm4PLZoVoKyxxixTAPaxsrAMEW82dLPbHi8jxstyzoZJ/Dqe3j6NnCy7JtBUR7Q5zXI8X9izzEOIMqT4kjctl2iB3FlWTFeemS6iNW5LFFNx4BCF3SY/GLDPM3ljJvYwWbC2oIiPeCI3S5DhDp17LqGNU6iqGi+02FtRSIfGd1TaCXeHm9qg9HTOphnoqvMCRZI46sCUewkdBXqdiEeEWDTUiaiCjNVAMhytauZtJ/X+Tvt4zjxZdXsb3qwB8Ku6aC3M+n8MCPn+aeX7/LhGXV7vvF0R24TemG9Xz6n+f5+y9e57mX1lIQOnQJ9M/sAkum89AtT3PXT8bx8fIqaoIHHu+htxrhPOoaaLCnYtyOZt+OHMXklhtmbQ7y8dpa5m6pwWtZtE+PErPm0CrR4qRO8VTUWQJaqvH65ODEyIGF8BTXeZi2oZr1xTXERHnlrdjnit4wFDfxDR7hdhyRw6Z9ipfWQmsKAyJnNQu315ES5ae3/oWXGGhHj5ucb9DZF1WVOdlZYfP5lmq2lwcR5xFGkYHke6RetAi6s6yamZsK+WxjCavzaqhTbCZlR+pWvOEVMDi2exo7S+qYImBo/Kpy4qL9dEuLJs4rc6GCqgBHSi/a9sFIgKR2KwHh0HFBijwFqGglzdWwaVMElDTt+WkW0jk1xWyeu5gJLy5kyepSQkkJ8gE9gOhyBlxdlMeC1z5j4ocrWVseT2YLD7K/HID5yGbV5BewZspcPh2/lEVLCviqv+Bqb1vH1Lek/jvLWJsbIHiEN8Qjq41I60dTA0ZMRtD2UhPwY9uG2CgPiLHNL63Dj4fOKbG0SY3mo1XFbBHDbJAaamkIERCvXnFNkGoxfnLjSH01NUocrkv7Eu9fqyQ5UvJ52VhUR1mth52lIQFKNu1EPsvRBW+kx8Pas7RXf0uz1QEjHiWHGhmjLTpwSxQZSETHPrRjCj89pQ2XDUwVmTwY8aygBS4pk9BhuR1EHPflKdbjoV1aPDlFNRRUh9ha6VBUGaJFnJ/4aA8NYnJMrvB8qKx7da8ZUqRq2Su/iSYioKSJTkzzEcumast21i7cQn58awZfOIwxI7NJ9sunYJ9BOHXV4qFYy+wF1ST0G8CF1w+hV0v/Mfkcq7fDPbbRD+w+ch5S0rbdX4jU/fuQ+CNMTU8DDXOvodLRklAMqxETFx8dYFSHaAa3jmNlbg3LcoOkRDu0SfCSX2qzqbhOJHKwZJGZxp8SI9luWoVW0vThJhv9Dod6cKpqpQ+Rudb9RVRbQJRXZNL+JN811xo/MuTUt+8O2bWqFjWOh0/XlzF+aQHbCqro0cLPWd1TSNffoxK9ytnF4RdGBDDStuKOKK+hSjyjITuIqITqOge/ByFHZsU5/H0faosi48F7l8JDbecY8zVDUGJTW15JeWVA3k4bluzX1aJDKBCgtrqWuoBdv/y/qC3pT9B4QPhrhX8Ppy4FmzrJr5NVKnvInqJ9Y3aA6rIqqqoDhORtZN/ivdMOdiBIXW1A3pC0j71LvyjlyJtMqLaasuJq9P/1+CLehjI7GKBG3sL0P4E79N4MnsQ0uowZxsU/PZWzz+pE62QPB7wsL7HZbRlx9ZlcftNoTuybGP4l1AMyhzPtYB011UFXV4cuU7iuEwrr7tDmNlxn91P0ZwdqqSiRo5m95no3RyTSDDVgjNlHaof9svbhONxJta3xUTYndohlWNsE1uRVMmlDJQW1kBhryJLjmwrZH7JiITXOEOWxEceJAAEbx/KIOPuOQbIO9y1HTLYKikGcA4gbAq/HYFlG9srgIeyVHNYrvKeGxx0QmRbvrOCtFUW8sayUVbtqyE700TIpCmt3r7bEHKHDdzvSb8iI/mXB+EQPRuLGGPxeC90zlQ5fb1+vJRHnCyqG9fcFDE2iyGoSUhyCEHZ1Eas+mMar/3qLx//yJo/+6U2eeXAmc5aXUFkrH1a7ik2TpvHaPVL214+YOGsXhdVi1Mt2sODNT3nuL2/x4kvLWLNFAM3WrSwaP43X//MuT/z5DR658w0e+9t7vPL8QhbL8UOtExbIrixjx4wZPHvX2zx1zwTef2M6r979lvT9Bo/e9R6vvbqCTVt3svjtKbwk+Y/96Q0e+et7jHtzLdtLxZDWt6PIvS5vG/PfmsLLd78t8kv9v7zLi88sYKkgfkXd2mNoVw5zX5/IU38ZzyuPT+adZyby/N+FV8b61H8n88nUbeQf5LsaWh9B8sHqcrZ+Po93H3iPJ2Vsj4muHv/7B7z51hq2ldk44U83BHYy89H3efovb/DCc7P54PGPeO5vb6JjePLfnzDxM+mrLCAthlve/+kQLC1k/bR5fPTqHGZ+voX1c1cx8+25TJ+1k+IGJUpFJxSgYscW5r05nXdfWcbq1dtYM30e7720kBXbasN9KAio2caUf4t+RO4XX5jHRyLfUyLfI6LXJ//7GdMWFFJeEzrwhhgsYqWsj1dkDM8+MoV3np4sa+VtdzyP//Mj3n57Fet31IgDXAQ66O1gC5ArXLmCCY9/IPPwBo/++U0e/8dHvD1+A7u+7IzHqWHLpKm8fM9bPPr3iUxZWEhZjU1t7g5WTF3K7Fnb2CVvv6GD9h8pOHIaMBhjDtD8gfIOwHYYs8SE0Sczmn6ZMazKLWfS+gq2l4fks2lTF7KokiOaNqk+zumVwrD2yaTFGPq1icGj36mQz4n+nz2WhChoOMziu1uW6MlgKKkKuDJliOfGskKkxljE+WBrcQ22UdOhht8cRs0coCm3H813JcP9019JhkS+WnmlqRYR6sRjEXQMAdshzIWUcpgv6UhkqZYjpSp5ccuI8xDtt0j0hUiKgaJq2ePEDoU7bZAinDq6T5kPuQ/UZzg7/DxQeVPJ05XVVGQ5sBxqRAMlLHvlI1687yNefWwan7y/kMkvf8abD3/EC/dPZ/76cqqDFp66ApZ9+DnvPjqB119ezrotZeQuWcGUFybx+guLWCYAoM6yKVy1mqnPfcyrD01k3BOTeeeZz3jr8Um8dv9HvP7cPOavrUaWIFRXkD9/Pm89PJHXH5rAy/+T/h/5hLee/ox3hP/V+97nmX+8y3P/1bYmuflvPzqRV//3AW98tJ1SOXPU5Rks2My0Zyfx6n0f8/ozs5g8fh4TXpjCGw98xMvPLmLlxgrEA4hdsJ2lBCbfCwAAEABJREFUH8zkjUekjQc+5pX7J/C6gJO3npzMm49MEKAyg6mzcg/y/QebQHkJ6z/6lBfu/ZBXHprEuCen8cGLU3n7Man7v/d57rEl5MgZta06DeWx4OUpvPmoyvUhLz8wgdcfm8zbT02W/ifw0n8m8vG0neTrZnmAmbHL81k1aRZv/O9DXn18Gh+9MY/Jb0zn7Yc/5uXHpvPZ53lhOcUzVL5tM58//aHM1UTeeHYmk99fwKRnP+E1HeMT81lbrNp2cAQozXpqIq/r+O//kJcemMi4x6fwrgCMcdLui/dNZ55s4NVB1eo+QtmlrJ8yjw8fm+i2+/L9H/Pao5+iuntL8l753wTefXMF63bJRrtP1YakHi8VrFjCuzJ/Lz/0Ke+8PI/p78/mPa2va+PNHMSr3sC+T2hTsmQB78m6eO3hz5i+tIyaIBinmJXvT+et+z7ghf9M5rO5uRTVHEB+jpMrMowv1YBXwEWPjBjaJPvR/4umd2Y8w9tE0z7FS0GFw5SNNUzfUiPHNyEKS6qRbYSS8hoB1B5wxKjI8tHf7/DYxvUMSM5hNMLSuNuaYXNhNVV1IU5sn8DpHeMYJDJWB22W76oSMRzh0s/tkTMhRnqwdLw4hC/tz8Yn+mslXqT+6T7O6ZZMX9Hf1qI6eRGsw2U3qiZ5CLgK1/umT2lLZEGsgnqd5+eUMqhtIqe0i+WSHonYAorWFdVSJV53FzRpv1rlm3b7deqrqpT2q6uZDbRfYZPKOHIr6rAMUwyVLITKpXN547FZzFkZos05p/C9287jimt6kCUb/uqPZjBh8g4Kyj20GjmY0aNakx5fS87UJcyfuYypE9ayZk0lcT17MPSkLnTIjsbj8RGflUm3kwdxxpWjOe97gxnSNxmzM4eFExYybep2KnX9Ow62fAgDgZBsCAZ/RjuGXjCUMad3IjuqluL165n+9mqKMjoy7MLhjD2nM9kxAYrXrOKTV5ezpbSOoF1Dziczef/1RawoTKDPxWNE/rO5+Ow2JFbvZME7c/l83i4K1AMiSD8kRwXBYJCQN46MXj0YdcEghg3NJilUwqZZK5jz6Qa2iQeIfS5H3/CXLeKdh6cxZXYetZmdGXPtaXznuuEM6eKhRIDYp09+xPszSuRtDGRkhOqkHxlfyIkie1AvTrxoMCNHZJFEJdtmLxCgsZy1WyoI6Fpu3J8TIH/ZKqaNm8Xny2tJHjiYi245h/+7sh/dU6vYMHUxn72/kg0lNsHyYnKmzeFd0cfGymT6X3EWV//iDC44rxXe7TnMe3MaE2aVin61A5uQfOpDIYdA0E+b4f045bKhDO+fjL+mmHWfzGLq7AJKBVgp995ky1yFCMp4graX5I7tGXS2rIdTO9Im1aF41Rqmv7uQWfPz0bervetqKkRV/i4Wv/EZH0zcSnlaF86++TyuunkMp/T1UrhsBZOensniXbow2OdyqNuxlk+e+oyp8wtx2vXi9CtPYGjPZOKtYtbOWseyORtZMW0ly1cVUqRzvU8LkeSx1YAxR9OKWOwSL2ReeYBWCVH0T/PSO82iZbxDbV0dK/Kq+WhtGR+vrWLSmlI+WlPCou3VshN6UNsYciy2lNSxbEeJpG0cyXQ4XFdYDzYW28phZk4lpeIF6CNenYAY3ckbytheEZLOQm6/HGm9GYd1+RVsLq6iVo5jFXT4LOiY6mVoax9tE73ibaplirxwlrqeirD80BByGC5tyyMvGDZBae3DNWVsKQ3SNcVPVoKPaRvLWF0QkL1eCkUr+jxWZGTcRjt39FFPR3qO6rs5XIFM7+Fq6gi1Y9ex4YNZLNhSh9WxLxfcMIbzrzyJi380hmHd44kJFbNi3g5KBACY5FYMuWggA8XtGV24mdnjpvHxpBxyvdkMPL03A/q2IM7jpYUAlDHXnsP3bzuXqwTgXHXbOVx2+QD6tvdTW1zGrnW5uC/vNFwW0alZDLrqbOE/lyt/NpbTBye602/50xl8wzlu/lW3ncXpg+LljNGhfNVWtlUGCdbsYsGHa8jJDdLihKGcddVJnH/NGC75QX96d0zAk7+N9WsLyRcD3tAb+Mno24uxN4b7u+LqwQyWsToVFRRtz2fnfq/rDnWlJaz/dC4zl1fjE/B00o/O4epf6vjO5sqbhiIvFNhFm/ns3Q2U1OlG1tCbIan/YC68KdzXVb84jTFD00iKDrBz3gY2bC3D3YMa2DUMlLBpwQZWLi3C274Tw787houvPZkLrh7G6BOziK8qIW/9VtZvDVCVm8+az5azriKGzCGDufRHp3DeVaM5X3j7ZKncuSyaudP9sGvTYTIkDhzGZTefE9brTwbQOTUKr/S7eW0J1VW6KYY5938aYjt0ZtTlp9XP7xmcK2CxbYpN6aYdbFi6g3zdWfatGKqhdOtm5sp6qYhJocf5Y7ns+tGce9XJXPh/XUgT2FS1cRULVu9bWUDo2nVMf24S70/cTll8O0bLHJ86MosUcfEaK56sjulktkwivVM2rVvGkxBliFzHSAONVa9xl+Qh99GSSEHzvG01vLWylM+3VTNrWxXzttewVYCG7RoQAb4iT8iy2CwAfNzSQkodv4inlsZBjykW59fxvoAWx+hnQZhlNxKGw3BLW/IyhkCgGtthztZa3lheymdbqvh4XRVzBaQEFBk4XunLIySyyvOw3yqGkG0ZPt9cyYIddVQELHeUQel/V7XFioIgEzeU8fbqMtYXBwUOSIXDLog2KHoXnTh4sMVLs64owOvLSpmaU867ayr4bFM1ReLOso1HZFCd1NfR4GiTiIpzpPRwdAZjHZ1uvmYvomDHLmPtwjz0m9/Y5ax7bypviCv/zdfXsUPeNkI4VBZXoN4MXTQpffsy5syudMyCXQs2sTmnVsBAX04Y3Y7WKR5Z1IbYzFSyWifgLc5l7exV4lHZyKatlQTkA0AwRKi6bp+3aQtvdAwZnVvSpn0GbXt1ZuigFHmXMBgrhqwerWjdtgVt+og3pn+SgBIDVbXShkOwaDsbc6qpqXWwS3ew4K1pvPnQJ3w4eRu5JWLgxJNSJeOorZHBUn/J4o5NSyG7UxatO7WiW/+2dO2chFcMY6guQF1NPV9D4ISoKi1i7dztlHuiSOjWmzPP70TrtFji0zLoftYIhnf1CrdD0Yqt5Ik3Zk9vhqiMDNqI4WzVsSXdThrMyaOySUvy4hSXUCDnxw3feZEG3NuuKCJ3e7GU2dgCQDbPXMB7cuTyzhvLWbmlFscJUlddTYUAxcqSErasLyEgMlYX7GThq5PkWGUKH00QWW1wbJuygnIZmdv07kdUZhYdOqeT3T6bHmO70j7Zh1/emmora8VdKhV3c+4f8Sclk9kuk7aiv06DezPs5C50bRuNU1lFeUEZxY113VA9UEPFrp1s3hHCCdZRtmE1E+TY6/UnZjBjRaWsMgcnVElx/j5925WsefsT3nhlNdsEySYPHcrYsW3JFHl1OeFLo88FJ3LxzWdzxc9P5ZThottY09BrJDyqGpBVL/dR7fIAnekKyq2yWZoXYIEcJ86RF5YFeSG2lBtCxidrTT57slPZAtVLAw4bxAgGJN3QlO3YFFQbNpRaCHND9mEOVUrbPTraKOt63o5aNpQ4BGwLsc/Sl/TtynRkFeqIV2hHBeRVWeKJkD6luzoRbV1hkM9lr1lRaFMaMKIG/UwpiWiH/ZZOpQcElGjTjox7R7nNXNHJ8gLZv+rCOnGMyGFERmU6FuQcqFPJlAmTpxQaoaZ/H0MNHopyRJV2FWWlsgqFPbh1DZNems74Z6fy7nOzWVnoJS4tmXT9dT9f/VB8SbTtlkZqShRiwwA/LdqlkZYeh89I0q6lcM1apr8wkZf+PZ5n7h7Ps/d+wBuvLmKZABiZP/dDJz0L84FvYwxRsb4DFFpEx/plyWpH4Rac8moq5VMUEqNcsHgJk1+dxrsi//jX1ognxSI+O4UUkTXKq3UO0KRkWV4PXp9HQFB4D1IZJbvRHSRQW0FRfgB8XqKy02kTb4XLRVbjTyYj3RNOV9cKWAq3Qzhn76fxk5IWR1SU8Nsh7JCD7IF78Tg1ddRU1VFrO1RsyWHhe9PDY3p5EYtWVeLLSqFFejzx0TZBQVBVck7u1FRRuHQp78vY3312Gh+/tYytThJp2UKp0e7Y9uqkccLrQ/UjQ5HcsF4lcmi38RKfEEtCol/Wg4Mtxzuh0P5VnWCIYEUNVTLeQHkpGz+Z4Y7p3ednMuHjXdiZyaRlJZMUb/ap7BCoDsoblOhUi2prqRY3si26CTN6Se3VkzHfP4ULv9ubrm3iOMBfS4dZI8+joIGvuH6OhESyMTmyVhx31Vv1PUiGu8Bt1/yFM8XYyfrdwydGT+o4ssO45eIlcY6EERRRUFlcks+MpG0RWGLY4r3ByN7gCuDIUwrleeRuI58tIzqx3S50vA6aDpObKaX65V/JDicP+1PGaISkH0T/2o8tc2iLHsL9OrC7XOIYcImjfGnf2qUjkgo5SrIvSSqcq8+mTw2fiCYsqV8MvU4yWBmdOPXaU7j0ptP4TiO67KLOZMr5npFROFWFrF+8g13i3rT8FpapYvuyreRsKnVRv12ay4oPZ/LWU7OYu6aWmC5dGX7OYEad1JkOWVHffCmpEEoii3tH+/Hrn9LJ5pHcqy9jv38ql920t/xnjGlFVkrjSm7Nr/AwGPmAeL1SJWQTqqimQpwwkpIV6eDUlpCbG3KTntREkgQAGTd1gIccl5UUVFFbG8LExpEQ73MBQWNOI8DH5/filQ9ibOu2DLjgpP3GdP6lfenZxoclgMIfBcYfQ2rP3pz7o73H/p0bT+H807PxcoQu8dpUCjCsKK8Dv5+YxBgBSwcYvWVhRclcSZE3PpF2Y0btM6bTuezGMYzqsY+kVhzdLzmVC85th+Be8mbMYtKULeSVBbHr9wj9vk/x9gJy86qoEYB6hEYaafaQNGAOiSvCFNFAs9OAUaAmW74KXr/3aHQPHTBzT3ETiVlNRI6DiGEwniQ6dE9CHSF20ENq716c/L2TufiHp3HZD0/l/O8NY8yJrUhJ8GE5AQoWL2byhI1srU6m29C2tGvlpWD+MmZ/tp7NAlSCu3axaeV2cgohuVsPTr3pYm7688V8/9ohDOwUjTmIJF8320rNoHVmlBzp2ISseNoM6cOpV4zhEpX/hpM557tDGTogndQGz8bX6shLVEwS2W1jMfrbGmvXMGNePqVVAerKitg8dQ5z1ypK8dP6hA5k+g0Wey5HEbWg6UBVOTuXrmDW7J0UlgaJ7dSKNlnxxHv38GrMxCeRmpFAcjzyFhNFcoeODLvkRC68MTwnF3x/OCee1Im26X5iE5JErjiZG8Tox9Nm+EDOuOZULhVwcukNYzj30oGMHNTisIISdzwypqB++XfDRhbP3sj6LTX4M1LJ6pCBiKXD2IuMIKfYzDRapsrbqawCT1Imfc4ewfnXy5hE1kuuPZHTz+9P7zaeveqBn/Q+PTn1mgtiguAAABAASURBVNGc0D2R6LpdzHltLvNXloiHTDYBu5rtcxYy4elPGPf0PBatLhHAKPn7tBJJHgUNGINMLU3qkqXgFbH8lkql3gDJ0CgheYbjUhyOy5o2QpJodCtPAzXK/rpRbWp33b0S4Vztf3e2RpTCRV/l6Y7pIPMhTgiQfqI84HETDS1rX43JNBRIGI436EfDPVVVueFyYfySW/n29BE285KnWW7NRnMkMrpZ7kMZjLu8dC692qXkh+tLmdw6JsmK3F+igXrVfQnXsSo20rEVQ4+zBtIlzQfbl/H2fRN56zlxqY+bwydvfM6Hz01hsv5FRmWIQMFWZr25iKVrK4jp24+zrhvDWAEsaU4eSyctY/68XEqCBuOxZPE4BMqK2bpoFbM/mM+0T9awRgyXrh3p9bDdJq41A8e0JbuFj5K5cxj/1Ke8/UJY/omvz5TjjDnMW1aAnh1/7U7FCxOTkkL30V1pFR2gYtNKxv9vEu++NJMPn5/Cq/fLUVeZRWzHHpx5fgcBGTr+ht4cKtat4fPxc/j4xc94/T8fM2l2PuX+DPqN7U7XtonEWA284dBEpdKhX3u6dEsksHk9s179hNeenM7Hr89m0rjP+eiFWUyZuIEdNRbxGWl0H9mV1lHV5C+az2v/Vbk+Z9Ibc5j0+gw+eGE6M1bUCiTisF01O7ezfPJ8Jr4yjbcfmsj7764mpzqBdgO70G9ISw74227eGJJbt2fgiZlEV5WybvxEXnjkMz54bTafvDlb2prO+OcWsa7yQCvEENW5L2eJx05/X6JmxWImjl/LptwaAoF8Fr4xnXef/JQ3HviET2ZuJ++AbRy24UcaagYasBwjx4nIPhQiIxbaJ3sFmNvuy4KUSL6WgUfAiUeOfi2QMkfAvcEyBo+j6ZDwGSFc4jBcRtowWPLPFpL2xfBa8ukM50v/aD4iRzjON7yMtie6sAhKf0IS98h5sUfaTYuWPcvniA4cfJJnBGVovuXWCeEV2eRdlASfLfpQCvOGeTQekrq2tGRE146EejeEGq8nA9q2JePUvqUbac+Rug5G8iwHfDIPluyzHnnx9UjciLTav1fKvSKPNCE5EC1lHZIsmVOf1EfyHKFw6BF5LeHXNjkuriMzCOvINHu4WjUYWQjJo0bzncv70KtLPNXL5jHurpe59+Zn+MfPXuChf09hxtJSKqoqyZk8m6kzdpBPBoPO6EHPEQM4UQxrz85x1KxZzZxPV7GxLomO/drRtbWfshXL+ODel/nPb17n+WcWsnJn8HAJvqcdK56eF45m7Nk9pE+HnVNn8vKfXuJfP3+au3/xKk89NJfF60rDv+mxp9ZXjBl8iUm0HzuKc8/uSMvEIDumTOHp373E//4yianrHXmb7yFeobM5o38MXss0at+heMZknvjtC/zn9+MZPzmPQGpL+l94Muef34k24uVpzO1WtKJpNbg3J108iEE94wlsWsWE/43jPz9/hn/+/EUe/PsnfDp9BwoAfalpdD5tBOee25k2SXVs+0Tk+u3z/POnz7jjf/rJeSzbFpSPqtvyYXg4VKxayvv/fpV7b3+Dl19bw/ZAIp3HDOWMywYwqEecu0ns35GX+OzWDPveSZw8PIvkUB7znnmXB36h6+wZ/vWbdxg3bh276hwOeJlYul4wilH9W5Dgr2LNe58zTT1OFXWEZKM10qtH3H0Gg+yvRK4mogGdTjEWR1MaNXqWrIl4r4d2SRZDZS8a0NJPRrSH7hkxdEjxyhry0aNFFH3TLdqleMiOM/Rq4aNjio+sGIe+mV56C8VaIfnsyJqSdXW4xhDtMaTHGFrE4FKbREnHGpKiDFkJhowYm97ibkyL8UmXRujr3iq3Q6IfeqV56Jfpp2+Gl35Zfrf/Vok+0mMtuqZ6GZDpQ78n11LctikiR1ostIqHPule+mf5yI6Hri28oh8vbRIsuot8PdN9rn4tAQp8iX6iPDZ9MvyurvUlrLvovp+rX+iUbOgm7SX4QnSUPnqJfJkxFu0TPfRs4aGXyJAibp3sOIee6YYTWkfRVUBm+wQPPaReawnbig77ZUfRIdlHrPRF5DqoBqyDljSVAnkrIDqTE2+5lOtuPoWzLxnEyNN6MXh0dwaf0k8M43BGDkqVD0wNBcU+svt1ZeT/jeZU8ZBkpcTQekQ/Rl8ynFPP6EhWvHwInBT6nT2Si64fwSln9mTACZ3oNay38IzgnP8byomS169fGu5pij+a5C6dGXF2P4ad1JFWsrCQy3i9xHXqwqiz+zPy9M60ipHM+juuc1eGndGfUWd0oqV8gDyS72vdk/N+fg5X3HQSZ140gBFjVf6eDDl9AGMuHUD/7i1IFB+ulZhK+yE9GHl2H/r1Ticl2khtMLEJZPXpJnL0ZdCQlmTEGfa7PFEktu/GObdfyBU/GM7JZ/Ri0IndGXzaAE75zmgu+9Vl3PD9DrjfJ9mnenSrNvQe0YOhY/tx4kXDOf8nF3DDrSMY2C2JGB0A+1/eFq0ZdMmpXHnr6Vzw3SGceEZvhpzck8Fj+jLqwkGMOKk9mbJ54IkipUt3zrztIq764YmcJkcgw07pyaCTpL/TBzLmoqEM7e4Xky1CeVPoJvKOOnsAg3sm4JPN0e3Zk0iHUX0YftYAhvRrQVy05WYf7OFrkUaHgd0YckofRp43VDxmZ3HVrWM545TWyJ7gVotKTaWjrI0Tz+hJ394tkD0XKyaB7BOG8/0/nMdlVw1jzFl9GDqmh3hPejPsnMGMvawPHWWT1AasrPYMPbM/J57dk86y+XktsDK6MPbKYZwi4x85JJFgWR21wTR6n96PUecNYPTFJzB8SCYZsmlqGxFqChpQVHK05XCwTYiW4rIb2CaBNsnRJPosssSQndY1ljM7+umWYjO2SzTDpHx45yTO6BjNmd3iOVNAdQ8BJyMkPbJjIq0TDq/8joGEKOiaHivrOpFOLaIZ0T6eHmKI2yR56ZsdTecUGN0pgZRoD9/oEjBoxJ+QLXo4sX0KozokSLsxjOoYT/d0j/Tto32Cl2FtoxkpOuiTFcXwdn7ap3ronplAz8xY2okuOmTF0bdlHBf0SmJMp1hO7hAtFMuANnEMaRPvejkc8UPhXjJAN9zz0JxUOdK+rHcS/VrG0rWFw3my/1zSN5l2iT5O6hhH52zZg1JC0k88A7MTGJBhcWLHBEnHiryJAkKMgCkvPfRP/mMFDLUwnNQ5iguknRFyrD6wlcjVJY4BraLFLvj3dB6J7acBa7+cppoRm07/757FTf+9jj88ch2/fehafv/4jfz+P9/h0lMzSUnNZNiPLuOXj/+YO+86mSHdk1CbaKW046QfXcqvn/4xf7zrNIYPTiehQxfGSN6tD17PHx6+jt898H1+dtdl/PDvP+AvT36fG2/sQ2svWEkt6HDB+fzxuR/ym3+ezai2HhDEbUXHkXXuxfz5uZv482PnM0LeZowxIB+wrPMu5ndP3MRdT57HyJaxNNjP6JYdGHXN+fzsvyK3yP+7h67jj49dz+3/OItTh2agxtLTvgdn/OJy/vTstdzwg750aWFJm9JqVjuGXnsZdz57PTffOpL+WeF8t7DRw3j9MrbunHHr//Eb6ePX/7tGwhv4zT0XccmZrUgUI++KSePLkHLiqfzwH1fxu0dv4Pf/+y5XX9OXriK7no025tw37ktJp+dZJ3PNXVL3kev5vc7Jo9fzu/9dxve+043WMYQvj5+Etp04+UcXc8uDN/DHR69Dx/+Hx6/nV385h7F9okE8Yp6Yrnzn0R/zV9HrLVe2Jj7KEm0Dvvac/ddr+MOzN3Hbjd3JTvuiD7Uhvkc/zrvtezKe6/n9A1fyo1tGMqxvKvFeacu9LVK6dePsP/yQvz52Bdf/oAcZ9WWe6FgyBwzkkt9ezm8fu4E/yJh+J2vkjkd/wM2/HobYBYwx+IaM5ddP3cRfn7mC8/rHEeMz0rKP7DPP5uYHpF1ZM7dc3512mcl0Oe90brj3On53z5mM0fVX35dUiNzfQg0YMcZeO0haDNQGAizeVkpFwCEUDFBVXoG8hJMpm5eNYU1BBXVVNXTMSCCvtIZaO4Rl/KzYUsaabdVkpSaKBhWYKEn0G95G+vSI7yXWhwuU4j1eknxekiWdJMckiT4PdUEvW0vq2FhYI70Zoa93G/FgWCGPu0duKixj0aZC1uyqZZmMLcrrEf14ifb4KBRwv3BjOXW2eHyTDAlemxSRx4RC7CitZnthhRy3hIjxOpRU1uKVN4TSyiALRD9B6cPnqcOYOr7ochwvuar7UC29MqPl2LWObcW1JCX4EScIs9YX0yI2jvyCWhZtLCExPo7kWD9Lt5azuThAvGxhsfISuT6viu1F1WSkRBEte0JhRbX7hfeqWovlW6spLg2QlijMXyTMNyjbPRu7I3saM5g9iSYcs5qwbAcRzUN0UgKpGUmyYHx4rK+paMuDPy6WxBbxxMd6OWqKEOAQm5xASnqC2698fjjcl7EsvPEJZLRtQZq83Xzp2AQ0xLdIICkpSrwT1ldfurJx+fVDmp7otuH3cJDLYHl9xKUkkqrjjzkoI9/osrxEJ8aRmBJLtAhj8TUuAUlWVAyJ6UmkpsXJBvM12thdxcIX7cMnk/21ZCFyHQ4N6E6hdDja+kZtyCKw5QWhJmjjl09bYkwUUX5oI25+W9Lbq2qpsmzxqHlpLQZse3ENi/NqWJdby4x1ZVQEa6kOeKkUEBOsrZEajtCXSXRo5UYASa0Y+5CApqToEF4x9AXVIpUNmbEWCgQCwSBVdUGCFhgnxNe9HNm7Qx7LBQDlQagMedHfRBI8QZ20X1ZTS6WAtuqAjeZVBgx5VUY+ix7ifAhAs7GDRl4FDeWBWlbuqmDZ9kqWiq4K6yxq60JU1gSxHI+MKorw5YSDRk/NqbQDTN9URFZmPDsEcOnPxs9dX0VOYTX6X5i0kjOmsto6EuNsWopHK1fARkF5lcggfYhcZdWWgEoPLWK8+GXv2F5osyG/loVbK1ktclXIPFUFgtJWmBp1f/iiOpCG1hrHG/KaSSjLqplIGhHzMGvAwhvlwx/txy+u4yaxWfNNLoPHJxuCGH+/uHgs0/xHROQ6TjVgyfGNn/WFAbaKAaxz/MzfUs2aYpucKh9bSy3EflFWVUesz0dbAfFzNpYSKy9QvoRYNojHZF2FGL2yAOtLHDG4ltDhWu+GslrYUhSgtApKahwWbC5nU7FDhYlmdZFhe7nDmvxqHNsr/Tpfa47cWnpWZGx2VQVYJ96GTZUOa0UfGyuCrCoLMXNHDWtKQtJnHVsrAmwurGPehgqK6sSrIaBjc4nN5hIj9T3sqrDIEV1kJidRWSXy5ZaTVx1geV6AGlt08wXgSUpd71S2eNsnrSxixs4QJdU+0tPiqQ2EZPylpCbFik5simo91Bovy3NrmLGlhl3iAVlfUMNGkX/ZzhrKbB8bqw1TZb7yyhzSYuMxxsd6Gc/6UpuNpUGZ3+qvpbMvr6RrQTX+T1+RAAAQAElEQVTbQFpD4xo2H4qAkuYzV4dXUiuJDqN6MfT0PgyQs9iYqGa+FKw4Mnt1YsDYvgwelE1GihfdbIhcx7UGDnlwuhhcoKqR+lq6X0ueMeborhU5hhBbTKkcg8zPCzFZvB8r820BGBZT1hYzf1sVO8s8bCn3ob9mumBnJTsqDZ+tLWJFThmFFYYieTMvKveQL4a8fjSHJ5CjJVvAwvrSEJ9srJAjkCpyKmF5foApa4rFGNdRUGfYVi6uE/EIILr7Zh3bFNZ4ya20KJEx5crY8isFZJRZbCiw5UgFAUGGfPHW7JSxbqmABeJ9mCI621wKO4R/5c5a8UqEmCPh1K1FrCyqY1MZlNcYtgtPAJ+IGBLS2+hjL9JlkFvn4ZNVZawsgJAcKU3fXsPE9bsQbMZSATuT15RQIFhCf3Z/6qYaCmpttshRjHpPtpfXCFgx0qdh9qYKFomQ2ytDLC6s5aOccpYV1JEvACW/HPJknEUyjr0EOFwJdy5kfDqgRm0a9F+jjCYebeaWqIlrtymL52/PuX/7AX948ofcck1nMpJ8snSbssBfIps3k6HXXMAtj/+Q2385nIFd44gs7i/R2betWAzu3kPeZ/feu/CIpWyPQ8iS8wpXHh8heZO25e1bjzNsyyIg8c2ldby1tIAP11SxQd7CbVnNIRMrvDHinfAj5ybyeRUPySEsciM1DAIi+PLLscR4KwngCHm8BD1S04i8YvAC4ilxJI4cLaGHJhJq8gtbdaRUSaSVmPs0Io/G0ZTowJG2XPF28xmQMkfGrP3ZlgfbeKSW1HSMxP1CUZIOuRQU2YJSxRGPk0MsxvZLbdWNvpi4rWAsYSB8NcTUr4D0r7k6DtuSduUoG2xpw4NtxUo0Ctw+pS8Twpa5ChlpQTwvIYk7roweVG+2NBSwvDJH0r/jlXo+qPcm2VLXMUFpyhaS+sJ7ZG53VG7T4d9rcqPN6nEIS7pZjScibEQDx4EGIkM47BoQgyc3Yq2EGhsFNxf30mwj6SNNKoSjnQkAMHVgBUBDR4yWlInZIiiGOGggJADBljyHkNhP5RMeyRNrR8hj45qgL5DXaBm2+0VQhBsBPahR1fwDkSPG3CVH2EU+qYtLAqKM9q19WthS10HiB21LhgQY+adPhM8RMiKDftEXQ/0l/UhbWBJaNkgf6PhckrTmGwmVpL+wLJImiC1lSkibjsQRoOcYG1tCW+sbG0fadk9vkPalfx2/QAhst8wWSKFtIU1IezoHdgCV0zG1kicj9EjalUvHbEmZgyu7gCTcfAEeCKuMxzH1+pLQ0TKVQWRxRDZHQFGYhFnlELk47CRySPN6i5QauOSg/0RACd2MJv6IgJImPkER8SIaiGjgMGhADIEREySWnT1bt0T3umUrlzdnNZpKLq+kNdT0wUjLD0YHq6PG2ZVDunRtRX0YtlOO2CslFS5sNNWkhPklrT90cwhyad8ql8AJguIFMI4HY9sYqW+k/oHI7QNHO94r6mZInYYild+tLxkaaj/7kZQh4AEBVKihFtKjIVu8CUbzpMwIT7i+9CDt7z1+R2TdQwivcMntCNlCGoZpr3rCp2lXHuEK12vgcwRLGAQn4AhwsImSPkQvWiz1EN2E+ZF8JSmQm92y2ZKvpGUaOpJ23CpGgvBYJCL82hyOJeVGiHoeR+J7k7bdmLSNL6LGvA1x5W+IS09uX26oD5VFQulVnk3/tpq+iBEJjxcNRMYR0cCx0oCRjgWXyFNvNyURDSWQ2yOFGTF+MmKjyDyOKDXKS6LXIjPKkbF5SD+KY8uI9ZMZF0VGnN+lBJ9FgjgWMmJDku+RvCiOjq6l/1gPmXE2GfEhUmMNUT4PWXI81VJkSY+DTJX1KOom84j05ccrnjB3VbsPWdj1tyaV6pNNOrCatHQR4SIaiGggooEjrAFH2s+K9/DweRk8c3EWz11y/NCfTmnByV0S+PuZWTx7ccujPLaW0mdboVY8eX4brumbxKWDWvHYhVk8c0kroeyjJI/200rkaMfTF3fg7nNac3rHWG47VWS7JJunL1E5Wx0lWbKOWD/PXJxJq0SvrOZ97wY40hDuW9600hFQ8o3nI9JARAMRDTQLDSj6UDqAsH6PoUeiRZ9kD32SJDxOqH20Q5JTS48Ei77JXiEZW7LQURhfX+mjbzL0SzYMSLFI9QXI8AQZmOSlX5KP/kmeo6ZrVxbpr7/I1Et0kegE6Rzr0Ds5SuQRfYh8zX3eeyd6iPpCi36QxU/Tur5wCE1L1Ig0EQ1ENBDRwBHSgJy727ZNKBRCwwjZET3IemhO60DX7oE/HQZjHCEtNfpo0nRQUNKkpY4IF9FARAMRDXxVDTT9/firjijCH9HAcaeBCCg57qY0MqCIBiIaiGggooFmooGImPtoIAJK9lFIJBnRQEQDx6MGHBmUkOstkVBSkTuigeNXA+E1rj+gZuNgS1Lje/+tcNMcfQSUNM15iUgV0UBEA0dAA8a4qKRRy/umGxVFol9fA5Gax0wDjoAQBSBKYSF0jTdQOKcpPyOgpCnPTkS2iAYiGjiMGtCNGfRpjDyVIJwmckU0cLxoQNwi+w1F1vt+eU0zIwJKmua8RKSKaCCigSOmgUPYoGVfN/Vk48FxvNj45R20jpBUD0lq1/oSKgpg+/ISaspsAlaQYJVDwaoqaoprRfqQkEdAj4P+1LktKRAeEyIo/vRAkU31zhB1lV4CNR6q8kNU5gYIlqrDPYgt/xy0Da1pYxsLW/oQYeQ2BAVUObZF4eYqynJr2Tq3jEBZiKBIGaxwKNvuECy3pIUgVHmp2Ql2tbQfCFGeV0dNoUgT9GPXWgQKbAIiu/bkihl5NEsNqHfEcUR0JQma4x0BJc1x1iIyRzQQ0cBX1oBgiUOqo/u5g4WxfXhsG7uyFm9dBU6NGPcKG2++D6fYT8UWMfClIUo31xGsCeAX416zOciKT4vI22ZRV+4nWBEUy29j1XoEbEi6OBq/AASntJp1s3fw/r+XM+upFexatov57+Qw8d61TH8tBxw/JmDhlAhoKIqRNjzY0rdd4hWgES2yeXDKHELFDtW76qgtDDF3/BYq8sAf8LJ5yXamP7eaN/84m/J1NhMfW87b/1vMvHG5bJtbzZI3d/DmnxawaeYOVk3fyev/WM3KTwVhBRzRkZIEkbtZauBA6/xAeU11cFZTFSwiV0QDEQ0cJQ18G7pRO+u+Qh7KYJU5hGPVEnIs5n20iaUTC1j0fiHzPy7k+d/NZuJLi1k1O5eS7VWsWbCdkl21fPLMRia9spaCnCoK1+ULANjIu3etYMXHRcx9ZzMf3r9IeFaxbmUpJCXSYVRrupyQTU1dFCFPLPExUXjFg9K6exr6f5mUbKvig6eX8v5Dy1j20U6mP7+ed/+5gpf/MYtdC6t45+9z+ODBFWxcWEH+tnJqy0PYBKj2GVoNzmTk+Z0pLQuQuyVIXYlD32GZ5OWU4Y2zGHB+W6JTY6iuDNG5VzYZWVHYwaCAoeZkvg5lLiM8qgFd0RqKE80NmvIjAkqa8uxEZItoIKKBI6aBLzS/xhEDbwh4A7Rv24Z188rImbeNrIxEOczxMnhMJxyPB7vWR6DUYddKMfYBH92HZ5OcGYXf8oHHUFJQRfHGasq3hQhVQJTfwuez8YkHJm9VMcV5JXQaEEdaK4vk9tEkZseSs2QHjpR7HA9RxicekQDblpUSEk9MvyFt6NQ+nS2r8qmV45/RF3eTbhxC1ZYcE4lnBfCG6kCOZmZ8vJrh57YjJt6LMQZfcoK068OqrmH55Bwy28aS3SMBX6oHrzhjjDFis8JtSDOR+zjSgGlGY7GakawRUSMa+CoaiPBGNLCfBtRZ4rg7tIPGxQpLuPs9cg+/MBnHJ8bcpk3XGAq3l1JRYpOYEYcdaxObFofXcghaITnisYiJ9pO/q0zAQzE1pTVsXVlEZV4InxWDL8ZHyIZgwCY1PZ4kqVucW03OojKKtwcJ1DlUFtZJvSDVIWkvxsK2DYU7guxYWyROlXgC1Y7w2exYX86OnErSW8USsAxxaVHYUdK446XOE8CyLfG2WMx+fwfB4igqywPE+T2UlxWxZuo2klMttq+vJG9tgIB4Vuoq6ggFQtjGBlGGwUioJEHkPk40EJ7b5jKYCChpLjMVkTOigYgGvr4G6u2scY1u42ZM44Qb1xyDbuQhASx+nIQQJ/5fJ4Zf3oqYTC9DL2hNdEINPU/JID5Ryn1eUjuK9+ScNrQfFE+3U1Ppd1YWnYYkMfDcdFLbxRIT5SU9I5Y8ATc71xUSH+ulfb8kOp+QSEy6wXgdopMteo5OY8g5rbEknd7BywnntKXtqFi6jUoRj0g1/kTDCee1odWAeEZc0gFPXIiuQ5Np2SeKYee3Jy7dxvHadJC2u4xIIL61j9jsICd+twtdhifT+8wM2g9Mo+vIZDK7+fDFecAbosfwDNr0TMV4HCLX8aoBA0aIpn1ZTVu8/aULOY5sFGHavxRsKVfSbyEfqLzZ50UGENFARANfSwMGU18vHH7p/mxCUsMrRzgOHUYk03pYIr4ED+2GpuL3R5HZu4WAgjr6n5lFcptYWvdLpe0JGbQWkJDeO442g5PpfFImWf1iSBSAQZJDavsE0tqmSDuG7H5xdDkpi6zuLUhpE0+rPkmSl0xcVhSOBTFZFp1HtyRriLTZN4XsXqm0H5VM64EGT4qfjsNSsWIN6Z0SSGznp7OADW+iV+qGaNUvik4nptNhcGv8qXFk9c2k3chMEjvGktLFK/EkOgxvRXJ2Mh6/IauH5EsbWBFQQrO+TFj6+sBNNI67GU37YTVt8faX7toFVUzMDVKrLzL7F/OHlTW8uq2OUvdb5AdgiGRFNBDRwLdSA3uZ290b9e7I3joxHpAjDa8TwBPyERXrwRcdJccxNXjipcyy8UdZpLSNps0JSUQlRuGNtomKt4iJ8WH5ovDHWfiTDHFpPjqPSKLP+dl0PrkFya39OB6vAIpoopN9xAifL8ZPVEIMetRjyTEKegmPL8EhKh4S0iw6jhSvS+d4/OKZ8TgevFJmPLb060h/Uj8+IEdKHoyWiazRCX7iEg1eXx2e6CDRcV633Ouz8CdEEZ3kJSq6Di8GK9qD5VcNKRG5mq0GDjB/u7M0otS0B2c1EfEOKoZ6PKpDDqvKQgI0bD4vDLGzxmatnIcuKw2ytBEVCFJZUBIip8pmQ6XNVglrpO5BG48URDQQ0cC3QwPuXqwPJcQM8wWXqS/zoNyOcSS00JONkLhXLMm0hUXBg1+OP/xi7I1HMoRPEIHwIoENEjNKliEuJZoWrWJJSPXh8UmRAB7LPSKStrWe8OGmQxKzRD6jf5SMRCTUIxmL2CQfviiHkPFKfggEfEhH2K5Mmu/2Jvla3wJUBhvHSFTIIHUkirRoNDTat8GWEO1ISPOViFwRDRwjDejKPUZdf3m3Ckgqg/Db5dX8aHEViwRwyMcI+Qzyr3W1/HRJNT9evIemFgSprF5ZBAAAEABJREFUFRBiMDybU+fWeWN7HSV1+uH88v5cDidEoKaSksJCisurCXyFqm79ZvEIsnn6O8zcWEFN5WZmT/icdYWVB/U+HYkhOcEaKrbO46PJa49E85E2Ixr4Eg0Yt1z3EmPCcTdjr4fkG9kixWg7wmPh4EhackDSUiqh3A1x3BzJkFvq4OZLntwatzAuHDASGpCnI4RcmnJQgBEm4+Yb9DISN26/9TE3rnwGD0gpbqth2dykIXxpKDIg5S4ZyXbJNGKzCCeMhEpErmavAZlHGYPaTyWJNrqbflRWZNMVUvHAavGIvLA1wLTCEB/sCnBimpfCOofPi4LMkLyZRSEa6OPcAF3FfSq4hLnFQSblBRm/UwyweEy+bJR2TTHblkzi1Yfv5Z93/4eHH32UJ59+kfcW5O9+v/iyNppPuehk2rvM3lRJTW05eVtyKasNovo+amMIKSiZy0dT1x+1LptzR7q52La89TbnQURkj2ggooGIBr5EA00alKjseeLlKKn/fsi47QH0eOb5LXXsqnX2M6If5QaZJSBlnHhH1lbYaLVcOdIpE2+LtnUwcqpzWTvrY94eP5e82I4MGjmKUSeeyIihA+iWHeu+SBysbvPMd6guzqe0JoTjb83AMYPpkByDPwywj86QxCMVrC6loLjq6PTXjHtxanLZtOgT3nh3ESVHFTk2Y6UdQHTxRaBE/TPMEs4JxyPP5qqBiNxgjG7gDo4jLy/OPut63zRN92ryoKSxanOqHZaV2SwRqgrtr9TtNQ7Ly8PlJfVAROsr7c/dkBOkaNMyFi5cRVn2cE4/60xOO3UMo0ePZuTwwfRqHSfOTwE4VYVs/Pxtnn3ofh58+HnGz8qh0nawg9Wsm/Acr4x7lWfcsmd4a9p6imqCSDEEClnz2Vu88OgDPPjoi3y0IIeiqiBOcAdLpk5l8ruv8fJzrzJh/ga27VjH/Imv8czDD/DQU+8wddl2qqSRQNkOVs98t76NFxg/bTk71ftjV1K4dSEfv/gyr730JI888AhPv/IR87ZUYNtBaks2MHv8izwlcj3w4BO8Omk1RUFbFm3D2CV0SshZsZmC6jqCTiXbxfi99ewjPHj/Q7w4aTnbiutE1lK2LPyEt55+mIcelvF9toytJZIv1UOVu1g3+wNefuxBHn78ZT6ctZY8ATsVuzayeNI43h3/Fi+/9CZT11YQUq/MqmmMf+FJHn34cV6YtJYKRxrZ567LW8KEFx/jof/dzxOvfMrKvGrqytbw2VsfsyCnmKqgg12dw7yJn7FoYy6Fu0Rvk97g+cce4uGHn+aNyUvIKarBCRWwfsFUPnj5BV58+hEefvBxXnzrIyZ/9ikfiL4ee+gxnnvjUxZuKQ8DXLuOyry1zHzzaR6+/0Eef/ED5m6pxNajptUTeOGVNxgnOnjwvod4+vWprBNvXEg+7MFNU3lnwmQ+kjafeG0m+QK07OpdLJ/8Fi88fD8PPvI8781aR25FwDWHTm0hG+ZNZNyTD/HQQ08x7pNFbCqsFRkc6kq2smLa2+G5fuwVPvx8GRs3zufjl1/k1Zef45nnXufjRXnYgSqKNnzOO08/xAMPPMrz42eTI0DcDlaxbuLLfPjpBF58+CHemF9Incz5Pir+1iUd2a8dHbWEcmssQhENHFcacGQvktvdY8KPPcNz1/6eZJOONXlQcsS1Z5ewY3MOO0sT6XnSCXTNSsC3z65l15Swa+kE3pi0EZPRmuz4Eha++RwT1tdgh2rZMHkcn66qwJOSQQt/CYveeJzXZ++gvLaazVNe5735+Tgprcj0bGXmuxOZvzGfysAulk+ZwOQ5GykK+oi2clk2YwbzVxVipWaTnZlKQrQPKrewfOanTPp8M4EEad9bzNqZHzH+k5UUh6oo3rGcmZ8sZJdJpEVqNHVbZ/P2K5+xWQyRHSwhd2c5xLUgIznEuveeZPzyKgICdHbrNbSFOR/PZkNRFeXrpvD+lFUUOElktcwiLTEGnyfILgEkn3y+mnwrjYy4ctbO+Izp89ZTWFPAunnTmSYGt0JkSzG5rJwxiU8X7qA4dyMLPv2Qz5YVQEwcUU4Feaun8Mbrn7GpLp7M1q3JSIwWwLdbEnmBlY9OzVo+eup1Ftck06p9Js7q93nlw2Xk13gIbZ3K+AkLySksYtOMj5i2Ko/yOoOnupjCkipCUYkkRpWJfNOYtWgDBXWFbFwynwVLtlEd14LUuBq2zf+Ujz6ax1YngZREQ+n6OUx6fyYbq0NUFW5hyaR3+CzHQ0ardKIK5vPOS5+yobKOqrWf8faUDQTi0snKjKV8/ms88+Eaautsgptn8Pabn7Ky2MEfE4XHKWDR+HF8siwfO0X06C9g8YfvMnn+RvIqi1gz7WM+FX0W+1uQFl/D5lmTmDhlAZuL81i/eDYz5+ZQm5RNq+x0kuJiiImOIzE5kbj4NLJbZZMeH6J0x2ImvvEJG60MWmfFUDb/LZ6fsF4AWw3rP32R1yZvoC42gVi/t/4NishlwiowGIkYjDEShm9jWcTFxTUxisgTmZNDXwPx8fFYso7DK7r5PpsNKBmb7uHvPaO5p9eh0e+7RtE9/hCGFyyjtLSKGqcFrVrGYjlBasVw7MrZTM6W7ewqqqSqJJdVM6aw3upIj1696NGtI8nFc5kwZ5fMvE1NWTnRXcZw+tnnce7553FKqx1M/nQp+aWrmfb+AorjsujQoxe9+7TF2ryQ5RtyKa6pparSIbFDP0aeMYaBbQ0Fm3dSGdWewWPP5uyxJ9C7fTLVm5ezdOVmaluO4PRzzuXcc0+id0aQnNmzWFMaJBgIEhLD1GvMmZx93pmcfEJ77OWzWVVm4U9oR/8xZ3H2+edLvbMYmbiG6Yvy9wYlTi3lJRXUhkLS12KW5UfTZuAYzjjnbE7u3460qDyWzljM1oooMrvpGDoQX57D+lXryNm4lmVLV7OpOoUuPXvTu3M63tItLF24jvzaWgKO1Ol9MqeeMoIucUWsnjWV1d5+nHLGmZx55umMGdCSGCMqrL8dx6ZuzQTGza+lZefu9Ozdh96taln22Xy21LWg95gBxAg4mDrxTV6fWkxy1250aplCQlp7eg87hTPOPY9zzzuV7jFl5G3bSm5VgNpqh5iMLq5Ozz1vDP1aJ+Ozo2l34hmcdd4ZDO+RRmDTYtYUlgvAW8msaTl4O/akZ6/udG4XS9GcT1iwM4BdU0llbBdGn3EO54g+zxnqZ+X0pYSCQZyaMkpNFv1GS5sn9SSuZCEfzy4goesQTtU5O/9s+sdtZ8XyNWxaMY/PF+RQldyDE886h3PPP4cTWoXIW7uEZRu2sC1nq3ia0uh78lmcfcaJDO7ejoy0lnTu1ZlW7foy6uQR9MtyyFv5OZPXe9B11atHVzomFTN3wlx2ChitKSvD03Ykp4s+RnVNwHsIH4P6KTi+A2fv4TmN0rqZx8XGuqBEN/cIxRPRQfPSgQI4Xcd7r/Lml2o229WwVC8/7RjFzzsfGl3f3k/HuEMZnoNj23LcIaHOn1NNae5qZn/4Dm+98f/snQVgXUXWx3/zNO5eS93d3XB3WWDxBdZZ/dbdd1lYYFmWNRYWKO60pQXq7m5pU0nTuCfPv3NukjYtVShtAvfmnjs+c+Z/583835mb+17kxQ+2UFFbzq6te2jwH2D9wnksXLmLQGp7kowPkFXVOInPyCE1Pkbcbowc25Pw7nzKSzezcbePQFke6xbPY5F8czYJMXicLsRWD64kstrnkJWdQlx8e7p1ScNRtJIZL7zIOws3sVfIQklBIRU+L+369KVdUizx6Z3o3KUDKf497C4NS/NO3FHxJKUkSB1JpHfoTLanCtlBwDhjiY0UsmH+DN58ay5bZEujoryWloYSWhzejv3pk1DCmhkv8sJrH7B2Tzm1NXvJL6iismgfu9YuYtGKXVQbNzGxHvwH9lNUXMSBkv1sX76QpRv3U+uIJyUWghEn3rhksnI7k5kYTaSujN07K8gcPoG+7ZOIlm/wHhFD8yErhJCS6s2r2RV2Url5CfM+WMim6ngyE5yEHQ4S+5zDRf1DrJs+m51x/RjUvwsZ8W6cspi46g/IlsgHzJ69lE35+ymva8CnDxU5vETHxpOQEEdcchppmVlkJMeTmJxAfGI66RJO9dRSVVVDTVk+O/bU0bB/DYvnLWbd7iAp7RPBL7oZB674VNKTYoiKTiG3by7RVeU0gmnwpnema47UL31t2LmenZ7O9OrWkUwZE3Hp3RjYK4VgdTn7N6xjT0D6lNuVzmnxxCZ3oGePbOKdtRSVOcWClE1icDtzXprGq++tJK/Uj/UfHw6Dfpt3Oh1EfLWU79rGnnofxesWMm/Banb5U2ifZJpUjSKrey+yU5JIiHJgjME+FAG5j3KqT6URlkMRTqcTW2wM2vIYMMZgdHAfU46fesxiZzDBcQbb+lhNqaJuuXhkcj4Z0W+HJwW/M574eA+O4AH2yIIUNi68YurPyUrEU72TVbLQyrJARBa35JzOQgi60LVnH4ZfdBPXjs48ap+sxcPlwkGIkIkltX1Hcrt0oXPXAUy66iomDmhHivfwosabTb8x4xkzshfpjhI2L3yfuYvXs7s2gHAmXG5X42CTThlZII0Rz+FVSEjiJM3hiBD2N1CxeSZPvzCX7SV1QhIiGMGOll8PpcSh0xDddTwXnDOM3u1i8O1axDszFrNlbxk+vCRk5NDB6kNfRp13EVPG9ad9TISIK4bEzA50lrQuvYcy5pxzOW9cD5IctDgihEIBGnwhvDFRgkuLpCO8YbH8mPhMOnUWvLTOwedz4w0T6JYULdtqDoxxSPmAEI4gIYtd+SlcNYuZsxexbnc59cHIwRoP+ZqjDMaoHB52GMkpICs0DiEcOdJu567d6dl/FBfeeCUjMp3NBQ65DqdY1aTcoZiDvrBYwQJCPF1CpBRyTTBG2zVE/H4C0gOHpOurLVqmOdzpdBk4igkTB9EuqoY9qxfw3qyl7BZrj+Y7KKJoJOzAm5xjjasu3XvSe9RF3HTdKI6m6sFytkcQOPo9kwT7tBH49CBgjtaVo0YeLeOZj2vRoqOF/7PpdSSRk9uJ7LhSVs6cy7qCADGZPRk2YQxDu6XiMU68YonIzkkhbFLpO3YykydPZuL4EfTJiePII1y7l+ULdxLfqztpqV3JTQ0Sis2l74jxTJw8hYnjhtI9K4Eo15EDxEV8Tm9Gnn8l110zld4xdRTtLMAXHYcrVMN+2UqqCUUIVBVxYH8hlVGdyE1zHNn8wbA+CFm8aiaz9qVbJOKSyy5kXNcEnLI4Hsx0pMeVQpfh53L59TdyxahUKvLzOVATQ2qSC098Bh37jWK89GHShJH065xJamYqSXHxJMan03noeCZNmcyE0UPo3TGFqJbdM06xLsSRkmjYvWEjJT4sbhQSAhI+qIMUEN1iu3Qlra6emB4jZKtistQ5iTGDckmRb/xVm2cza0cCwy4+h85VK1m+ZgeFVQIRxRMAABAASURBVJXkLVnAlopoOoruF148heE9c0jyHKz45DxCrqITMslKNjjSBjBG+zlpImOG9SIrRnTjZA9DdHYOCWJ1yS+qokasNeG6ArbkVROdlEpWt04k+MooLiyitD5MuKGE3XtKaSCezKxkYtM6M3DyZVx77UWMaO+kdOtm9gUMDmU3DfXUhcXvjSZe2kiOGJL7jRWMBKeJ4xjeJ5vYU1EV+wAbMOzDRqAVIXDsVa0VKfmJqmI8pHYZyPCR/UguWsAb057h2Wee48U33mX+hmLCLjfRiZn0HD6Y2C2v8exTzzDt+Wk8/8LrzN9eI6rJN69wPXnzXuaVl17khedf4YPSLpw3ta8s5n0Yf05n6oQcvPbcc0x77lmmvTCdFbtKqQlK0RZnuHInq+e8zcvTXuL16UvJDyZYWx+9evamW/sYSpa8LOWf56VXZrFyn5Pc0aPpmeBoUUNLbwQj3+SjkjPJCO9lzcL3efftmSzcWY3+t0jLnIf8IUrWv8/br7zIiy+/wXsbakjp1InMzF4MGdmVqNK1vPf8szz37HNMe/5N5q7NpzKxG727Z+Ldv5CXn31G0qbJts+7LNxYSEPkUM3gICYlh97DBhGz5XWeffpZaeN1Zizfd3g+4yCqzwVckrufWc9Lfc89z/PPSt5Z69lfsI7Zb67A12Ms4867muvGJlCwdCErt5YQTkzD6y8ib+Vc3hNiuXLrfioDLds/Cb8jluTsngzu72Tza//jfzIGXpj2Ai+/uYi82shJVHAoi6frGCZ2bmDjnDd5+YUXZEy8xvIa6X+/7nQdOJxhXWOo3PgeLz//PC++8Crz8w3pPQbSN6WSHUvf5eXnXuDVt+exsdRBWrfutEtIICEpiZiKZbz2wlvM3VhJRq+hDI3ewhv/e4pnFafnX+SNeTuO+t9MhzT7DPuab6ERDFTEaY4Sr33aCHwSCJy9OlsO7pb+s6fRSbd8rFXtpCv4NGR0xuXQa/QFXHHJKLrEBaksLqKoKkJMxyFMHZVLTGwqnUZfxjVTuuKpLaWkuIyKah8RZyN8EcL4q0soKSmnKpDIoMtv4vx+acR6E+l7wQ1cPDyHqEAlZSVlVNQGJTcYVxb9xw2nd2669e02EvJTX1NBaUkxJZURUnsPZuiwvnTu1JvhEyczpkc8DWUlVAbj6Th4IudN6EGiM4aUnD6MnjKwyWzvJCqhPYPOnULftDgyh1/G1cMSqTogdVbUE93/Ei4emobb4SZ3whWM6RyL19uJUReNpmtyLE5fDZVlxRQXC2nydmPchCF0b59D99Hnc+64fmR766koLaG8qoGgWG2c0Tn0GT2ZKeN6khKspLS0lMoaSYs4ic/Mpe+ocfRNd4B8G3WLpaXLmEu4ckIuzpoSSqv9OLJHcPHk7jQfxhgcSUO48s4rGJgYoLq0WOqspD5kMLL94+40nvMn9iUnOYNeky5mUv92JEXF0XnMVEb2ysDTUEZpZUiwG8Kgvl3JjEmT7ZBBDBqQS6IDMDFkduvH4OHSF48BXCRkdWHAmLH0TPYQn9GN0ZdcyYTOLmqlnyVlldT4Irg8XmK7T+KKMe1x0niY5EFceNEgPB4nrtxxXDy2MwnRLukpOBL7MvWq8xiU7cYn96ysIZ5ek89jrOiRntaVYedMYVSfdJwyZkpr3OQMGsf4sQPoEB3CV1dJeUkJJeV+otv1lns/nNy4JLK6DmH8uM64Ksqo8rlJ6TyaS6+bTDdPLWXFxZRVVIu1xYnLFU3XKdcwtoMTgbNRWftqIaBzs8FY/paXD8e0TG30a9mIbptFwkSa/hpT2va1sV9hMV1Kv7R/R3THSpe4lq4ErVPxCEsZ/aJjuYKLlWBfziICeqcOb17H6+ExrTvkaN3qnSntDO74LLqPuoTP3X0f9933BW6/827uuuvzXDexK1HGRVRSLsMuuZV7vnyfxN/N3XffzPl9EkAmOSPfsnuefxufv+NO7rr7Fi4d1YlEWax0snMmdWX0Fbdy1z1fELmHe+66mvE9MkiIymWUbjX0bocaPJwpPRl94XXcdvdd3Hn3HXzuUlnQZXvIKcQjrdtIzr/hdu7+wp3ceuvnuHLqINpbPwoWT0bn4VxwzRg6uADjJja1C+Ovu4phqV6iMgdy0V1f5t67bud2qffmu77CHZOyZevIQ+/L7uKCPonExPTk/FsuoH9mkmx/XMr1n7+D2++6m7vuuJbJ1qLvwBnXnv5TruKWu0X/e++Rvt/IBSO7kxHlJDq9G8POv4Hb772Pe6SPd37+Ks4Z0onsjr0Yce7FDM9xYh2iW4xsZ428/Fbu/fK93Kn43nknd1810EpuvChiLlJ6n8MN936Je75wF3fddx93XDGMDp1GcPkNFzK4fRLRTiPkpQ/nXHcFE/t3oF2XYZx33W3ccfcXpN7buPOLt3PZ+P50SMim75jxjBvTkzRVw5FAhwEjmXDOSDpHSVuiU3Knvoy+6EKGpDsFvlhSuo7iktvu44v33c2d0v7tnzuHXikxxA+6grsv7IoLMMbgzBjPzbeMFVLnxt37Ej5/YV9SYz1IrSC5kruP54pb7uS2O+7gzrtu4bJxvclJ8IjNyElCh8FMvfrzFs533HkLV58/nO7p0bgSOtJvwpXcKu3ecdcd3HzteQzvnIhTrHkJQj4nXH8vX7zrei4e3xNXdDKdhl/CLfd9uREnKXPz+X1I9sTS/+p7ubi7C4foKcrYZzMC1nytd0ilKVK9ipNKU9RRHSUjIrJ8y9ajVCSneI6atW1FWh0ROqE9E5E+IqHGPjSmNYZb+BsTrWtjrBIaESmnYSvBvpxVBHRYH65A27kzjsMVb30hr6MR3rVVIZ7d4+fp3ScnL+8LsK8hjFuKO0+lW8aJyxNFbGwUHtcR8MjE5XC68Ua5OZhiHMSmZZMa5yXK48AYc9TWHC4PXo8L69mAo+aQSIcLt3wr97glnwRbnsbpxuONkjacLaNP4DeijwN3dDReKXYM1Wh5ONxeorxunA5Hy2jLrzq43W5cTmOFD10MDpcbK+3DxTjsMA4UQ4/7RBkduKS/HmnrZPTGOAUfD26X89C94aMdxjhwCg7eE+p4gvrlfkbF6Dg6ik6qb5RXxoQbZ8tqHE5cMga8niPiMTicTtweD4eGpcFIfrfg9HFV5bN66Fwt3/ZP1P2A5AmEZeG18mtu9ajbxkX6FZaxFY4YgtK/kIhaQFSEY4CQlIgl0k/Ja0TEd+iUcCQcQcuZ8KFo23f2ENCRqdJ4/1rqYcW2jGiVfker1KpJKSNuboyDIUlOFpUF+dHGBr63of6k5HdbfZSI6X1QopNM/VYsdX0Sp8PppdvUaxnXUYiEKvxJNGLXaSNgI3DaEWj+uFpTdSRy3Pq3lfrYXFhNKBRCfwxPLgfnfDWPN4qs4Xw0kWLWqbqcSDRjyzwaVmkZd6T/8PRGbQ/LEwmRX1bPvooGAsHQwb6FhGhU1weorPchPT8Y31hWyIgQltK6AJv2lwt/aczRmHZ8HFQfWz5BBHRwC2HUu6D341BLh4cOxbceX6smJQ5j0HeN/LiXl1s6eLimnZurc05OrpW8X+js4ZaOHjoLsflkIDfy7TWKzhOvYHR7JSU6ErAPGwEbgVaMgH5KZWpp1FADjb7jXlfsqeaFVXuYl1dKcY2Pojo/K/eUipRRJQv2psIayiRue1GNLNBV7K2oY2dpDQVV9bLY17Cvspa80mpW7C6X+Fp2ldWyNL+UFXvK2Cd5rR9blAW+wS8W3nJJl7wFFbXsFv++8jr2iGwUUrRiZ5HE1VttLdhZxsK8A+yXNiqk7WVS9+p9lVQ1+Fkius3fUSxt1xEQIqWWjO0l1dJmOXukvS1FVSzdXSbtl1NWWy9kI2LpvflAFTtE7yU7S1i9t4KtJbUsknY+2FrMLtFhk/Rvzd5y0aGWbcU1kqeU9YXlLNq2j7IGH8t3V7BW0ivFv0F0qfEF2FBQQWF1A4t3lZBXVGFZVRqtLxEi1sJ5XOjtxFNCwBAxgquM68Pph0ScUj1nL3OrJiUKixKTS7M9/KF/DA8OPDX5Ua9oBiW5xNzddm6I9tkWG4HThoBd0bERkGlBzmOnt0gJyxbHzuowr24s4f3tZby+sYj3t+5n2sq9bNhfyf+W7WdbaR1vrC3ktbX7+GBHCa+t28/sbUW8ub6A97YV88am/TyxaBdvbjzAGxL37Io9vLKugDnbi/HLtokSkxohOCuFqLyyVspsPcDr6wt5VwjBvB2lPLd6P7O2FPDi6j1sKK7msUX5vCr1vL25SOoo4X/L9/LXObvYVFjFPxbv5GXR480NxShBKKvzSXgv/1qcz4zN+3luxW5eW7+fp1bsY01BFb6woVakKghz88p4fqXoJuVnbC1h/u4a5uQ1khjVWeUl6ec7W0qZsbWMA0LSCuscLN5dxX+W5PPvxbtYs7+C/yzdw/7qep5etocVQkz+LWnbDpQTDAWRZVOkBcC29/Qi0IbJXqsnJaf3Ttm12QjYCHxWEWi2jhz+DfLk0DARB72yU+ifk8SqfbW8sqKA/l2ycbi85Jf7hJD4Ka8Ls6sygNPtZkdFgDWF9SzJr2R1QS35Et5XLdsdLjdBITj7ZKskIz6a9qkJ5JX7Ka4LWhaO6CgXTlcUy/b7WVVQx+L8atYW1VMrOyNF1SGG9ezAvK2lVPhDeFwuxvfMZdGOMmZsKicuzkuD6FlUGyAUdDGxdzvZcvJR6wsLOfCxpbiOmBgPFb4gu6X9PjkJeD1RFNcaGqT+EtG/XDxV9WE6ZaSQnBhLjT9Mbko0nVO8hIW07C6pIzYult0VIWnLSeesVNIT49lYFGTNvmqc+h+J3ij2Cw5byoOUSts7y8PUNISJjU1keLcc3PqcmGBg3Q/rcnL3wM51Cgg0DfIm5xQKnv2sNik5+/fA1uDUEbBL2Ah8BASOZRfReJVjVxntdhIMBqmtb6BXupdeaVEUyMILYdLjXHRMcpMnWzI+WQW6ZSQQFHKQFO2UhdxBrMdLt+Ro2sVFkyskpG+7ZHHjSBOCkB7rweNwiHWjgnX7KvC63aQIuYgW10h8bJTbSu+SGkO0y0O5EJieGRnEuz1kSdmsOCdp3ghd06PxOr2c0y+D7KQY0hKiyJR6kmLcOKSeBKknK95Lh5R4BnTMFDIUS2q0m5w4D/Eeg4uIuE7R1YW2mSrxGbFe0qI9xHjBHwpYj9JkpMTSITWOsZ0TSI1y0E7qTXC5yIpzk50cRUJcHCO6pNElNYpot2G9EKpk2T6PFfzaiU4JXtXHCUJGDPqHfZxOBNRCImPwdFZ5putynOkG7fZsBGwEbATOBgK6ZfDhdg2yNoqIy7GPPhlestwh0sW6cVHfTO6e3JVIXQOjOyQxoH0KVw/NIibiY3i7WPplxzCuXQJX9c3mir45XNwni/GyUE/skkSHKAjJFk3frETJm0TftFgGZsVS7wuIRSOIQ5TplODm2j6pXNw7g6v7ZXFe9wwG5cQztmto6R9OAAAQAElEQVQsVb56Pj8+i65JHiZ3TSUnPopJvbK4YUQOnWKEIlXVkR7l5LwuKXQQUjGxWzyJQhzaJ8aIHtkkip3G6/czXohR9+QYRnZIoJsQHrfTRX9po19mPEPaJ9JPdOqfEcuI9vH0z0ykR1oCuYnRnNMtHUdtPQnuCIOy4+mQ7CYn0csVQobO6ZpBdyFnwco6IVYxXNk3jVBtHRf1TqV7WqxgFYvDKMZ6UVG/LacTgUjLypogbnJaprRqv6NVa/dZU87ur42AjcAnh4DM2EcnJpKAyrGb7psZzb0Tu3PzkBwyYqPoLdaCO8Z25vIB2VZ4VPsEbh3VhTtHdaCHpF0gC/GEbimc3zuF83ql0F6sCIOFqNw6qiNKaiZ0T2VwbjK9s+IZ3y2VkbkpjOueJZTEkJPg5cK+6Uzpnsb5vVKZ2iPJsqpc0z+TO0Z1po8s8B2TYqTeNNoneLigT45YYaK4dXQnbh/fmVxp/1whNO2TvZzbM80iJS5hA2NzU7lTdJ7UM5Nz++fQTSw6Y4S8qA6xYskYIqRkYHYcozolMzgnkQHtEhnaMZn+2QlcPrAdY7upPuncOjaX83tnM7xDIt3S4ugoZGVKnyxyk6O5dUQHPj+mk1iGYrhhcA73jO3CZdJWr4w4sa4k4zQOq49tbaE89shobSkywo82lMWCcrTo1qa96uPQiy02AjYCNgKfTQSap+pm9+goGGMw5pAcmcsYg26TGGM41SPG4yRdrBqx4jq0uGy3HK0OY4ylw9HSWmOcMW1L39aI4enS6fij+3S1cnrqOROk5PRoatdiI2AjYCPwcRAwjYWNUU+TiCMnKo2pZ/6q6jhlJnYoI9HAmVfBbvFTgoAOH5UPdyfSNMbP5kj/sFZHi5GPwtGi7TgbARsBG4FPGQJiwj52j87mZK3TsEtUU1cc+7QR+EgIHL2QbOhYCY1uxPK35ov9KWjNd8fWzUbARuD0InCQmOjkLBJRMqJyas3oS79OJMeq8UTlNP1YZY+M17ynW45sww63cQRkmLelHtikpC3dLVtXGwEbgY+PwEFi0lyVkhKV5vCJXSUC+sr5QCCA3+9HX3ymcSr6r8MaPl4tmk/zqDT7tZyKxh2vbHOallO/z+ez/l25pR5ah4rmUVFdVVr6NV3Lq9ssmq5xrUlsXT4+AtaQt8jJqY3zj9/yqddgk5JTx8wuYSNgI9AWEdDNdpUjdLemaetyeIIu0MeT+vp68vPz2bFjB9XV1RYx0cV9165dVFVVWa9Qb1le01Q0Tl0tU1hYSEVFBXV1dZSWlnLgwAHKy8sPK6t5tYxKS7+GlcRs2rTJam/79u0o8dC4oqIitO6GhgaLNJWUlKCiBKaystJKUx01XFZWZrWtpEYR0HrVteXTiIDFTFp1x9oUKdEPS1goX+gEonk0b6tG3lbORsBG4KwhYIzBmEY5nhI6jygRUKKgi31NTQ21tbUWkdAFXS0lSgRUNKwL/pIlS9i3b59FFHTBV/KipEPrUGkkCn62bt3Kk08+yUsvvcTevXtZtGgRTz31FK+//rqlkranxEHr0DLq1/Lqarsar+0pmdB4bVf11XLz58/nkUceYdmyZSxevJiXX36ZBx980CJQ69at4/nnn+fVV19l586dvPXWW1Z6QUGB1a59+fQhIEO9zXSqzZASJRr1oQjba0KsqxSpOLbk1YSpD538PdAPcrMcKhWRbyth+eYRJBQ+HruMSL4I4WCAoOTTeg7V0Qp8QuAikTChgPTD8rcCnVqrChY+gpXcS530A6HwCd5e0Vo7Yut1IgTkVnOyN1dJyRNPPIGSgOeee47333+fBx54wFrwddFXMqBWiOnTpzNt2jS2bNliWSJmzJjBn//8Z5QgaNpDDz3Ef//7XzZv3ozH42HQoEFMmjSJxMREoqOjiYqKwu12M2bMGEt9rVMJixKXmTNnWmX/9a9/8ac//Yk9e/bw7W9/m4ULF6LtWAWaLl6vl8suu4wRI0ZYMUuXLuW8885j5MiRKLkZMmQIU6dOJT4+3tJD4zt16mTltS9tG4GIDGyVo/bCHDW21UW2GVKyvirEuDk1jBI5f0ENFyys/ZBcKHHnLqjlokU1zC8NWmThmDfo4K2IEAkF8NXXUecLtZinQlTv38KiV55ldl7gYO6jeSLhBlY//RteWNdAIHy0HGczLkyoIY+3/vwPFlbpPBw5m8qc+babPqTinLDtCCHqS7az4Onf86Pv/4Q/vLyJ49/5E1b5mcvQqjvcPAhaTM4R+cQf6xNhjLHePaJEYfz48cybN4/i4mKLOJx77rn07t0bPXShVxKr1hElGQMGDCApKYm0tDT5UhOyCIrmad++PV27drXIgJZTi4Vu/fTq1Yv09HT69euH+ufOnavJFknJyckhJibGsmgocfnc5z7H4MGDLctKly5dOP/881ELjTHGKqMXnfOUqKgVpW/fvrhcLssqpK4SrPXr17N8+XKrrY4dO1ppWs6W1oiAjk6Vj66bjgcVGeofvZIzWLLNkJKHdvioFuvHwwNi+McQlWhxD5e3x8byxuhYOsc4+fsuP6/tD1AeOPENrd8+l9f+9RAPv5NPsCX4xonD5cbtbBl5NH+QvUvfZ31REDGWHC3DWYyLEPYXsf79pez2hdvKuDx9eMlCpB9IcU5YZ7hyD1vfe5p/LUvknM/dzDWj2+M6YSk7Q1tBwJoJTmYgHKVDanV47733yM3NtRb5I7MYY6xnN3QbRi0casHQZ0WUbKjoto8+55GZmUm7du2sZ0c0b1xcnEVglNRonTpW1XKi7oEDB1i9ejVKLIwxaB61kOi2jxIczX80UYvOhg0brHK6lZORkcHGjRstUWKzatUqtLxaSrTOo9Vhx9kInC0EHGer4VNtt07YQn5dmNtX1nHNkjquXvph+ca6enbUhokWEqGyWVhMYYM1FZ2gOckjk5VOBIcyOonP6sbIS69hQif3oehj+iKteMFv1E16eUztP5UJ4RKWPf8PnvjHSywrP5EJK4K/toayohoyxl7MxIG96NYugcbvn59KdD5jnYq06K/BGANyokezq/5jiDGGW265xdoGUZLQs2dPkpOTGT16tGXJcDqdXHfddVZptaDo9klqairdunUjNjbWyqtWibVr17Jy5UrLWqJWECUNu3btsp5B2bZtG0paLr30UowxZGVlWfXrMynDhw9HXc177bXXkp2dzSWXXGK1d80116Bt6baPMcbSp0+fPpZ1RZ8TufDCC63tIbWq6DaNWlr0IVt9nkSfj8kQ0qJ90jqsCu1Lq0BAR6w+thAMNRAMhcTy7xfR2Fah3iemRJshJYqA3g41fPjF45c15kjxhSJiqYjglV51iHIQ5zIfgyhEqNq7mbn/e5w3twWoLd7J7Ie+wfd+8F2+ePON3HLH/fzmmZWUih6qW0vx73qLB37wZ97eUk5tUJSVRP/653nw97/mB1+5h7tuupm7v/FHXly8k9KGMPV7lvP2E7/km3feIhPfvfzwr6+zLL+aUEMRW+dN46Hv3ssdWub+3/HkrC3o+hoqy2PdO4/xk1/+gd988xv85PH50krjGQn5qClYwvO//w5f/PxN3HzXH3m/qFEPzVG/813++t27uOW667nru39j9vYK6pv01HTwsX+ptns3t95wK1//zXMs2FZCfeVG3n3yX/zvjaXsrBWs63ay5I3nmfbSPDbv2cqSlx7ih/fdxudvuoOv/+KfTN9YJubrcvasf4OHvvltfvCtu/n89Tdx19d+zuPTXuAfP/0Kd4k5+rb7fswT8woOWanqd/LuQ9/iCzdex+fu+B6Pv7+TioYQ/rXP8sff/kowvJs7FY9vPsAry3ZT7osQrtrBvGf+yPfuvombPvdl/jhtLnNmzWTWjJd48dkn+N23fsIjLy1lf8BH6bb5vPiH+7nzxhu5/au/4l8zt1JesZe8Bc/z95cXsuA/P+Dr3/49r20PYhoBsa+fBgQOfgTUIyLnyXbLGMPQoUOt5z90WyZdtlvUytGhQwfL8qEERUmGbt8oUVFriLr6LMfAgQOtckoAlBT06NHDIg4af9lll1nEo3v37tazJIMGDUKfCTHGkJCQYKVpnUqCtP0LLrgAbVOfSdHtHt1aUld10a0hJUdRUVFovssvv9yylqjlRbeflHgoQRo2bJhFaFQ/1VvbUd3VcmKMwRhzsrDY+T5hBGpkXn56Vx3rav2Eg06ZI4Mn2WIE/ZKtogXkO7fu3au31Yss361XRwXUHw5z/5o6ph8IEO+CZDFaHCmxTji8IwaHATn56EcEf10l+3dsoaA6TNBXQ+GundR1upT7fvxTvnPLIKpe+S3/XOo/rIlw6Xwe/fmzlA+YypB2cZbVRjOES3eyeZ+h+/l38M0ff5NruxTw/tsfsH57KS7jJrHzcC4QovPNL55PduEq5r23lF0hgyshh97jr+feb36NG4Z52Df3ZaavrwdfNSXbNrBuZ4AuV9zG5y7oo83IwPNRfWAlz/7yQeZ4J/GFn/6eP/z0ZoYkNSZTu5jHfvQ0VeO/yi8e+hWfS1vKf56aw67SOkJNWerXv8DfX9pBwsR7+fEv72W4bzGzZi9hc20HeuT42LVqPvOXbWbzojks21JEuF13OkW7icvsyahr7uXr37iZccmFzHvuLdbV+6mtKGRfoZte13yDH//sq1zTu4LZ/5hOxajb+fbPvs+9U93M/f0jzCpTDWpZ/Jfv82zNFL78+7/w8xsTWfrYk8zbXUFN0Q427nXS+6J7+LZgeHXHfGa8MYfNO/ey7s0XWXggmVF3/YRf/fq73HzOQAaPHsuo0VM594Kr+cL3vsYt5/fFtfUD3n7pTdbEXsBXfv5j7pmUQP6bf+Mfi8LkDLmQ688bzPDrv8uPv3cP5+TKgGvCxHY+LQgYmRdMU2fUdUi4KXgcxxhjPUuiz2Wo6OLvcDis5z4mT55sPROicUoSlDBoHvUrwUgQcqF5br31ViZNmmQ9a3KsvFpG61VVjGlsU+tT8jBarDJKMLRuLa+uMcbaTmoOa1n1a5lmaQ5rfk3XNlQvTde0ZtE0bdeW1oOA/nPHa3sb+NrKStbodkHEeWLljLJtlRZZdairnNRob1HuLHgdZ6HNk24yLDmXloX5R76fL3b28M6YONZOTWDmmFj+PiiGvw6MZubYWH7ZO4qcKAtxKXEaT6GX4XBIrC9SZ8TgdMWQ3WsQvbt2pfvgqVw4KMLWLcU0HmEaylbw1M8fZ8+YL3LneT1Ij3VhTJNeQq4cybn07N5VTLr9GHfOcLKpw1RV4cruw7DxE5kwvD/9hoxhYJdkvP5SSuqT6NhnBBPOGcPg/gMZMqA33dIjFBZUCIGI4IxNpf3gyVw4sg9d2zeyjnB9FWVr3+cD/wS+cNsU+uZmk5mTSYK7UY/6pW/xXrgnvWJqKCkoJzonjfpNG8ivrscX1p40sHnBEqpjU4gyfsrLIS42QHFBAcUlftqPPpcRGbXkvfEgw8ZMegAAEABJREFUj7xbhOkwnImD0olKFsIyfBLnjBtK//5D6Ne3B9lmP/vKQ2KtchMl5Kp7/+507tqL/mPG0TcliU6D+tKtc3f6TbiI4Qnb2bQ3APVLeGtmhO7946gt3EdFTAfS6tazIb+GelHQkdKZXj270LVbPyacO4yMYBVUlVNTUU3QFUtKZjbtOrYjIzme+JhooqJjiImNJzElmYSoSvK37GR/XXvGXTaBfl26M3jUWMb1j2fPsrWUumOljAdvXIqYw5OIcxkFxJZPHQKH7ush3/E7aYyxPsvGfNjVxV0XdGM+nGZMY5zm0QdW1T1RXmOMpYwx5mCbWkbLGnMozphPxm81bl9aBQLJHgf3903AiIHk/5ZXsKUhiHhlTj26esbImDiYdAQxseKPFmcltJqLo9VocgxFqoJh6uQL9N92+VlbGSTNY1gvlosfbWrg/nUNvL4/aN0g18GeHKOi0xFtHDjdblyyf+xyR5EgpMPf0GQpidSwZtrDvLgxTha6XmTEe8Va03KAgNFyLidOpxtvbAxuYbRGyIoJ17Bv9SymPfIbfvqDX/HP1xezvSJISEhRQ/F2lr3+Tx742Q/5xUNP8c7aUgKCidQGDicuTxRRHpfo5ABBIuxvoHJfAQ0detM9IQq3fJtziNnIGEkmTNW+vVTX7mX5+zOZ/uY7zN7soEvfjqTEukVfySO6FBVVU7F3HSvmS56332V1WRwZOdmki6nKGZvLyDG9SWiopo4UegzrT6bXiYk0ULZzOe/860/86kc/5cF/ijVCSIyqaozB4XDhdrlwOsWNihadHbgFSw27vHFCAAIEZG8uXLGHfTW1FCyZzbtvv8V02a5y9uhPx+Ro6QsYKa/4OxXDuBg80mdHJIZ+UybQvmoh//nR/Xz7F08ya91+amTcoIcxyOwOvgoqKuvxeTJolx4lmIkuiUkkpiXhqSilwiJlxspqTKOLfdgI2AjYCJwFBIy06ZZ5aLDM49+TL2l76938ckk5Pn1VgawbkXAEfeYkInOgZP3UnLqSterORJq0K5Mv0UpONFwXilDki1AoUuaPINtuTbnOoCMjxhi5HGwylgHX/ZhvnNfAjKdmk1fVgKh5MPVDHikqJ4YGts/8H89PX0tVzhguufEGLhrbh3ZxBv/eZbz76itM3+ah3/nXcv0V5zKya6KU+VBthyJEJ+Eg+H1+wtrAoRTxGbzeKNwdxnHjnXdz9333cs9XvsG3v3wZA9LjZIHXLB7r3QVZgy7kypu/wD2S54v3f5Mv3TCJPu3jIFzFzq0F1EcC+GoPsGPLbmojfvavns0bL77Jekdfpl5zI1deOIbuSQ6p8Cin6Hh4rLH6pPfWREXh9XRk7Ofv5q57Rb/7vsz9//dlLumXQpz78FJIPcaKchDfdRxX3PM9fvz9O5mQsJWF781lxc56K9X6zGrlTicOIYLoe0jE8mUlBgKyNecjqBYVhxVjXz5TCOjA+Ex12O5sG0MgJBNYXp2fymCI7ole2e4Ha96zLjQdjeNYvsdKbqUpjeGmRCSyUQ5GnAbPJ1RFm5qGd9SG+MGGejaKpSSo6H9CoHykao2T6NRcxtx6H5NrX+GfL66lsMaP9eX7eBWGayncvZ9gQkf6DBnB4F4dyUyKxiWjyFdaSFFVmISuwxgzvC9dOqQR5zleZQaHWCESu+SSvGEW07fXoiMxEmjApzY/GcqxAwfRfttcFhU5iU1OIy0jlViXZNNTB7mJpmuPLMq3baGgKoA3OZ30tASi3DJUhJ2XrXuPRbsh+7y7+NwQD6Vr5zJ/czFlRUVU+uPoPGwsw/t2pWNmfCPJ0XpPWhyY2EEMareZOfOKcSSkkJqeQUqsU2owgogqKN6jnA53jFg8sunYoy+9OyYTYwLUB9x43GHhILXUCqM17lTZlomCmm2sXVdCMNxA6d6dbJEtuMT+A8hyHKViO+pTi4A59nD61PbZ7ljbQkC/gL9SWMdj20Jc1c7N7T3FOqzjVr5cGVldGsewRjT3S8iInM2htui2qWn42b1B/rM7wLS9AWqsRfb4kEc7De6W9+uY2SM07F/L7H/9mC/deRf33H0/P3vwVdbVHbPAMRIceNMHccUXLiV2/r94ftEeKk/0alkTT+f+PfDsm8dzf/g/vvP9P/Lf6WsokC/50e260jklxJ53HuIH3/4+v3lkGnPzamVxPkbzEm3cCaT1vZibpoaZ8bMv8cWvfJPv/ORZ1tY2jlRX7hXce2MGax77P771ta/x1Xu/xPcfm832svomy46L7AnXcnH3Shb+4xd89ytf4ktf+jZ/enYhm7cu44N5O/Gl9GD4uHFMnDScXEchqz9YQXlKJ9JdBcx++Pv83/d/yUP/fZ/tNY1tilondxrJ5u7M5V+9iczlf+EHX/0a93/5Pr7yf4/z3s5KGo5legrtYd5TD/Dzb3yV+7/+Pf46t56kbn3pm5tKh245uA4s5skf/5CHnltNsOtIhncLs/Lx7/H1r/8fv/3nHArbn8e15+Ti1fZFBfv8lCMg99kYuZxCN0OhEPr21tWrV+Pz+QgLQde4vLw89I2uFRUVVrz+u6/+Fo2+l0Qf1G/ZhIb1P3D0nSGbN2+28us7TdauXWv9ho7WqXkCYr3T95Fovfr6eH1Fvb5oTevWNlvWaftPOwKtpkL93l0dCPPqrmrGJhu+1juaDlEO+WppLMGoH/FzxBE5Ity2go62pG6JbNXoy9DUPZ4Fwi29GpLk5OIsNx1iJHCCTkZ1HMEFd/+EP/7y//iKLNRf/urdfO7ysQzq0Y/z7voGV/XyEJvRmalf/BGf6+tGD6c3kW7X/oQfXp4jYyOGcd98mHuGC4t1eUjpfSH3fP/rXD0kWywbje17htzCN26bQq928dYgcqSP43N3Xs2AgV3IHCwk4t6v8sV77+S2O+7i/p98n3tvOJdBnXsy6vI7+Mr9X+Gu227ltq/+H9/42r18bkwartRuDLzodr5yWXexqqhGjWIcLqJSujL2xi/zzW9/nbvuuIO7v/RNfvXY9zlPtlOcngwGXf4Fvvatb3DvHZ/n9vu+xN3XjSE3KQonehjcyT0Zf82dfOnrX+YLd93F3fd8gRsvGEyX3N6MveIGrr14NN1SYohvP4wLbrqNmy4bTf9+I7nwtq9xv2D3+Vtv58vf/SZf+9rnGZeZRsf+F3LHN66gp0JnokhuP5KbfvQlxicYwIEntgMX/fDX3NRDMhgPGUOu5K5vfIuv3Xc7t9x5L/fdey1jOsSRMOJ2vnv7RLpnxTZimDGRz99zNX36DaTvlMu55pZbueX2u/nCfbdx+bjeZMfKvegzhavu+jrfFKJz4fhB9OjShzFX3cmXvnIvt99yM7dI/26+bCw9UrxEpXdj2LVf5d4pGaKVqGafnxoEDpumdbY/xZ4pIdCXnSlRUCJSWlpKYWEhCxYsYOfOnegLyaZPn279sJ3+1szu3btRAqEko7kp9WucltdX0SvZ0PeU5Ofno0RGyYiSFq1PX02vROfNN9+0CIu+Kl6Jypo1a6x/9Wyu03Y/3QgkymL2jV4pfKNHHLkxLhwOJ9bkZwyNR7PbGNKhrXLcb66NWVvttXHFbLXqnbpiHYWEfLu7lwlpLjKFVaq15Pi1GJwxSWR27sOgQQPoP6A//fv3oXvnLFLiEsjo1JXseAcubyzpuT1ol6CQGYzTTWxOT3pkRWFk6yala386CRFyGElzJ9GhV286pcXgFmsNcjgS29NVtl/io1wYCRtvKu07ZpOQEI0rNo12XXvTf9AgBkjbffr1okv7dBJkKyYhsyM9BgxioOjWr19fenXvTHtZQB2eWBIzO9A5K+6IBdTgcHqIS+9Ez/4DGThwAH379KbvwO5keAzGOIhKbk+3vv0ZMHgwA/v3o0/nTCFPLhyGxsPhIT6jE936aJ6BDBjQj27tU4mPTyazQwdy0hOJkszGHUdqu450El0T4xJJ79CDfoNEV8Gwb99edO/SgdQoDzEJGXTsmkWcBZ0Td3Qy7Xvkkuo2IHg5XNFkdu9NeysDsgWl6X0Fj8EMGtiffn06kxHnEbLUgW4d04j1ujCAYtihUzbxCUmktOtCrwGDJP8A+vbsRGaSYC91u2JSyO7ahwGDmvqgmGZ0pHt/yTt4EP17d6VDehwe6Y/TG0tSThdy07xW/djHZwABaySd8H4rIfB4PCQmJlokQX+LZrVYTfRfdXv27GnFqcUjPT0dfU+I/mie/lCekgy1hqirpCQ6Opr4+HicTqeFrdaXlJREQ4NsJQrR0TqU0ChhycjIsAiPkpbc3Fw6deqEkhKr4Kle7PxtDgGZvvA6DSOSo+gS58IpEcYY6UdLkeBh53HSNOmwvK0z4Gidah3SStetQ6Gj+zLE7j400SU3z0W7aAf9E52ketrIHWjukpAFnaicDscRE6TBSJymybrZnPskXClnjEx+R9ZH02FwOGWgS6WSjaMexiHlnTg0z1EzHBEpFSmTdzodR/ThiHwnGTQOJy6tS+o9cRGDw+kUfR2IurQ8jJE4h4ppijYYqdup/w3kaIqync8kAjISmvptmtyjO0OHDkW3ZJYvX44Si+HDh+OQMeX1eq2wllJioWElJZqmcfpqebWC6G/m6PaMS8ackht1NV39WsYYYxGeLl26WKRFy2s7SmTUgqJ+FbW0aDlbPhsI6KjUNdBgpMMGY5lBxPuh01gxMowwptEPzS609NLKj1Y9JSukSjAuy3LRP8FB3/gPS9dYB2NSXPy4dxRf6uq1SIlDbooxWrqVo2+rZyNgI/BxEDhjZZVoqPVC3zWiFgslGpmZmeizIfqbOPoGV7WYqPVEX+2u+ZRwqOVE3+Cqr3B3CmlWhY1pnJuUcGhYxRiDvvpdt4iUhCgB0ro6duyIWkx0m0ifaVFy1LKclrXl042Aw2EwIp/uXh7qXasnJZleBz/rE80jA6N59EgZFM2VOW46CTEZINaR7nFOTrxdc6jzts9GwEbgs4NAxNpob366pNk9uf4rKRkxYgQ33nijRRI6d+6MbqmMGzcOJQr6y8CTJ0+md+/ejB8/Hn0VvJIQ3apRUhEXF4daP4wxqDVE82md2rqSHC2v4bS0NLTuiRMnomRG69T82k7//v3R19FrGVs+IwgYMEJIjDEY0ygc9Wgcz2pIUTlqljYS2bpJidwEh4gSjglpbiamHyESlxvrtJ4HwD5sBD4tCNj9OP0I6Jyt8qGajcSoiHOcU0mFEgK1hih56NWrl7Xd0q9fPwYPHoySCbWWKNno06cPCQkJ1iKiVRpjDvo1rFYTzav1KFHRsu3bt7e2bTRef4ivuR4lNykpKRbx0Ti1wBhjtBpbPgMIGA79fQa6a3WxVZMSS0P7YiNgI2AjcFoQMCALujHiAtbVunDCQ60euh2jJEJF/Rrndrtp9mu8Ph+iz4sYc+yKtZzm0fzGGJrD6mp9za6SFvWraBsqzWWwDxuBTykCNin5lN7YVtgtWyUbgbOMgATFMTMAABAASURBVJhK5GxUQkiDEAIsW7dEWm5jin21EWi7CMhYbrvKW5rbpMSCwb7YCNgIfHYQMCgfOdjftj+PH+yK7fmsI/DhwSyjXUDReBXxtvLTJiUf9wbZ5W0EbATaCAIG5OTIw7SNyfpIte2wjcAhBI4c2IeHDw8dKtUafTYpaY13xdbJRsBG4Mwg0DxbN7vHaVX/FbelHJm1OU3fR6L+5nT1N4vGqb85j/pVNL5ZNKyieTRO/S1F42yxETgWAuaozPtYuVtf/LFISevT1NbIRsBGwEbg4yBgjlFY93JUjpGs0UoQNmzYgL7+XX+7Rn//Rl9kpvHNosRh37596Ntf6+vraRmvaSoap+8g0be26ovVNK6laLq+p2T//v3o6+g1Td8Mu2vXLvRV9xpWUZ1ssRE4dQSO9SE49Zo+qRI2KfmkkLXrtRGwEWg9CMhcLGcLfZpC4igfUWmR+CGvEg0lJUpGVqxYYf3Gjb4SfuHChRYJ0be5bt++ndmzZ1u/Y6MvUNMf0dPfsVGCsX79eiuf+vV3bPQ3dPT18Uo8tF79LR0lKfrCNI3TfFqfKqIkRsmQtqXta5wtnxYETm8/jNEBfXrrPNO12aTkTCNut2cjYCNwdhGQebtZASOm7mZpjmt21SLRLPo2VX2D69ixY9F/+9Uf45s3bx4HDhxASYb+Jo2SiYqKCtTSocRFyyxatMj60b4dO3agRGPbtm2oNaXZ+qHkRPPNmTMHLaNvbtUy+vZY/bE+1UX9+qZXfVeKuhpni43AqSCgT02pYL1A8FRKnvm8bYqU7KsPUeoPEz7Gv+9pvE4iIUmvDYbxhxtvw5mH1W7RRsBGoFUhIFOBnB+ekyVS54zGt70eXWNN11fA64vL9D0h+r4Q3WZRC4a+OE2tIkpMYmNj0ZeraT4lIfqeEX2jqxIVfWGaltUy+ur47Oxs61eGKysr0ZelqaVEyYq+/VXLa/3arpIX/UE/tcTo+0qUwBxdy9YVa2tzdhDQcazScqDLEJegdT07Sp1iq22KlCwtC/HXPB8zDgSoE9KhH1rtr5KRdZUh3iwMMF3S3twf4J+7/KyVuMBJEJNIOEQoGCQYCmt1TRLGX1vO/h1b2SP1NEV+2BECFAkWs2XFVkpFp5No7sN1tIKYiL+SfZtXsXT+AtbuKqfW33YGcSuAz1ahDSBw/H+y+fB4N0ZsKCJKJgYNGsTWrVsta4YSCbWaJCcnW1YTJSP6VlaNVwtKKBRCf/NGSYSSDxUlGmrp0DlL81RVVaHlNU5/aE/fFpuUlERUVBRKWjROLTK1tbVo/s6dO6PtqLVF62gDcNsqngUEGkdx4/VQ803hJudQfOv0tWpSoh8+JRwq6o93G/62089PNjWwoSpEUEBWq8iqihDLyoP8b3eAX2z28cvNDTy718/uuhAhyXN86CMEK/axY/1KVu2s4hAtCdNQdYC81cvYUhI6ThVhwr5NvPmPGezwhduAcexoXQlRsm42M2bNY/Gy1WwvrKY+cELgjlaRHWcj0CoRME1aNbuNQQ0ZawOnMXzsq/7uTHp6uvUsib5iXknIkCFDUFIxcOBA9LdplFBoWEmI/k6O5tEtmOZXx+tv3Ojr5NXSopYT/c0cJSO63aMWEn09vTGij4iSntzcXOttr1r+yiuv5JxzzrFeN69z4bE1tVNsBA5HwFhBvapYgVZ9adWkRJErl2/s74gFpEzcJCEl0Q7DioowqyrD1AgrWVEeYlFZkGrx1woD2VAdIq8uzIRUN4MTXXhPoof+oi2smvcus9aWcIh+GNzRiWTkdiEn4XiVyOIdLmXXxr1USfsSUrXblkSqWD99OttdXRl27kWM6ZVBQlTbGMBtC2hb27OJwPFG9PHSVGd9Lfx5553HJZdcwsiRI1FLhhKPhIQEhg0bZlk3pkyZwtVXX43+Ho6SGCURo0ePtn4bR4mFWkvU4qIEY8KECdaP940aNQrNp4RE5dJLL7XqV2uJEhatX+tSV0V/qE8tN6qTLTYCn0YEjrfanvX+6gJfJWTj52L5eEK2Y9RCsrs+TKIbi5BUy7f5FRVBdMvkddmyeb8kSG0QOsU4GJLsJFUYiTEnmm6O1U0HTncM8ckpJHjEalKzX7ZoVrFm1RIWyhbH4uUb2FXmO4plJEztvg2s2VRAlb9RN0Ll5G/cwIbVy1m6cAELF61k0+5SanwhIsFaSvduY/3yxSxcsJClq7ext7SWQCREQ+UB8jetaiyzeAUb8wqlzjC+6lIKtq5h/YZ1rFq5lh3F/qZORAiH/NQc2M6aJQuYN3chy9ftpLRB7T+KZpCags2sWjSf+fMWs3rbAWoCAcp3LmfF1irC4TrKK32Exc4d8ZWxW9teMJ9F2teiahpke6vmQD47NqxixbKlLBZ9l63ZZukrtwnCAepK97J1lfRl/iJWrNtBYVUDDTUl7NmykbwSH5FImGBDFfu3rmdHUR31JbvYuHIJC+fNY+Hi1WyTOMsyFiplx+q1rF+9jMXz57Fg0Qo25eWTt2kNKxYtEAyXs35XCdWKofQ+VF/GPsFk2ULRd9k6duyvoF620+pK9pK3cSUrl0s9ou/SVZvJL6oRfCOEfNWU5G9kpeKxcDlrtxfToDBJfZ+l87Pa18aZofGGN16Pj4QxBmOOLUoWjGlMb+k3pjHOmKO7p5LXmMY6jq+pnWoj0HYRaNWkxAiuHaIdDBOC8cQuH4vFIhLrgiwhG+pXEtIjzsmrQkgWlIUIyNo7LNnB//XwckGmiwSxrEgVH/EMU3tgJ8vffJ45u6qpKFjMCw//h9dnz2b2jOm89fI0pr21llJp81ADEXwlG5nz8vO8vXQX5Q2hRtIS3Ma7T/6Pl19/i5mz3mXG688z7ZW5rN9XQYO/lJ2rF/DeO+8w4523eP2lV5m1eBMF1X6qCray8oPpTJe06a+/yutvvceyHeWU7d7AnGl/5+mXpzNrzmI27PdZKkSEkNTu38C8t17j7RnvMmvmO7z+4vO8vmAXNcLcgiXrmf3qq0x/dzbvz3yD5//3GkvzKynctoE9paXkr1/G0iUb2FdWyPZl7/OuWE9mir7vvPwCr7+/mp0lNexbMZM3X3yWl9+exawZb/Hai68wY/569tWGqC/LZ/2CGbz15kyr7Tdfe5MZC7dxoGQ3695/lVdmbaKkvo7SvCW8/fIM1u6voVr8M998i+nTZzD9jef534tLKRCrWCSwgVcf/hevzJC6Zs3knVee4aknn+e1tzX8LjPeeIFpL77H2t3lNASq2LtmPrNV33ffZfqrL/HG7OVsPVDN/rVzmPHC07zw1ixmz3ybN15+hXfeX8XuyjrBcT3z33qdt2fO4r33F7B8437qIxaU9uVTiMBRb61MMhGRT2F37S7ZCLRJBFo3KZFvBU6ZMH7dN5pvdY/i9k4ebu3owSNav7o/yI82NvBygR9Zb0lwGcakOPlxryguzvKINUUyfcxbEvTXUVFcSIUvSFC+VZdXRdPr0jv40tfv5cZJSWx5/mVW1DRNdWLZ8JfvYtkbz/Huvo6MnzKArFgPqj+RGkr2N5A88AJuuO+r3HPDUFybl7Fm6x7KTQxpXYYw+cpb+cIX7+Ti7n72iTVg3d4AnsR29Bx9AdffdR93Xz+KDP8OFi3cQmV9NSWllZAzhituuIoJ3WKBCMHaYnYseIlX1sQz/pav851vaX2lvPW3aayp8lMw+3H+uzKe0dd/gXvuuJB2+a/x6oICkoadz7Dcboy5+jbuvutSBkXnMeuNpZSmDOOSW2/jqsEu8pYuYfXWQsorSql1t2Pghbdyz5du47wuQQrWLWXVrjL2rVvMgsU7cQ65kls+fylDU8tY9fYc8l05dO+eSeWi13hr0WohWnPZETeC0b0SiU3rxtALb+Tur3+de6/rQ8krz7CwNEQoXMWBvQ1kTbieu+7/Jl+8oS91S1dR2X40l939Fb74+fHEb1/Eyi27Kdq/hnffWcI+b2/Ou/k2rhmZwIG1S1m6TvCtqqDWpNFr6s0Wvpf0i6Jsw3wWb91L/pZVrMyLZcytX+eb99/NtVN6cNydOuyjrSJgfUrlIueHuyCRkYj5cLwdYyPQxhAwGNFYRZyjnsdLO2qBMx758VfuT1hlYwyJbgf3dfHyx/4x/Kl/NJ/r4KFHnIP9vggv7AvSU/wXi2XkF32imJruJlYICqf7MC48Mel0yM0iJSWdTkPG0j/6APvKw1ZLkUAxW2b8g8dmODjnrusYlhOL12IkVjLGlURW+0xSU1PI6TecflkOQg311IWSyenUnoyECLUVdRi3E9TiISQiLiObDu0z8PiqrG0bh9tNuLJcrB4u4lM70GvYCLpnp5Ek21XItkh9ZYlsneSROvUqxnROIjYxhwEXXMqQ+mUs3lXJ6g9W4e6QSvkmsYisK8WbEUdNSTnCZ1ATstPlxuVx4d+2hq0NHkztAfLXrmN3nRNXwEdDfa1YEpzESf8zMzNJz+xC716dyU4IU1m0i4J9BRQcCOFs2MmGDXkU+93Euasp86XQfsBYpvQp4Z1/T+Pd7RlcdN0Ysjweojv0ok+2l3ohf6WhDLKii9hfHiQiCwWuVNp1zCApIUkwG0LP7Aw6ds4hXTDM7D6Cfu0Ngfp66c96tldHCNaVUyBbWrsqwjhCIUmroTbiJCYplYysbNG3E917dqNjKlSUNeCNjiXW46dk53by9hTLvTDWR7rxjtnXTxsCER3ox+iUOUa8HW0j8OlCINLqu+No9RoeoWCpEJFU2ZaZnOa0yEhFIMJz+wLWcyS5sjgrRfCL6USfSzii6GkMGlm8XLhcYflGr9XKjfbvZ8OaAiLJGcQ6gpJurfWaeBRx4nRIuqy8odpCtix9n3deeZEXX3iBNz5Yw47iBsLhBsp3rWPRjNd4+UVJe+VdFq7dS610UFo7Sp0hgsE6KmVxTkqJQ6qXPA6MK4GEWB91tbVUVIeJ1Bexv0DIQ8F+wp2ncu6QdsR5nZL30OmTvMFALeWlxRRK3sL6ZHoOG0SfLmlEOw7lU5/DoVhIXwL1+H111ApxqSyU+veXE/Bm03f8GLonOfHEJ5PdvTNJFbupyupH90RDOFhL0cY5shX2kvTxBV58cSbrZRtObh8fPhxCnMyhaOPAZRSJCL7aOgL+WirLS6y+7a+LI3fAAAb0zCKmRRHkcAjJVcGVTue+wxnZK8jqV5/k3/99ntfnbKJUxpNks89PIQJHDAXpYcT6nMqQEL992gjYCLQGBI5YYlqDSsfW4UBDmCd2+fjGunpmFwe5JMvFoEQnflmoH8nz8UpBwHqHyeyiANtqwtSHIseu7LSmGEzcYG742Y+4LnkJ015aRF5pvRCWE7dft+VdXp2xmuKkYVx++73ccfVE+reLxTTsZsXsWcxZ20Dn82/mrrtv5OJx3Ug81h0zTpzuaOJiwrJVVEqDrOyRcBBf2S721efQMSuBjPQ4knrJdtDtd3P3PffwhXvu5NrxnYmLcrVAwxC2TYHWAAAQAElEQVSVlCLWkK6MPP8qbr7rC9x97z3cedMFDOuSTrRpkbWl1x1DTFwa7bsNYPy1t3PnPfdKG7dz/aVj6ZkYpHpfHhuW78I1aDRZeTOZvqGE6qp9LPjPY7znH8ylt93Hl79yE2OynNZC0bLq4/tF38Qk4lK7MGTyZXzuziZ9b76E0T2zhSAeq7STuKw+TPr8t/npz7/BdQMcbH37HVZVnfieHatGO771IqDDVuUwDTVCxBiDRVSxDxuBto1A5BRnz9bYW0frUOrEWlTKN9i/7GjgV1t8VIWgyA/xLgc/6OlFnyVpJ1/hH9rh48ZldVyxuI7vbahHX6gWEmvEiWuHsHzTrijMZ/vWrWzbuoP8faWoVeJkyh7M4+nCpV/9PLkbpvH8+1sorAlyfItNmEBDAEdsMilJMbj8lZSVV1LjCxIO+Qgaj7X1kBQdlq2dCioq6/BHDrZ2hMdBdGwq3ft0pHjhWyzZlEfetk2sem8+hT0uYGLHBAZNGkrZe88zZ/Vmtm7fIX3dyNa9VfiDwupa1ObtMZBe4Z2sXrqMpWu3sH3bNrZsyadItpes/7JpkfegVywP2e3SiA1uYf70JWzYtp0dW7exI283+w/sZsuKRSyvH8PdX/wcV4wzzP/f66wrqaUuGEN2hwyi/NVUFB+g4iM8aerp0pfuzkK2rlzCojWbG/Xduov9ZdXIsDmoYktPJNggW1f72Lk9jz2FFWLVSSEjQ8iYq2Uu228jYCNgI2AjcCYRaPWkJCKkIhCOMG2Pnwe2+xFjCRlewxc7e7ivi4fLczz8qFcUai3Jq4tYD7wOSXKwXpjLkrIg+m/DJwLU4Y0lKlzBzvf/xe9+/gt+9csH+PszH7AzEkNiRjYp0S5c3kQy26U2WQoMxhlFSvsckmUrCUcCWbmZ8q3c4MyayhfuHUHl/A/YVFyDLwyYWNLapZMQ7caJHm7i0zNISYgjo/9YRmTUsOntf/DH3/2F/723lbJILEnp3ek3MJekqkU884ff8Zd/vsrCnT7iU+KIjtb0DJK8WlezGDyJmfS64HouS1/Df373ex58+Alezu/N3d+8jFyXm6yLvs7XxlUz869/kLZ+w29++xhvrCkWYuAmMSub5BiPbImAM2UUV940kYwDHzDtkT/wu1//joefmc3avdU4E9NISU4kxm2kYYMzOpHk1FSSYhPoOGgCUyf2JLj0Pzzwq9/w+z/+lf++sZCNe/awY2eA/lddwoDsTLpPvpIpMRtYsDWWsRcPp/rNP/D7P/yJP/1tFgeS25PidWAc8WR2zCDeLX7kMFEk52SRHO2h8VEdJ7HpWaQmxBCVOpSLrp1Ep/oVvCp9+91vRN//Tmf5zkoc8ckkpyQT58E6HFHxJKakkRw5wOYPnuGh3/yWP/zp77y0pJScCy9l+DFNUVZx+9KGEYg06W4MqMgVmV5EItbTJqFQCFtsDNryGNDxbA1mjnG0gWhHG9CRHbIV8+PNDWJihS4xhp8JCflO9yhSPI3qJ3sMXgeIwze6eXltVByPDoyhZ7zTeuvr8ftoiO48hiu//Veef+F//Ofpp/jPfx/lV9++jsl9B3HpV37Ijf1Tyep+MV//3W0M1MXNuIhO7stNv/8113SQRTJ2Kj948huMjnPJou4gedSXeODh+zm3azLRuoJ6R3LnL+7jvD7tSBA9hbkw6d6vcuPUQeRm9+Hce37Ibx96hL88/CB/eOyf/Pl7t3LRoPbkjryGL/7iLzz614f44wN/5fEHf8Y3b59Iv/7juOLe+7mil5vDDoeXuOxhXPl/f+GJv/+BX/zuQf7yizsYky35dBZ2t2PcF37H3578Ow89+CiP//NRvnN5D5LjO3HJ96WfwzuRJoQPXKQNuIz7fvEXHv7rozzy+N94+Od3c/6ATgy66HZuvv5ihuc4pWkHSQMu5KqbbuaKock443Lod/5d/PChv0v7j/KXR//ML75xM+ePmsLnvvtdbuwfJ/fQS2K74dz4iz/z3Ut70uX8b/KX//yDP/3xzzzy1z/y6NOP8vnuXtzRE/nmY19jfEYclkruHlz38+9yZf/2JLsMOJIZ+4Xvcuv5g+mc4Cal9/nc/sM/8fBjf+WRvz3GX371Ja4Y0ZX+U67nxpuvY3xHF1KIhJ4Tufjmu7jpwhEMu+ob/PGvf+FPD/6ZP/7mW9w0Oge35LLPTy8C5uCMbZo62UhVwuEwlZVVIpVUVFTYYmPQ5sZAZWWlWNiDTeO67TqO1qx6o5UEpu3z4xFNL89y8+qoWO7K9RBnfVPHOrrHOi0Ckh1l6BzrIE4WrXMz3ZwnkqZsxcrVmi8OXFHRREd5cEs/aXEYlwdvdDRRHiUBLRKO4zUOp9SXQFKzeeDIvA4PMXFRuBwGc2TaYWEHbtEryuPGeYReHOcwThdub5TofBKFhCw5nF7i4qOFCh2n0pNKcuDyKlYe6RsnPhQnbwyxMYLFiXPbOT4VCJimXqir0hjUucbn9+Hz2dIGMbDvm4zbhoYGxOyHMTquVZrGtjiN1Fs8beA8iVXj7PVCgdwv+zVB2b6ZPiaOp4bH0C/RJQvOIcBVuxghIb/tG8X17T3MLg6QVxvSaFtsBGwEbAQsBHQusTxiKTl89miMta82Ap8KBA4N9BbdkciD+zqtf/S3alLiEMbXSawgv+gbQ58EJ04Jt0D6MG9nyfe7ftE8PjjWIi6HJdoBGwEbgc88AjI1CyWRL5MtkNApxRhNaRF52r1af7OcTOVNeQ9qq+GTKdecp/EZGS3VKHrVNHWbRcMqzeGWrsbb0jYRkPsoZ0vdLT5yMOKIxIPxrcfjaD2q2JrYCNgI2Ah8OhHQZ1lUGnt3vG+rTYuGEiWVg8SkseTJX7U1BxFlXTTVaRVu6bci5CJx2paKlVfCEmufbRABHVoqLVQ3yJ81DmRMtIFba5OSFjfP9toI2Ah84gic1QZketYp+ozqEJEW9Z/wwkabVZ9uL0c0cAyRND1VmnLoMy8qTcHjOxGZ1iPaTlDMQtKW1HPsAk2J6qi0yKjtqbSIsr2tHIEjbmGTtmI5kwQ5m8Kt25HR27oVtLWzEbARsBH4JBCwvjx+EhUfUacuBmGcYoPQ6dYhFMUhOSyGIu6Rp8ZrukhE/CqI/8hsxw0baSMkpSI4wk7xu5pyG3GdIuqKY51at8Y1i4ZbpluZ7EsbQiByVF0l9vB9nKPmag2ROgJbgx62DjYCbRsBW/s2hoBM0mdIY13iHdKcw+/CXx4hUBXBhE8w9UaaSYK6WkOjsmq5UGkMffgakSgVhIo4Q1HUlkMoKOUlMiIEJxiMEA5jHVpPOBQhoiYcsa6E1ajSIs3KZF/aIAJys9ug1s0qn+CT0ZzNdm0EbARsBD4lCMgafagnhwWaonVSD4tlI4Ku0WGxObiCXlxCJEIOIyGDrO+y7GtZI3lUogAXJuKWLZOIpCH5HJZIhARC+KobWD19L5sXlooFw1gSFvKhuR0RF+CRrIa6uhCbPyjkma8v4/X/W8/upeUseX4XL9y/gQNbfTjDbnzOCG4lE8YrZbRND45IkBARnJEwGA9+V4SlM7ZRW+qTND8b3yvmpR+t4Y3fbaRwQw1L/ruH57+1ho1v7GX7+/t567frePHHa8ibV8bm6cW8/L1NrH+zBKzeREB62ijitc9Wi4A5hmZnyjJ4jOZPOtpx0jntjJ9FBOw+2wh8ahA4NFkf8iG0oVEOdVOX34iyDrEeGHxUbPfx1Pff51/3LWfmj7bw3y+tZvfsEpa+mMfT39vK/L/tJH/5ft788xqe+95yDiyvZuF/d/Pcdzbw6s83sXdZFVsl//QHN7BzbjkV+Q188PROnv/eGta/spddC6p47ZdrePtXy4UM7CPW66Rj7yR6DO2EK85BTo8Eeg9tT3KKg4CvQRQNEip38sz/reC5+9fyznfX8K/vzuf9h/cRKgvzzoPbePH7K6hc2UDVrhqMX/JHYukzOp1rvtCfQKmDjaKHvzpIpx4ZlOwBd2I0U+7uS0piChV7auk8JJXs7knU1vqICCBqVUEIjzRun60YAXMU3eT2WbF6Hy1PK784Wrl+tno2AjYCNgKnHYHDvjUK+cCyBtB06NTeKDqhRyoh2pvBkMt64BejRO9zOrB9UxWZaVl06RLLruXlmCB0zs0Wa4ihMN/PgZ3lDB6VQmK8mzwhKUVb6+nUP4v2Q9OITXLQvksKLpeXfWvLKdpWKX4H6R2SaXC48ItyddV+CgtLqamopqwwSCTaEPIasXjEiiXEhQlEKCsu47K7e5O/u5prvzBBLDB72LGkhPLNPkLFYTYv3yt1R4jUe4g4QgQChg9mbiK9t5ukWLHKOF24U11iXfFh6gJsn1cAXh+ZAxMg2oXXZXDL9g720bYR0EHchnrw2SQlbegG2araCNgInB4EwjI5y9lUmZIO9WqMbHccZgU4FBc2LsImjCOqioRkJ7FOP/FJThwNhndfXEWUbOe4hUTsXFxC4Y5yPC5wRwzG58YhhMTh8eAQMtBQGaK6tIFAvY+962vJX1lptRiVoG8ydlFTJDq4vfTom4I7HCQqzU2XQUl4vdGEhTA4CBOOCLkQ8hR21mNkKykcjCI6VdqSrZ+4dEn3y5aONwaH10ufizvTZVw7HNHCqAjjCoVY+lYenkAMOV0SiO/ooqEiwIHNZUR7PeRvqKVkr5+0TvHEJnrFOhKytoj8DoeCZMunAoFIm+iFPeLaxG2ylbQRsBE4LQiYlrUYWeIlbERanEbmboNT0iKyuRMiNjWKriMySWjvpd3oVDJyPGQPj2bouV0JSdncUYl0HZ1GUpaX9rLVkpjrovOEeFI7RtF+cCxdxyfSbUwiUbEuEtKi6DUhiYxcL2ntoknvFIfT5SQu2kvFrjpWzi/A54OSvDpqC30MvCCH9D4eomNcdBmRQHyaIWwceL1O+l+STiTGzcBLEnF6JHx5Bu0GJ9BvUjIVpVU4Qz56TcnBk+yQfjhJy47GLSSnaG8VSRlecocmktY5hm4j4+k0ONqy4NQW1VNd5MfpcNKhVyztekaD0CcjbSK1gME+WjsCR9wjK2gN6jOu+Edp0PFRCtllbARsBGwE2hwC1uSsS2yj5lZQLmLoOMpSG5ZMYVmOXUS1D9B9XAJx2Q66jkwjsbODTsMz6H1OOv2uSKX/Ne3JHphGr8tyGHhTOzL6JdN9fA7xnaNpNySejD6xtBuWSp/LMul5UQa5Y9LpMjWdgZ9rR8exSbiSwtQ76zAxIbI7xBHldZHdO9HK314Ig0N4gSsxJOQhgfhMB0HjxBHnY8RFHSCmnkFXtqc+KsywK9rhSYLu5yUy5IoOJHZ3CanpjCfNTYM7REchT/2vTWHgpR1I6RJntd3/smySe8eSMSiV/pfnMOCaLNE3BldsmMz+MWT1jedwxAQwibHPNoSA8JE2pK1FfduSvrauNgI2AjYCHwmBYy2nOmerHKzUyqgxsviHozBOL57oGLwOF9FioXBJOMbr9cDDwAAAEABJREFUIComQnRKRLY7HHg9QaITnMQkSV5vmJhoNy6Xxntwux14oiAmwS3iwhsVISY2RHyig9h0L93GZXDOPd0YfUM7Og4SVuEMEhXllHrjcHs86LtGcLhxxXhEF6ds3biIyLaRJ96LRIgeMXioJzYuEbeo7Yl1Eid6eT1u4sXvcjTgFo4VEyXWENmaiUt04fKGiJK0mATxi6XGK5aW2CQXsckeIUUO3ITwuN3Svhf7OBKBNhpuI0+6OtoovAfV3lcfZnZRgFUVQWqD8ok8mHLqnnDAR01FMQeKy6iuD0K4lrJ9a3jv9UXsDZ16fZ9sibDsQ+9izQfvsHTfmVYuRPHmJSxZupLtZT5Kd6xi2cIlbCoWzD7ZTtu12wh8bARMcw0f9jSniOsUcci3Nj+OiI5r2TZxhAlZ4hJSEJRtFMSS4hEri6TJ9oZcJX9TvAlLHpUQYUeEiLRlTAhjwgSdDkIOrRuczhDuJENs+ziiMqNwxhpCxo2WMWi7EJZaDRGw2gjKxpIPjY1IvENSMWHxGakzJG2KCKWImIjkcYlIDv03ZROStoMYrdPQ2EbECUYCUt5IOhEHRv7CDgg6nBLUUARjDPbRVhDQe6VySF9jDg8fSmmdPhl+rVOxE2lV5gvzWJ6PW5fX8ZU19dy2oo5vr69nSVmQhlDkRMUPSw/V7GfT7Kd58Gc/4Ke/+hMPPfQ4/3lpEfuCDVQWbWXpBxsoDh1WpBUEItSX7WfL0gVsKgmfYX3ClOetZ/26zeytChNsqKWmupr6j0kKz3An7OY+Ywi0nBWOP0/LJG40ty7wEaUDgpQhIos3svxHZAGPiKt+MCASkfyNPrnKGRHhQ0djpNRkpWgL6nGgtYWtGjWHUaIhcUidWq9Ur9lEIiCKR0TEg5E/PVU0TvNGNGDpKaRC6oggh0F82oohIsQGyWOkDRWsQzIAmssKRjSsIqVFByvOvrRZBBr/nVvUt8aNuK38bHOkxCeE44W9fu5aVcfvtzYwtzTIppowa2VxfFbiv7S6jl9vaWBjVZCAPm5/ohsQrmPfhqUsWpqHe9DlfO7mz3HjDVdwwbheJOu3okADtdX1tMb1Nhz001BbQ8MZVy5C0FdPfX0D/rCTpE79GDRsCN1T5JvXifC2020EzgYCsr6i5msR9R5UQQK67uoSfDCu2aORRi4qspA3RjvEFxFR14irsYdcJMaAXJGj0dd4laAVa5quEm6qV2OMBi0xh9KtMFa4+droOqAplhaHllRRMoOmG1AH69AyKo2R1lUvVpp6ROREChhL1Id92AiccQR0lJ7xRj9Kg2GZTN4rDnCfkI6fbm7g7QNBdtVHCEQO1VYRgJWVYf6+y29ZTx4VS8qu2hBa9lCuI3yRakoKD1BSm0C3kSMYPHAA/fv1pntuOjHmUN6wv5oD62bwv0f+wK9/9nN+++CTvLO+jFAkTKh6B/Om/Y0Hf/0zfv7z3/G3l5aztzYgaVI+WM62OS/yr4d+y69/9Rv+8Ps/8MDDL5C3q0gSD53hso3MfekJHvjVr/iNJX/k368tZPOBMvau+4CXHn+A3/3il/z+4ad5e2k+1eFDZdUX9ldRtHE2z/33bdYXV1O+5lX+/syrvPDI7/n9f5fIfBzGV7CEFx/5Db/48U/5w9/fZM2BepS4Bcu3MOeFJ3j4t7/kN7/5HX/8w5949IVF5BfVEijbyoJX/sGDv/o5v3nwv8xYmY/s2GiTTRKhpmA7WzZsIL+8jF1r3+eFv/6Vvz38e379i9/zqOizbHeNfC8LE6grIW/Bizzxp9/w65//ij9IO3959D/MzpMb11Sb7dgInF4EDtUWEa+KfqxlOjloGJBo+7QR+FQgoONbRTujFhIV9VvSnGAFWu+l1ZMSBXVdZZDvyNbMd0We3xdgo6zIsntjodorzsF17Vyck+4k0dU4zxzwRZhTGuLB7T6+ua6e/+32U9gQtvJ/6GKiiY+PIlKznSXvLWTDnnKa6z4sbzhMRCwDgbj29B4yiO7xe5n5xIusEWIEdVRVu8noMZQRg9pROeffvLK8hFp/kOJFz/H8gjLiuo9k9MAUKnceIJyUijM+9rDqTXQ6uX2GMWbiRMYNbo+nrox9+8oJOYP4A7IXHJNNt359aO8+wIb332aeEK7mCiLBWkq2L+a1ae9REN+BDGcD1VsX8Ppby6lI60mfzslE6tbzwoPPsj15MOPPGUV2wVv85+VVFFUXsOjZZ1lUlky3EWMYkFLOzsIISakpxLn3s/C1t1le4KLjsJH08u5myftzWba1hEM0IkLlvu1sXr+B3RWVFO3ayLoNRbg69mdwv2yc+5fz9svz2FVbQeHGD3jpnTxi+41h9KAORHauY39cT7qmOpu7Yrs2Ap8YAkpGjqzcNFkFsKwWR6baYRuBtoOAMY2j2RypcosIyXJkaqsLt2pSohaO3XVhvr62nn/lB1heEUYMHwdBjBbtv93dyw97RvHrPtH8pm80t3Rw0zPWgfAT8oUwqEXlN1t9vLjPT8nR2IaJpV2/kUyY1J/Y7TN4Wr7h//GxF5m3rZwghw7jjiG5+0jOueA8pk6ZxIQJI0g/sJwNJREc0R0Zeu4FnHfuFCZOPY9JHSrYuKWIOn892xYtpDylDwOGjWbs5PMYlCnLeVQcgYYKtq9ZyoI5c5gzZy7LdzYQ3b4vw0f0JtUZwZvaUchPfzomJpLZdRBjzz2XqedMZeLQbmQ6DrBlV5VYH4SECSEp2rGcWW/M40CHSVw0vgepngiRQIBIWj8mnTOZiYPbUb9+Bi9vj6ZLxywyM9rRpZ1h+/wV7C5dy/wF5aT0HcjQMeOYdO4gMvwRouK8hIvWsHBLOcHoNNpl59AxO4baPXns2Ln/MEtNOODH19CAPxS23hrpSehIv3ETmDhlIsP75uDYvZHtheWUbFvPZkcvJo4XUjJmLGN7RFFQHUVOouMQ0LbvpBCwM50iAi0m5oMlNa5JHA4H0dHRlsTExGCLjUFbGwM6fnUc65A+OMbV08JCYlkINa4VS6teDRTceLdhUJKLGPkybY4AMihgLygNorK5JkxOlOHzHTz8oX8Uv+8XxW0d3fSJd9BVrCmdYmTScR5Zg1RonMSkdWHQpEu58upLmDqyKzHFK5n58iw2VEkDkkVP45CyjgCl6z/gjeeeYdrrS8ivrqFaiA/OaFy121n89jT+99SLzN1WSllFPaGwkINQAJ8o6hCK6hKrR7AhSEgqDPvLKcjbwsZ161i/dj1b95RQ7QtRuW0py7dW4u0yjJH92hHvduEI1VG8dREzXnqeV2csZENBDfV1PiJSU13pTlbMfJ0525z0mTiGHmleRFNwOolKbU/HtHjivA6qt2+kIBigYNV83p81l1WlcXTIisHpgmDARzDixGFcOENBGkKWhjQU7KaoSvXcwPK5c1myvRpnTAJJcS5pWzpxlNNIHZ6oGOLFEhQTn0RKehpJzlpqxVIVCQcI+MMYtxPFM+irJRRxYY5Sjx1lI/BJImBaDDr9lBtjiI2JIS4uzhYbg7Y3BmJl3Io4ZBzLXr18Wz3806NjXOXw2NYZcrROtRq1MsaQLKTka129/Ll/oxUkxc3BRUyfJ3mhIMAft/v47dYG/rDNx2O7fLxbFKQ+FGFggizU8U6uzHYzIc1FrMtw1MPhJjoph26DxjD5wouZPLQT7oJ1bC3RxVlLhGmo2Muq157klZUVuJIyycnJJMkr9z4conbDy/z1v/MpCMWTlt2OnJRonEbLeeg+YTRRG9/g+f/8nb//8zXyEgczqFc7MtJz6DZwBGMnThQrzQSG9+5AUv0WlizeSkVsN4aKxSQ7zkmwdBsr3n+H6Yt3E4hJJTMzjeRYt1YuYnDHpNGx5wB6pdeyeeUOKppVltSWpz7M50jpyuDhwxk+cgQjp17LHbdOoVv6QCaN8bLxjWd48vHH+ddru0geMpSe7dKIkQoccVl06TOIYVJmxMSLuOraCxnXvz3xVv8kw3FPI/fKgdxGiEkmtUsfcovf5rFHHuc/z77JitBQrpzUCefBOmyPjcAni4COyOYWTLNHXGMMLpfLFhuDtjsG5AusDGWLk6h7UGRsN/rbBi1xNCrbeq/GGDrGOLi6nZvvirn/t7JFc3GmC1mvLaWrg7CjNoI+Z7KgLMQrBUEWlQbFsmLIjjbUi7UiVshIotth5T/+RaapSIhwOEzYFUeC7g9pAYmrrypk49L1+DqPY/LUyUwc08+qX7/9V6ydxZySHEZOmsyUcyYyuGMCbmElBgfxXic+RwyJyelkdxrAxEvOY1jXDBLiUsjp0pM+/fvTv38/umeF2L1yCdtqkug+dCi9smJlsY7QULST7Tv2UpXUj/FTpzBueD9yUzwY9HDgic+k59gLOG9SNwJLXubVJftbPO+heQw4nMR270FG6T5qM/owaOgwhg4fSv8uGWJFSSLK6ZMtqCRSMrLpNGASF503jC4ZccS3b09KxI+YXGjfe7BVZmDvXDITo5DuaeUnLcbpwBnjxRV0E5+RRfvOfRhx4ZVM7ZUgKJ10NXZGG4HTiIA5rC5jDg8flmgHbARaMwIHh+5BT2vW9ri6OY6b2ooSHTJhpHkNw5OdQk68/KiXl/GpTqJa9KBjtOH2Tm6+JeTl8hw3A8RSEghDkS+MTywnR+1OoIS8Fe/wv0ce5W+PPc4T/3iWWRvryR49mQFpzZU78EQlkNEuiYqVb/HKtGd57qUP2F4lzFP2omPa96SzfwOzXn+R5/77DDM2lKD/phuRTY6G6ir8IT/VpYXszd/Kqvff5K0569lfVt9CnQi+3SuZP385qzZsYPXcN3juX//h5dkr2R0UC0OCi/rtc3n9hWm8/PZc1hTUS83NxQ3u2DS6DJvM5AFONrz6EnN21jUnNrpCSqJ6Xcj1g6uY/Z9HeOyxv/E36e8/X19FYW01VZU+QoEqSgr3snvrKj5443Xmrt9HTepQJgxIoHzVG/z38b/y2KOP8Y/n3mVFXhl+6Xpj5Sd3jYhFKVhfQ1WDn4ayAnbnbWbNgnd45Y1lFPhPrg47l43AR0bgFMfrR27HLmgjcDYRMGC9ZuZDOrSdD0DzqvuhLrTGiIjg+q98P0vKQ4xIdvHd7l7u7+blGiEgt3f08IOeUdzRyYNbbkx+XdjaromWr/QNIQhK2aP2yTjxRseRmJRIfHw8SVld6TdqEudOHkCWJ5bUDkM475rxdE/rwLBLr+WcvunExSWR3rEvU2++kTEZXhIHXcltlw8iMz6O+ORMuk6+iRsmdCDBVciKNQG6DulLt26dyMnKJD2mmDXzllNcUE7LwxHTjoGTxeIxZTi92qWRkppCYlwM8dk9GDJ+KpOHdiYlPpGMboMZNfV8JvdJIiGzC0PPvZSR7TxEJXVk8HlXcdnYLiTFJZA84BJuOScXpzRijANnQj8uuu0GpvbrQGpCPIkpabIVlIyncDlrA70Y0rcb3TrlSFw60cUrmb98G4UNmTx87qEAABAASURBVAw590LOHT+IrlkpJCUlk5YuesXGkNNvDGPGDKNHiovU7kMYOX4cfTNT6dRvJBPPGUimUxv2ktyhD2Mukm0iKincsY+YYZMY2LEdWVnpJEX72f7u6yxvfW+mE+Xt89OGgG5hypTd1C2ZJJp8h+IORtgeG4G2jUDL4Y0sfnK2lQ45PrqiZ75kiseQ5XWgxET/3XdzTdiylnxTyImSkUTZpnm5IMCDO3xslzS1kqiBRIpYROWoGruSadd7LBfecD3XXnct11xzJRdNHkKXVC9Gtl2Ss/sy/oKhtIuJJ6vvFK763I2S5xqRy7jy+ksZkurCmdCVcVcLEbn2aq6+9iouvfpzXDmqHfGeSvI2FBBJ60K/0ROYOHEsQ7qk4BZ2FVLFDipk8OQMYPxFV3PjDddy5VVXcsWVlzF1ZG86pKXQru9YLrj6Bq6T+q+45jouv3Aqo7slEpfegb7jpjIoy4lxRhGf05eJl1/EiM4pJPSezBVj2lv/hQQGY1wkdhnDRdffxPXXX8u1N9zAVVP6klq/i80FkNZlICMnTGLCmMF0SXaCvn8l4iA2qzcjz7uCq6+/nutErr5oLH07pJLdYwhDhgwgN8lFcud+DBo+jO6qa4+BjBzbmzSpAuMhMacbQyaNIddRQ1F+PtXJvRg8erxgMZrBPdJx1tcTwmAfNgKfJAI6wlR0fjaWx7rQ+KIxmbHlxD5sBD4FCDSO77bbEUdbUt3tMNyV67H+w6ZOFvXHdvr4+y6/9ds30/b50Qdepx8IkhvjYGCiE8livRxMrSWu4/VULQkuNx6Px3oW5JiYyN02Dhder/uI5yB0gjO4oqLwOA2SrbEKZzZDJvfBvWc1C2e8zTvvzGLBZugyYiBpOcmc/GFwuFy4PW6O2w9O5hA9PV4US9XTmT2cyf2c7Fk9j3fffpsZsxawxfRk+MCuZCV7myo0OAUfl8uJ3AJO/TB4E9PIHTCIzJLFzH5HsJj+Pks3V5A9+VKGpjtOvUq7hI3AqSJwJPEwjRUYi6kcmdiY1nzVrdiIEPVmCYs/LF8umkupG9FwCxFmL8WlZFOc5lc5mM9KlYt92ggcD4FTTmscc4eK6UBXORTTmn1tbjXIiHLw1W4eftgrihtk26LUH7GIyYwDAZSMfKmLh+/1iKJvglO2T+DiLBf9haA4dAU+03fCkc7gS6/hvBE9aZ8aR2xCGh2HnMvFsjWUkxpzprU5anuO9KFcfM0FDO+RQ0pcLPHpuQyWLaGJAzqQKuTuqIVOOdLgScii54QruHJiTzITFYsMOvafwGVXjUN23k65RruAjcBpQ+Ak5mslEmEhIvoG57BFMsLSvIj4sUT8qEi0dcrCIGG9RixX0yzqIhQobAkSj/is7PbFRuA0IaDD8TRVdVaqcZyVVj9mo9FOBxPS3Oh/4+hzJF/s7OVb3aP4We8o7uzkpbcQEq9YLDKFwNzUwcuQJOfHbPGjF3fGt6PvqClccNmVXCFbK1NG9aJdUrRYKj56nae3pJP4dv0YOfUiLr3ySi67aAoje+eQFO3itA4O48KbkEPP0edw0RWKxYVMGdWXdvFn796cXhzt2lo9Ak3kQwnG4boa9O/wuMNDATG7ri2oZmFeKWV1Pus/9LSeZlGiEhbO0Ug9lIYI3QgL+QiHsOIlTfMqB9FFQ+Maw5KgkZYc3uanPGR3z0bgqAic1nXnqC18gpH6YrXzM4Wc9IziC5299GkiI81NGmOIcRk8DtMcZbs2AjYCn1kElAAcrfMOkLmC4xwbi+uZvqmIHSW1VPn8bCmuYc2+KnaV1VHjC7C1qIa1BVWU1vspqKhj/b4K8svqhcD42V5ax9q9Vewrb6CsIcj2kjq2S/5q8atGEbHA2JzkOODbSSeNgK50KiddoBVmlE9jK9TKVslGwEbARuB0I6AMQFZ/g2lRs/pVWkQdxbunooFNRbU4PVHgcPHyugMs2VnBi2sK2Flez7rCKt4U0rJqXyVbiqpZtKuc6VtLWb6vmg92lPHmxiLmSv73t5UwQ/JtKKyxfhsrImYTVUvlKM3aUTYCnzkEbFLymbvldodtBD57CESEjBx/4TcfAsUiDEoaRPpkRdM1PdoiGNtK6lmZX0l2aixL9lawpbSeAw1hdlaE2Livhu3FPqqDLpaJtWSNkI+S6gB+IUK7qhpYX1DJ/poAZb4Q9f6gbO1ERDNp+sPNS6R92gicGgI6xlU+XOrosR/Od/ZjbFJy9u+BrYGNQGtH4FOhn/VSqSO3aQ6SgaNP2s3ExBnwMyo3FS9hquoDBMOGigY/7ZKiCAYjrN1dRXVdwPpvv7X7a9gt2zz4wziNg+QoN12TvWREG3ISvUQ5wuwuLKW0pvEliPrfPwfV+FQgbXfi7CEQOUrTTcT3KCmtMcomJa3xrtg62QjYCJx+BJpXfnGNWC44KBzzMMZYafsrqlm9r5zeYi0Z2C4RhyPCtoJyJuXG0y/Ty6CcOIa2j6VnRhzDOsXRM9PD6PZxDEqPoldmND3T4uidGk9ilIvUOA8DO6WRnRKLMRGM/FmN2BcbgY+NgD5qrZVE9NImxSYlbfK22UqfFgTsSj5TCMguTIv+nnjSNsZY+Y0xjOjegW9M7MaXx3UmJ9bDuPbR3DW2Gxf1z6FXVgxfGNORb0/uwiV90vj88I7cO64Lt07owaReWUzqnsrIzsmM6ZbKNYPbW2lXDWhHh/gY3MYplMQp7RgR+7QR+LgI6LhuJiYft66zU94mJWcHd7tVGwEbgbOAgE7ZKoeaPjx0KL7RZ4zBmEZxOMR1GrweJzcL4ciO9+BA/3U+yro6jQOnw2lt2bjE75Fy6jqNxDk0TXJLvMY5JIzkxTjAYB82AqcJAR1MKqepurNQjXwizkKrdpOfJAJ23TYCNgIniYBO30YvJ8wfEe4gGYVE6CsGsqOdeISgGAkj0Spta+ce+/hUIuCUXqnooBRvGzzbHCnxhSLsrQ+zpy5Mvfj1QbQ2iLutso2AjcBZQqBxum68nqwKOs3rZGmUfagYFwghEV6CMUCzYB82AqcPASW6kUgYFbmi4dNXe+usST9nrVOzI7WScEg2hReVBfntlnp+uaWB94sD1LYgJhWBMPl1IYu02IRFALNPGwEbgcMQUAJhjDKIw6JPIqBlVBqzGiEkDqnHgZEtHCPXRsE+bAROJwIRCBOSGkPo+heRkASOc0oBoS7HydDqkxytXsMWCpb7I3xtbT1/2xmwfu/m62sb2Fkbtm5BdTDCi/sCfHt9PT/ZWM8SIS8Np/y8T4RIOEQwECAoZKdF06fojeCvLqG8JkBI3yd9iqXPTvYwDVVlVNb6P2bfz472dqs2Aq0dgYh8qQqHw6io/1j6atqJ5FhlW8ZrHaFQCHU/jrSs0/afeQQCYQfBiBNnRMiJjKHja/DxScnx6//kUx2ffBOnr4XN1WoJCVu8UWvdJoSkoCGCGEj4QKwmf9zm44V9Qf61O8BDO3xsqZabqBlPKBFCgXqqSveze8cWNq9fx8bt+RQUVVAnZOeExT+UIUTB+//mhUUFVMpW04eSP0LEwUnlI5Q9uSJC8Oa8xvvrCiir14F9cqXsXDYCbQGBxhHdeP2wvubDUZ9AjH6Gy8rKKC8vt4jCsZrQfPX19Rw4cMCSuro6ampq2L9/Pz6f71jFDovXOpT8FBcX4/f7LSJUXV1NUVGR1b7Wr3oUFhZaddfW1lJaWmqJpml7JSUlaPxhFduBM4aAjlaffKldUVbHjrogISElQetlOx9BhYNkRmv9COXPYJE2RUqiZGPX6zg0gUSL9l4RjVpdEaIicAjwbTVhSsSycjJYRoL1lGxbxGuP/45f/uIPPPK3v/HwL3/ML/78HHO3V9Ki2pOpTvKEqcxbyYY9NfiCh3SShI90RkI+6qorKa+sE8b8kao4iUIGT3wSiTFuXILzSRSws9gItC0EdGL+iB/HhoYGazHXhVsXcyUXAbGo6uKtYU3XxbyystJa5NVfVVWF5lO/kgnNO3fuXJYvX47GaTld9DVNy1VUVKAEJCTWjT179vDss8/y73//m+3bt7N+/Xoef/xxSwcFXQmH1q91NOukdbSMVzKyZs0aq04to3W8/PLLvPPOO+Tn5zNr1iyefPJJS59t27Yxc+ZMXnzxRTZv3szWrVt56aWXWLFihRb9FEgb7IKM1XJ/mB+treEXa6vZXRfBWM+XRBpJrYxnJZ+RI7qmcYdFSQY5rTLqHpbWCgOOVqjTMVXqn+BkfKqTDI8h2W24LNtNtzgnbochQcISfbBsvMvglfiDEcfyyE2uL1jNglnvsc45ka/++e/87W+P8sBvvsr5aVt55V9vsFUsB+FQkIbqCioqKyjXbxRl5VTJVkdI77IMDqSeQH01leVllJaUUVUfREhuU6sRQr5aqiokrbSMiup6/MEwkUiABvmGUlNVSUV5BdV1PgIBH/U1lU1tVFJT30BDyRrefe4JHvnnbHaWV1GrP+Ql20yBhhoqy/TbTTmVNfUEpMGIxose1dJ+o2oRwv5aKmp80l4Ef00FOnmVW+XKpFwDQS0XiaLjiHMY2TOTRK8hUF9DdVWF6FVGmepcVYcvEJI6IBIO4quTtqWvmlam3/4qa6jzBZv6azs2Aq0RAX13qoxf/byeonqrVq3iiSee4IEHHuCf//wnDz/8MDt37mT69On89a9/ZdmyZZY8/fTTvPrqq8ybN49p06ZZaUuXLmXdunW89tprVh4lEkpMlGS8++67bNy40SIgShDmzJljaZaVlcXgwYNJTEyka9eudO/end69exOW7R/kqBdLyv/+9z/++9//8vvf/95yVa8qIUJPPfUUjzzyCFu2bLEsI0pyjDGMGDGCyy+/HCVQixcvJiUlhSlTpljzQVRUFJdccgnp6eloHX379rXaVOIlzdnnWUIgye3gq73iWF0V5JdCTvbLHBvS8SvrTcR6cEEV05le3eOPbS3WmKt1Xx2tW71D2jWzv0cGxfBA/2geGRDFH/tHkSZMJCxoK0EZmOgkxQ1pQlCubeemd7zjUAXH8kVq2bN1O3vLYxh6yYX0T5UKjJv4nN4MmzKJXrWL+GBjA3Ulu3j/0e/y01//mh/e/1W+8c0f86enF1Ig1hgdHMG6Ala8/Df++ONv842vfJOHZ+2i0te4fRQJVLJ9zv945Kea9g1+8uBLLMkrpd63nVlP/5d//PFX/PInv+Pf7yxj7YbFvPmP3/LDb0gbP3yY599fxIqVi/ngzel88PY/ZQL6O68s2Ye/ai/r332SP3zvfu6////4zeNvsPqAn2BNMTve+RsPvbWn8ZGokI/alU/y48eXCQI+lj/+HX75+9/xk29+jfu/Jv6/zWBjcR2BiJ8NL/6FafN2UCgEZssbj/HXP/2SH3/vO3zr69/kx396RnAopCYUxleyhUWvPsEff/Qdvn2/1CPp3//9k8xcdUDasE8bgdaPgKzRmBZqGtMy1CKhyavWiHHjxjFs2DBZ9+J5AAAQAElEQVRGjhzJgAEDrAW/Z8+e9OrVi7y8PJKSkhgyZAiFsiWya9culEgoEVCLhZKW9u3bo3Vovs6dO9OhQwd0e2X37t2kpaVZpMHpdFotKunQNC2rdWmkMUKqZK5Tf1jIiZKb22+/nZiYGO666y50e2bHjh2WZUXj1NqhxKmZWOh20Jtvvkn//v0tsuN2uy1XSUuFWGmUEHm9Xvr06YMxxhJty5azh4B+sZ6a5uG7fb3Mkfn9T5vq8AkHaVpZENMJRx7GmCOjME2PY9MGDkdr11HJiEqJ3ImXC/w8uL2BOSUB3i8J8vB2Py/u85NXGyZZyMnfBkfz3PBY3hkby80dPej7BGpl+0QtAcfsZ7iUktJqaoNZ5HaOPpTNEU1cQgbtMgPs3VVMyF9P6X5ZdHvfyLd//0d+/sXxhKf/gX8sboBwPZv/821+8a6T0V/4JQ/9/c98eUonsTg0TjA1K/7Nw6+U0PW6H/CnP32VYdXv8fZ7q9lRVEbRtjXk+Tox7vrbuGa0k21zFrHTDOW2Xz3MQ7/+KtdOGMWI4WOZesWlTL3sS/z0J1/j+uEeti9/l1dmFNH3S78TcnAT/Stm8LdnVlAV9FFdmMfOkgYi2hth1KGyfDbtrpRQmLKdmyjNvJB7fvFn/vDj68lY9U+em7+fsrowlfvyKCivQ//turpgF6VRfTn/nh/zq5/dw6jISua+v5T1BYWsfOstFu2OY+xXfsNvvn0N4wf2pvfgCUwa3k7asE8bgVaMgBHdjjJpS+xxT2MMxhg8Hg/64jNdvGvFyqnbHbqoa1gtISUlJRZJcLlcVj51jTGWhUMtFEoQCgoKUEuFPt+hlhCNU0uKPjOi1hFjDMnJyRZJ6dSpk7UdZExj+y2VVAJjTKNOxhiUZKjFIzc3l+uvv54LLriA+Ph4S2+dQ3XbZujQofTo0QMlSEq0dHsnLi4OJTDaN03XMkp6tC1jjDq2nA0EBHp9hCTogCyvB6dIcY1f6AVIEtahGQ6FrKi2fpHutv4uVAUiXLq4lpuX1/O7bX6eyA/wD5Hfb/dxy4p6er5bzaDZ1dywtI7fbm3gG2vrmTi3hl7vVnHtkloWlYWO3cmQX7ZMggSNF6/r8GxOp5sor5tAgz5cZnB542nXsw+5Ylpt12cKlwn5yd9WSLh+GdNe8HPRd+7jnD5ZJMUnkRjrpnH3qJ41spjLLICrch9b82qJSTSU7C+U7ZxaTExXhowV4jGyJ1nxbkzY4HRHE+ONIiY2hpiYKFxOBy6XU8SFR5Q0FYUUyD7znpgOZFXnsS2/DGdyEr5tm9kb4PiH9DO7Zz9yM9PI7DGZyyamUXmgjID/iIJiLUrt2JVO7dqR3WU4E0Z1JcFZT3XRNvYeiBCb3pluXdJI79aFnHgX9bvyKDzl/3Y6vqp26mcVgU+u30aqVhHnlE5d6DMzM+nYsSNZ8vlXsqDWDrWUKBFJl22P0aNHo/6kpCRr4c/OziYnJ0c++u0ZM2aMtU1SKFYUtaxoXcaYxs+0EB2n02ltBy1YsIBgMGj5Z82ahW6xqLUlSrZXunXrhhIIYwxKINQq4xZrhxIJLa9WHNWpS5cu1laRWm/69esnc0iM1VclOvPnz+ct+VKhfYiNjbW2cnR7SPuxa9cuXnnlFTZv3ozWp8RFrTlWYfty5hEQq5j+9+a68jA/WFZH5zjDz4enEmXAIUTERKyr+E5GNesr6slkPOt5HGddgxMooOvcH7Y1sKIi1LgdcZT8Cvfu+ggLhHx8UBKy3K01YWJdMCTJQZYX9JvCUYqCEA+302CC9dT7tKamXDIggkE/9Q1BYhLimyJbOAY8bhfhYIBQxU7yA13p0c4l344koUU2IlWUlPup2LmYebPf5q033mZldSbdunYgI9HdMieO+P5MmNgDz7an+cHtt/G13z/H3K3lsrVyWDYCvnpqivdRmL+ad994k7dnLWFdeQrDxihxODzviUJul4uImIKlu8fN6nQ6rMEfccYTH91ATUURRaV+6vcXUVLVQCQ5hWTncauwE20EzjICTZ9vc8Rn9CS00mcsdLHXrQ9dxDWsFofPfe5zfPGLX2Tq1Kmcc8456HaKxuk2jW7fKAFRUQvIDTfcwL333msRlIkTJ/K1r32Niy66iNTUVIs46BZOO/kSoNYVJQl33HEHms/hcKAEQkmIEh5V1yvbLOeeey5KVs477zw0rK5u21x66aV8+ctfZtCgQWiehIQEi2RcffXVVps33XSTRa7OP/98Pv/5z6NkZ9SoUdxzzz1WX1RXJT3aPxVtz5azg0CJL8QP15aRHBPm0aFxdPY4MTIeVNBvvSc9lHXs62p6dvpxKq06TiXz2ciri+Xs4hDWA6VHUcAtN+WB/lH8d2g0Tw/T7Ztonh/R6N7X2csSISrvFgepPZaxxJFKckqssM997MyTrZjmNiK1YskoYPeBRHr2TmmOParrEKuGp6GSqoCQnyNzmBhio710nnwXX/nez/n5r34p8gu+ffNEumXFHpHbQ9bgy/nSH//Dk49+hbGRTcx5413WVeuAaqxbfU6Xh+i0zvSa9Hl+YNUndf70e3z15vG0czRWqUSj0Xear65cRo7rjnPnq/zmrptlG+g1dsUP5IKLhpMh9+I0t/apqs7uTGtEoHHQNl7PvH66+KuF5etf/zpKZpQQOMVqcuY1sVtsjQgkuJ18rUcCfxweT5doCCkRaY2Knkadmpaw01jjaaxKrRu6dbNKrCRjU5w4j1K3S2aTvXVhfrHZx5dW13P7ynpukm2em2Vb5/sbGnhfLCcrKsLsO9b7Qkwcud270z6+goUvv8bKA8IswvWUblvGB2+9z+4uFzG189FablLGODAJwxjTfS2vPrOGcn9ILDp+6uoDhJVBEEPfgR3Y+f4M1uwqoi7ikH74ZJ+4Dr/kbaqlyTEYqc/h9JCQ0YH2OVkkeyTJ68FtQoSqKqgMGFwpKaSkRRNYNoOZefUYpwPCAeoqqwm63MQnRIv+mykMSllhdQG/T3QS/2k5A+zLK8LdeQK3/eQBHvjTL/jWrecxQMxRxpyWBuxKbAQ+GQQOG58SkAErV1QQ/yfT6PFrNcZI0wYlImohURc5jGmMF699flYRMFjW/styvPSNcWFwy9+pWTuMkUos/JpdK9CqL7KatV79FP4tNSECsrgPSHDiPAaukoxfFt8KWYTVIuKTgn6RXgkOsmQDTglJqV9zHaWvctOic4cx+dILGRKcwW/uuIqrr/08X/7pNLakXcwX7xpPxrEatqpz4HB35rqffJMey37C7ddcyw3X3MmD7++jUhXBSdYF93DHkFLe/OUXufWaK7nyylv5yVOL2FEmBMiqo/ES3DOH//3ma9x81bVcf9N3eWpzmA5jxtE/vQO5HRIJbvoHX7/92zzy6n56j76ACwYU88LXr+XKK67hhpu/yE+FFNXGJJE1+lwmlf+TOy+9hptukm2g/6yn4Rjdb2z5FK6RAG6vk8ot85j25+9x/723c8sNt/HN309j8T7/KVRkZ7UROHMItJw6Gv36gWiWM6dHy5aMMRhzdGmZz/Z/NhEwVreNEFaX7NQIKXE4ZLw4+ShHBP37KCXPfBnHmW/y1Fqsa9q3SRCLgXx+T6lwlteBvr+kyBcRC4NOQEcrbjCOaNJ7TuLG7/2Zx/71d/7y5wd56K9/5Pu3T6VHoksGhCE+pxdX/PhRvjRMFAGc0Sn0ufsxHvl8JzBOYntcyjceeZon//4ojzz+Nx6f9haP3NabjHgnjuhOjLv9Jzz4zyd49FFJ+9fj/Oz28fRoP4obvvNFrj9/AJlOcOaM5qov/ZgHHnmIhx57hD/+6G4uHpSNxxFP5zHXc/+f/8O///xdbr1yOHE5/Tn3C7/k0Sef5O9/fZhHHnuAn9w+ilRnNAm5U7nnoaf537/+wp8efZy//ucF3vzVOUA05/76Bb43KREh3hJ20unGP/K7O4bSLjmO0V/9M1+/tB+dEqMYdvcv+PLVo+iV5pB8DjIm3cOX7ryK8THrWbDbQ+dLvittPsqjf/8nD337MvpHF7J+a6nktU8bgdaJgEH+jGlSrtltCtqOjUCrQ0DGqJ4yZo0xGGOQCx/1MEbKf9TCZ7CcrjhnsLlTa0ohTPc4uKm9m+FJLm4UV/0tReOGJjm5Istt5WuZdkGGiyuz3ZwnbqZXaztW+waHPqcRl0hqRhbZ7bNJT0ogLsaD0yom6U4XUXEJxLg1wsjYcOCOSSQh2il+CTu9xCYmk5qVSXpKEolJKSTEuHDqHqBx4omOJyE5naxsSU9NJj7Gi0u2aaLjYon2uq12jIbjU0jPyiYzI42k+Bi8bofU78DpiSY+JZ2MjFRp04NxuPDGxJOUKnFZWWQkJ0qdHhzG4NB6EpJFlywy05NJSkomOd4r9Ri88cnEeR2WH4yQqwQpJ+07HHhiE4iNUr+RvsWL34PLYUDzeWOIjYnC63URLtvNjs1b2LavjLIDeaxbv52CGrfonYh92Ai0RgQiolRExrE4H+nUrWT9N1kV/RdgdVvGabhZNF7lyPCRDWueZmnOe6TbnH4898h67fCnBwEjY1bldPRIx9DpqOeTrsPxSTfwceo3UriXbNv8aUA0F2S6+UO/aP4s/pbyO4m7LMfDj3pHfSjtjlwv3+ru5bs9vPSVeqS6E5wGYwwOWaDF4aMcxjgwRus5SmmNl0XeGEk/SrIVpWnSvkNdK6L5ImU0zpIj4iS/RDdHWq4xmt9hkRQr4jRdHNmjuOiKyQyIz2fW04/zj6feZpOjN+MvvYLJ3aJPUyt2NTYCrQsBJSL67776qnglDurX943oC8z0X3g1Tl9epv/yqy8p03eS6OvjNZ+WOdaCoPn0fSFa1u/3o/Xt27cPfUuyllHRF6nt3bsXbU/rVNF3mtTV1aHpzdK6ELO1sRE4KQQ+lMnxoZhWFGGMka0LQ7p8s49xGdLEVX9L0bg4SUsRi0rLePXr1k2yxKt4G00erah3bVMV44olq9cYLrjhLu776tf4ypfv4dZrz2NEzyziLStS2+yXrfWnHYEIRMLoAn6opxJ3KHBcnxIGfRvq7NmzrXd76JtT9T0ir7/+ukUgtLASEH0Z2TPPPIP+loy+Qv6ll15C3T179lhtH94+1lthZ8yYgf4mjpb/4IMP+EBEf5tGiY4SHiUq+n4RfYW9xr/33nvW79Toa+o1Xdu2xUbgaAjoeItw8uP8aHWc6TjHmW7Qbq+tI2BkKymG+OQ0MmSbKSsrg9SkOKL1/+exDxuB1oyATs4qBuRsunAyh8fjYeDAgQd/pdftdlu/Z6PvLFHLhr6hVYmLkhF9I2ogELDy6ntN1K8WFCUZukg0u9pueno6+oK1ZnKhFhO1gjRbR5T0GGOsF6+phSQmJoa1a9cyYcIE6yVr+js1Wo8trQyBVqWONdhblUbHU8YmJcdDx06zEbAR+HQgIFzkyG+MpzJV65ZuQkICxhhL2rVrZ/2Anb79NDExoGZacwAAEABJREFUEf2xPH1L65QpUywyosTCGIOmaVklHbrdoj/OpxYWJTJKTpTsKNHQPPrytAsvvBD9bZ3t27ej7Y0ZM8Zyhw4ditav8fp6+9TUVOu18lrHp+MG2b345BCQwf/JVX7aa7ZJyWmH1K7QRsBGoO0goFTlxJO2MY1kpLlfxhj0OROn04k+M6LPhailRMmFMYaUlBTLuqG/LqzWEX3Fe1RUFPqGVLW4aLhlXerXsurqcyZKYrQ+JS9aXtM0HBsba5GU1atXo1aV5tfOG2O06Cctdv1tEQEZ3jqGrF0c8bf2LtikpLXfIVs/GwEbgdOLQMv1u6X/OK3opJ6UlES/fv3Ql5zpg6derxe1jKjVQuMqKiosIqKvmFfLyYgRI1CLir6SXn8zR/MoGcnIyLBeK2+MOWh10VfR6/aMPleixEPrVSuKllHSU1lZidarr5+/+OKLLWvMJZdcgupwHLXtJBuBJgSEfJs2wEhEW5uUCAj2aSNgI/BZQMBIJ5ulySsOJym6naK/f6NEQV0lG/qjdUoysrKyrGdD1BKios+V6G/K6O/VaF4lGsYYi4QYc7ir2zb6w3dKMLQ+JT4aViuIPrOiW0D6bIoSF61X4/R19H369LHqO0n17Ww2AmBo9YdNSlr9LbIVtBGwETjbCBhjrGc4dAtGt2zU4qGWEyUoatGIjo5GCYNu2zTnUVfzqHss/Y0xNJfXh2eV+CgJaa5X69S6lbhoPcY05tewkhhj2sAqc6zO2/E2AkdBwHGUODvKRsBGoO0jYPfgWAhEWpqxGxd13Z45VnaNN8ZgzMcTraelGPPx6jOmsXzLOm2/jcBREdAhHzFHTWptkTYpaW13xNbHRsBG4BNBQKfkgyILOhiMMYAK9mEj8OlEwBreBmNMm+ifTUraxG2ylTyIgO2xEfiICETQSVmlsQJj1G8wxjRG2FcbgU8pAgbTZnpmk5I2c6tsRW0EbAQ+LgIR6/8iP24tdnkbARuBTwoBm5R8UsieWr12bhsBG4EzjIA+R3LY4yVnuH27ORuBTxKBxvEdaWpCXZWmYCt22hwpqQqEmV0U4E/bGvjRxnp+LPLIjgYWlQapCR752xatGHlbNRsBG4GzgsDh1pK2MVGfFaDsRm0EzgICnywpOc0dmlcS4BebGyz5/VYff9zWKL8T/88kXuM2VIXwh+2J5jRDb1dnI/CpRMCYtrPX/qm8AXanzgwCbWiYtxlSMr8kyG+EfDyc52dOacjaGe4W66BnvJOyQIQZRUEe2uHjge0+lJgEToGYRMIhgv4G9EewGqWBBn+A0JkZLnYrNgI2AmcCgYN7NR+eodXUHQgGrR+50x/QsyWAjUHbwUDvlf40gY7jY36U9Lu6yjEztI6EVk9KFOT82pAQkgbeFeLhCzcCNyrFyTe7e/lhTy8dohzWs8VVQXhhX4B/7PKTX9eUsTH7ca4RAqU7WTv7RZ588hmmPfccz097jZlzN3AgdJxidpKNgI1AG0NAZ2SVlmo3hsPhMLU1Ndbv2Ohr3W2xsWhrY0B/C0nHccvR3ej/MAlvjG+dV0frVOuQVjplvFQQYKYQkqAGmpJ6xDm4JMvN1e08pHoPgV4jREKJyfLyEA2hFgWayh3NUVKycfl8FmwqJSiTU0gsJ2G1tJxc8aNVacfZCNgItCIE9KMcseyrYEzjfNHkoId++alvaGktrW9hObX9jRbkM42D3d6p4q7jWMdzW5ZWTUoU4BphIk/v9qP8ItYJiS5IckO00+BonFuIc0GyxGm81wEl/ggLy4LsbzhZawm4kzrQZ+JV3Hrnndxxx+e44rzBZIeqKctbwQcfzGXOjLd4662ZzFm2laJ6neJoPCJhIoECVr83l0Xz3+WdN17nzXc+YMWmbWxYOpfZb7/JW++8x9KtB6j2hRqnxVAtB7YsZ95MqfPt2SzZuJeyuqCkhagvzWfj4veY/uZbvDtvFdv3VxMI11KydxurFyxk8fw5zF+6mUJfCx0aNbGvNgI2AjYCNgI2Akcg0EzHj4hupUFHK9XLUkuX3d2yDbOuKiwLNlyU6eLLXbx8tauXcakuohyNrORasZZ8ReI0fnCiAyUmKypC7GvQGjipIxIJEQz4aahXdu7DHwgRri1mz9I3eOrV+WzYvJXN65Yx782XeHPFgRZ1Rgj7NvDaX5/hvdWb2bZtC+sXv8Vz/57G9EWr2bhlK5tWzOa1F2ezbl8FDeEgpZvm8977C1mxbhtb185nxlvvs1xIS1XZLtYunMOcBSvZvGUDyz94l9lzV7CzrIidq9/n9Wde4/2l69mWfwDdqmqhhO21EbARaCMInCk1dfZT+UjtaUGVpsLqVWkKnrSjZVROusBpy6itqpy2CttuRQrDweepWn83Wj0pKRKLQLO944b2Hn7cO4qf9Y7m/Ew3MS6DHnflevmpxGn86BSXWFGgXKwlDWpe4eSOYE0x+WvnMfPtd5jx3kJW7igjHPLjq60nkNSfCz93O7fddDEj0/bx3vS1LSqVOx6poXh/mI6Tr+WWe+7h9qt707B8Pf4ek7j083dw6/Vjidu+kFW7iqmsL2TVO7NYX5VEz8mXcNl5fYnas5pVa7awcdV8Fq7cRUPWSM6//CJGZDewZ+1SS5f6qgpqw8l0n3QJl5w7hI7RjX1voYjttRGwEfjMI6DzERj5Gqc/daKzhJEoCYJGNPtpPmR2lQVL8xhxkfSIXLS8sWqRfBJHRJcKI3VI+CROq4iVr9Fn5EufFtZ6I1qXRks7Gmdl+yQu2ob22apbA5anjV0i6H1Rse6LWOY/age0/EcteybL6Ug7k+2dclueFhpurw2xvDzIMpE9dWLZCEes+jZVh6w4jS+ULZugRCtfaVHUyne8S8RfR1XRHnbt3MmuPfs4UNFgfWSM20tMahbt0pNISe9Ar0FdiS5taSlprNW4ksnukEp8TAKZPQfSNS2F7I6ZpCQmkt5lCL0zA9TX+vBV7WDjjjoivnL2b13Fqm0VhF2isGzR5G3Mp6y6iprKfWxYuZG9VSGMx0morh7jlnrad6VPv06kJ8WLlaixXftqI9A6EGi7WhhjMMa03Q600FxmEiukJCAoXbLCQjYcIkoIoPFK06H/OKASbppLdQ33S94G8fiFPPikgkDYIIZjGkJaViptKnsyjhSnXsrpnByQOn1BKaWRJizza0REwp/AGZF+ItK4mKvOEdrkYamtlwhhC7M22YtTUtpxSrnPcGYdSh1jHCR71AfP7gnws02NL02bfiBIXZMl5B87ffxkYz36MrWFZSH5EEBurIMkd2O5k1Hbk9qFwRfexle/9U2+fu/NXD6qA84jC0p1xunA0fQBPjL5YNg4kPNgUANOKaufwEigHmsSCIUIyXZRIBhNp6FjGT6wE0muMKFgiEg4YP07niezJwNHjGJQp7hDddk+GwEbgY+GgM7tTSWN0Q9kY0CfXVNpDH0arhHyKoMsLahl4f4GNlcErLlSux+Rhbq5h9rnrWUR1hQFKZdJKWwihOVvR6mftUV+8qp8bDhQx/byAJtKGlh3oJ7gYRNbc00fdpvRDcocvWiPj52VkFfhZ9G+OsJqNYkgLTmlYHNO8Z7GMyIEyC/SEA7rtEvj5TQ2cIaqCsv9qsdJwGHwhIQcOhwfqeWI4N1WMPhoPfxIsJx6IYdMHO2iHExNd+KQ4qurwswsDjGjKMSWmhD+sETKubg8xHSJ0/j8+oiVV585UUIjya3qNFFppCbEkdV7BJMuu5brP3cTN9xwGRMGdKNzVgKJ2WINGXUBV97wOW783PVcee5IeubEcuiIEA40UFtZRnm1j3DQR11VKaVVDUJy6qkqKaZSv94cKmD7PgYCdtFPMwKfzIJ4NhFr7FGId7b5eWpZFW9trOXJVaVsrIiItcPgF5JQWh+SOSJMMAzL91TzXl41+8UKXeMPUSuyvbiOTfsr2V1azWZxtxfXMC+/mrnbS8VaEqFSJt66gBSWjoZktasORCgVC3VxfdhKq5FwSX0QXwiCst2wfGcZu0rryCutZ/GeMvxCbCrqDRU+ByV1YaRpISq6amKtm5VSV5nMYZVClAIhSbfqC1Plj0h9xsqjdZc1NLbrkz5pad2uL5O+qVRKPzYKufpgbwNlPr9VrkH0KakLUiUeKUK9mG9KpI4y0VuyS29a1ynQWl9g51c6Wd/gxIQcOLSjlpoHPVboZC4RC7mTyXl28+haf3Y1OEHrwku4o5OHzCgjnPFQ5hoxAx6QgVsgA7jlG1yNZOmf6GB0ipPUJguLRJ3wDNWXU7hjLcsWL2bJ4hWs3bSHCmnjhAVPNYO3CwMHxlC6cRnz31vAkqVLWbp4JZv3VJHQpSepkRI2zZ/JnIVLWSZpK9ZvZ1+5v0UrERrKdrNh4SzmrC7AX1XI1oXTmbl0J3VlO1jy1pssyve1yG97bQRsBCwEdDKxPKc+oVvF2sjFyDdr/Q/BWK+bQR1jWLu/ljwhGkomVu6v5738embtrGVvdRi/zKpBWQUOyGK+RCzRu8RykhwfT3ZyMqnxyWSmphIbF01IiER9xMmOqggL99ZxQLbPFcUaISjLCny8ta2at3fU8OaOWj7YVccb26vFKiLbzgY65SSTkJREekI8HdMykKp4I6+G2XllvLmlinl76qhThiS6hMS6MVfKa11LCxrYWt7APGnv7W21zN5VzZ7KgBAfWFPsY4a09Y60ufaADyVE60v8vJtXy5J9Uk4sO+9sreDvS4pYVuhnv8/JMum79vuDXbXskS3/bTLBv7K5ivfzqlCCQys8aoU4vb6ngX/lh1kXNI20QjCyPJbraGRyx9Nd7oFAe7wcrSpNetSq9PmQMornlHQ3t3X0kOE1B7FdXRniX7t8/DXPx35hu/oBMVK6u2zb3NfZS98EJ8ZojESe4HTGJJOS4MW/431efPY5pj33CtPnrGU/MSRkdaFX+wSsmhxuvIkd6NUrq0WNkuJMp8eQbiTLHo2EwMTRoV9PsmM9SBTgIa1rL/lAxhHlTmLgxdczuWuY/EVv8tK0abz4xlzW7CrD2W0c500ZTHbdema9NI3nX3iNWYs3sa/GQ1JGDh1zM4gVqhyoq+JAfh57CysINtRQtHsHuwuK8dcXsXtbHntLG6TN4512mo2AjUAzAkY+tMbIpTmiDbsR0V0l5AhRETDkV4vx37hIinKRJ9blp9aWsGRvPU+vKWaOkIEa+f6iloOZ22uEHFRTKZaJjUJglu6pZFtRPcvyhdCUBREjA7vlm+CMbeWs2F2N2+kkIotilVhEPthZw/RNpWwuqOLxJaXM2iJ5hAg9sqhYLDJO3t1UwrYD1WwrFGKxrZSgbH8/vaaChTtKWV9Yx38W76Wo0VxCQOzcb2wq470tJeRX+nljaxVvbi5nm+j05vpi5u6oYpmQlVc2lrNsXyVLdlfy2sYK5ufXS74KXttcyW4hLgFfENkJF2u6k4BYSnYUN/DEsiKWFPh4YVMF72yvYk1RgFxQKqUAABAASURBVGdX7CdfLELBiKIm4LWmU4ZkrBvO7+Bgb52LRwogv94hfMTRmrQ87bq0+t4ZY3A7DD/tFcXtYjHpm+BA31WyVLZsHtjh51dbfBYpSfMYBkra//XwcmWOm5SWT8geFzZDVMdhXHDvr3jsbw/zwEMP8sCDv+Q7915Mv+yO9DzvNr5+ZU/cUodxJ5De9yruv/88CTWdxokzZhxf+fPdDI11YZEQd3eu+uHXOD83mViNcCQx+s77uW5MVzJjHLhSejHl89/kx7/+Nb/8zW/5za++xU2T+wiJSaTjiMu563u/5Ne/+w2/+vUv+b97r2RM9+70n3gp1900kU4uJ4mdh3LJPd/hi1cPJi6nD+fe/UO+ffMEUjtN5o6f/4w7RidhHzYCNgIng4DM/I1fOeQbZytcmE6mC4flMZiwE3c4jL+unqqaWiLyZa5Ytkk2FNRQG/GQFuMhJzkWMTTLFkuY3RUBlu+uJT02hp5pCbhkzo1InWEjFxGHiaAWjE3FfjYU1VnbzO1lHkPygcHr8TAiN507h+fQKdHLBX2TuWdQGhVCWGqEGIWEFEXEPBKRvGEhHVoG0e/8AdncPLoj9SFDnd8ri21EksKEpN5ze2dxfq80iisb6NMunvvGt6Nv+1QKZFFetLcSh8vFDYMyuLx/GhG3RywfDcR4nCTJHOyKEjcxhu4p0XSSL6djc1Ookc4WVSPhKLITY6msCyCVkJsSx91TetAuztAaD/0ny3MT4LpcB4uL3fxvb5iAYIlgCWEicm9U+BQdjrbSF48s7r/oHcVD/aO5qYOH4clO+sY76CdERF85f3eum78PjuEGSTt5QnJ2e+9weYnyunFJ3w7TxDhxe714PC7rI3xYmhUwGBmYDuvutfDLh9lIpBVt5bMvNgI2AgcR0DXvYKDRYxqdT9E1QtjR+LxHTlI05/VqT7sYL/n634QuB8bpw+k2jG4Xy7CMaGK9HlmYPfQU/wGxTOwp9RERS4Ysd0T0TywIERE3hm5SX6f4aHYUVlHkjyDroeDmwGGCeCJ+XJGQ+J1WnNu4iQi4EQkZWTytNKRGmbe0oCMSxhEJEBcO4kTKSeaglDGSx0h+t7QZRYAEN9TX+9ldVk9NQ4NYmkMkeqUfoSDFFbJtU+nDhU8IiJvxXRLJEkv5/O3FYk2pkb4aasXyI3wLUV9ISxi318mwnFjGdIyVqLC0HcQT9uMU3WmFR1i0DITdqIU82RlGjFWClpHYCBYpkZB4PlWnoy31xiUWkykZbh4dFMNro2J4fkQML46I5a3RsfyiTzTDrXeUmLbUJVtXGwEbgbOEgNGpQkROjJGrylnS5XQ1K71AF/X4WCcHGny8smof/voqBrbzMr5TMl2jIxSX1rK1sIaaugaSnSG6xDm4oFcibk+YbWU1eGSeTRNrg1NWh7BU6BRPWlSEUdlOJnWOlm2RMBvFYmKESDicTpKiDMkeJw7Jlx0bJs7pwSnSXup1OyJiHY4Q64GA5HcJ4XAIIWkX55Z8bhwuQ/tYl7gIV3EQibjJFitMnMdBlMvBkE4Z7K3w89/lRVTWhxiU6WFy5ySxzjh4TbaJFsj2Urt4L+lCrrbskz75nXRMTKB7cjQ58U48kVrmbD5AalSYvrJ26AO8O6T/ddV1xEsb2YITESdh46Q1HgEhZ8tqg/wzL0LPmAD3dY/BY0JE5L5gHHKvLc+ZVv0Tbc/xidb+CVaeJR+aPgkuesrAS5LB5TR6cz7BBu2qbQRsBD4FCByaJ/S7pnbIcq2Lhtq2RGSZcojt4KoeCXx9RAa3DM7hRxf15pxOslDHBvjq2I7cOiyNy/um0Ds7jqk94rmoezxT2nu4bXAyI8XSPK5LDOf1TMLtNNa2TXuZYyd1jefiPkmMznZx6/AsuiS5MLI4ZkTBhd0Tmdo1kayYMLdL3X0yvXSM9fGNCe3Jjgpwy/BMBuXEkF/tEKuNm4hsL319Qib9050SDnHfuI60TxArBvV4CHLrsAyGtYsS60CIC7sm8JXROXxhaDr3j+3AaCFWvdOiJZzFl0Zl8qUxGVw/MJUeoshw6ePV/ZJkGymVke2jGJ7t5XsTu3JO1xT6C5m5f3wH7hyayQVS5/DcFEZmR1ttRYUbiNA6j+qg4dl9TtI9Eb7dNZr2npomq44RhQ2Nf+JtOsUW1ej7UIeaI5rdxmyt8dpmSUlrBNPWyUbARqBtInBwMm+b6h+mtV+sEx3jgwzNjDA03dA5qgGXEAgxCJAgi1v/NCcjMxxkiPVDdjJoH+8m3u0kN85Fl/gousW5SfME8ImFpZNYPoZluOgUGxLLg5tYl6F7fIR2SR78DpcQF01zkBkvpMLtok+Ske2VsFgyDEPSHGLtcNI3yUGsM8KBgp1c3i8OtaIMSUF0cUu6g76phhixigSkPmSZ7ZXkJN2LGDCM6O2jc0KIwVnSTkyQKPyyTRQg02sYmBZFnwQHSdK3BNG/b4qbURlOOsRGcArN8DrD5CaF6ZNhxCrjINUJw9MiDJNwerQhKzpIt2S3ZSWJ4ABa3xEtuF2SGeJ73QxdvA14Qu7jKqnj+EjaIcYWAVOKWR5xW/lpk5JWfoNs9WwEbAQ+PgJGqlARR5Y90yQa+nSJke54IkFZkt2ErKVZ1yO3LLkOHGEHRvZjIhIfNC5ZjDUtLCUanyDRl6cFnRAQC0mix83V/bO5aXAmSV43fuOROnS5cxCOuKSusNTiI+IIS7zW4xRMnYSMU+IjYHSx13gH7nCE6Og4fnXDIIYIwfGYMAGpDzmCuKWcaG0iUk8E0UrSokR/CWs7IohovfoCsbDDQePWhV9Kh6QPbglLm9JnbS2sWxqS3y19dYTdoo9X6kfEiT5r43N4CDjchBzSprK0iLaP1Tat7DCiT6zoeVmKg86ekPRF+mBCEnv8U6BUKD6USev7UGQrjHC0Qp1slWwEbARsBM4AAjpNq5yBps5gExGhBUaWWRUMyIosokRBHOmu0VVLXJ38HZIP2fqOSFhSZWtASkfCyNqP1xHCbQJEJKOcNGXBKiIXhxQyyHdzA42JYRqPiDjql1KSFpTKoiL1JIT9kltblDqN5JE0FwHCQmQchKVGrSuCMUGQNEOIiCOCrMs4rJIgQfFrskHUFglLICKEAzBhVB8jrhIQhDA5xTpgBI+I+A2ILyzlI5LPoPkj0kekblrrIWoqWVQdjeDBCXR1CiFzRqRQa+3PSeglo+YkctlZbARsBGwEPm0IyIIVOdinQ76DUW3U07InEVl+tRsRubQUCcqpi1ezSLDFGZFyKohrLfTocciHxCPLOyc8GsvoFauM4dDR6G9uh8PSm9NaLsONcZovIm03lqPp0DSVxvwRiVURp8XZmN4iok14VWsVVdZYGKnv6KIEJmSk5+bo6W0h1iYlbeEu2TraCNgIHI7AKYZkmm4qEZHvmhpSkagmYhLWyV78EnPo1LAtssoLVjYOrR8Ha+Q20j9R1gp9+NL62YpNSj581+wYGwEbgU8hArK0CiFp0TGx/xtjcIhEZPtA11300izI1K7+Jlff13GkSJIU0ZrV92Fpmf/DqYfHHC2vxmmuo7ka1yzHytMc35xPXY07nmieZjlePk1rztfsNscdy23Op25zHvWrNIfVVdG4ZtGwypFhjVNpjldXwyrqV1G/SrNf3ePJqebV/M1yonqb87V0j1VG82jaka7GHSmaR+mGka03I2NZObbGqcjwlqCxRMOtXWxS0trvkK3fZwkBu69nAwGZyJ0ykesjhPqDdS1Ff3dOw+oeTZrT1D2atCxztPSWcUfLq3Ga52iuxjXLsfI0xzfnU1fjjieap1mOl0/TmvM1u81xx3Kb86nbnEf9Ks1hdVU0rlk0rHJkWONUmuPV1bCK+lXUr9LsV/d4cqp5NX+znKje5nwt3WOV0TyadqSrcUeK5vFbvx90Nj5Ap7dNm5ScXjzt2mwEbARaIwJq8RDycaRqzTYOp8OQkpKI1+PGJbOi04BLxC1fM1VcUrDZVb9TwvrwpVNsLyrqPyThpgcqZVMoEsIhYkQIB2mUgLgqzeEgkVDAknDIT0gkHPQTCfgJBwKExFUJixv2+2gpIV8DLSXYUE9L0bTmsPpVmsPqBiS/ir+hjmbx1dei0hz2N9RKmsbVSHyz1Im/noa6OhGN0/RGaZDyDXU1NNSK1NSKK3nUbSm1tdSL1NXUWK76VRrDNdTVVh2U2tpK8VdSX1NJQ7W41TXil/I11dRKXI1IrcTXidRWV1BbXd4kFdRUNUqtpNU0ifpVNK26spyjSXOaus1yKF+ZlCltIRKuKqdK6lKprqyQtEqqKipEysUv6ZWNUlVRJnEq5eKWUy15aioqqbHcioP6Nral+UokX6NUlhejUlXRGD5UVxkVZWXUCC6hCDIiHTI6D50SdSjQBnyHa98GFLZVbIMI2CrbCLQSBIwRpqHSQp+IGLYjuBFjieVT0zgytUdEwhLZLCEhFs3+sPgjQnLCTaL+ZgmHw4RE1FVp6ddwOByhUaS2FvnC6g+FhZyEJT1MyKo7JP4mkbDGnVYJhwiJWG1r+yIRIXAqh+IiosPhEgoFhTwFJD4o0qjvwfyhkBWn9YYiQak/gOWqv1mEoIWbJCSErNmvrtYdFhwOilgAQiqCW0D0C4alPktCRCQOkbDEK84hKReSlblRDtcrInlUrLyiY0hE/UeT5rRmtzmPhkOHtRERHMI06hoSV8TCU3FRCVnpjWUkn+jQWFdjvpBg0IiN5JMxpfUHg0EpI+Ej2pGiHC6H6otI2Yhgi4xXGcQyumWcy7UtnjYpaYt3zdbZRsBG4NQQsBZaLaIURN3GSbvxqmFbPisIKOFSOZX+an6VUylzNvLqeFY5G22frjZtUvLRkbRL2gjYCLRhBKzJu8lqYowVOuu9MebDehjz4bizrmgbVaAtEIvTAW1b7qdNSk7HCLDrsBGwEWhzCBy0mbSCRd8YgzGmzWHYrLAugs3SHKduc5xuS+i2hYY1XuVIf8uwpqscLU7jW4rmaZaW8afLr3WfrrrOSj0RZCMyYon6zooOp9Doh0nJKRS2s9oI2AjYCLQJBHS9VzlC2ZZRxrQMHZGxjQSNObN90AVbReFRV8lHdXU1u3fvZv369SxevJi5c+eyYMEC5s+fz7Jly6z4ffv2UVNTw5FEReux5ZNE4MyOj4/SE5uUfBTU7DI2AjYCbR6BjzM9G3OotDGH/G0NFGPMR7bQKAlp7m9DQwM7d+5k0aJFzJo1yyIhq1evZsuWLezYsYO8vDxLNm/ebJESJStz5syxSMqePXvQ8kpQmuv7LLhntI8Ry1wiTYor19Z82qSkNd8dWzcbARuB04qAzs2NJuxGc3brn6JPa/c/UmVKPlSaC6tfRcNKJrZv344SjCVLllgk5MCBA6i1RP+LJDo6muTkZFJSUkhNTSUuLg4tq+UqKipQQqLkZeHChZbf5/NZ6Vr3Z10Up1PFQMuoHF5Ox7rGGL20emmjeI7AAAAQAElEQVQzpCQYCNJQ5zsl8dX70X/FOpm7EGmo5sCGTcx5aRnzP8hjX1WYSNBH1e48Fr20lDkzt7On2kfN/s28/J0n+ccbB/BX5vHqN57gkZeKPtIHKbR7A6/9/lWee3UHe6tOZnqMUL97J/Mff40nHl/L3uDJ9Kz154kEA9St+oA/3f0c0/NChBtXDoKbFvDoV57nrVXV1AVOBp/T29eIr46yhe/x4Nde4b1doRaVqy5Bdjz9NL/64QKqq+vZ9dKL/PHHc1hXUIdfk1vkbtPeUDkbX53Jkw/MZeH6Gv2Hw6buhKncsokZf3mFF6dta4o70ongKy9h5RPP8uDvVx6ZeEbDEYzsqeukrBJBgnpytMMYzXO0lJOLM+bjlT+5Vs58Ll3sVLRldcvLy1FCoaLbNRUVFXi9Xrp168akSZO47LLLuOKKK7jqqqss9/LLL7fiLr74YsaPH0/Pnj2Jj4+35k4lMWpF2bhxo3yeqrGtJory6RH9KZyIjPawVBcRae1nqyclOvjzt+3nezc9zLeu/fMpyTeveYDnH5tJcUHZCe9DuLqMvPcX8PRvX+Wpv81j3uo6gpXl7Jr+Hv/87Zs8+8Ri1h8AY5w4nQaXxwmOFn4+wuF04JA63C6DU3/+khMdEQI1VezfkMfGTWXUtoURdqIuaXokTKBoL6s+yKOgWr7HNvfL1YyPZjoLEgrSULiHNfN2sb/2yPYNTtHPuF2IxlRv3cHq5YWU1QVbLNyS5Ctk+TPv8uZb+RSUtSQ2ktYWzoiP0h272bJ2PwfKg7KwH1LaOOT+uJwYp/NQ5GG+CKGGeorXb2PN2tLDUs50wCjRPShgkEMucooHjDEHhU/oMKaxjRNVb4z5UBZjPhz3oUxNEcacfN6mIsd0dP49MjEYDFJYWMjKlSvZunUrZWVlxMTEMGzYMC699FLOO+88hgwZQteuXWnfvj3p6emWpKWlkZOTQ+fOnenbty9jx461yEv//v3RtKioKCoqKtiwYQNFRUVoO9r20XTQeFtODoHm6TSi7OTkipzVXI6z2vpJNK7zyPZ1ewgEQlz/pfO45RsXn7QMHteLkv0VlB6oPHFLfh+1JXVUlPupLStg44rdHCgpZ9vynZSHI9TsLaOsJoJOxO5YL265wQaDOzYKj0UowhTOnceLTy5k5pMzeeYvs5g5/wBV9SGZyMPU5W9j7lMz+d9fZvPu/P2UVgeJGAeeaDdumdjDZftZ8/YS3vrvHF795yye//dSlq8ro1bXsbBfLDa7WPbC+7z6v2Us21xDIBgmIn/B2ir2LlnGKw+/zbP/XsaqHdXUFe9i7r9m88bs/dTXFbP86Xd57b1iIqFKtr49n5f+8hZP/eU9Zs4rpNIXIliwjfeemsc7z33AC49M5/ln1rBq7mpmPz2LaU8sZLEsKFW+iGAYwXdgL6tfn8O0v8zkjbe2k1/so3p3Pstfn8er/5nD60/M5KVnVrF2R631Q9tSqPGMBKgpzGfhf2fx2jMLeO3R6bzw9Gq2FGsHJUs4hN8XPHxBd7iIjnPjcBhBOkJN3lbm/u9dnnngLV56c5cskgFBADnCKHlY+dpc0X8G0/42i5f/t4o1m8upq69iz7JVvP3YOzwn+CzfUEG9DCp/ZRk75i7m1Ufe4hnp44K1VfLtLECd9G/Zc+/y9J+n88o7+6hXYlJTzd6FS3j10Rm88moepQGhIQKHwxNFTJQDYyQsE7WO0bD0oG7LOhkDC1i0oYQtc1by3nPzePM/swWXtWzeVS2WlDBVW7cw79mFzF+6nzK/n2Kx0s19ZQUrN1ZQW1zIxnfm8cJfpvPStDVsyK9vxDIcFP32seL52Tzz5xm88tImdpWHCNbXkj9b+v7UMuYIPi/OOCCYNJ6hPZt4+4k5TH/+A6Y99DbPT9vA+gWrmPGvmTz3j8Ws3CrjxbJChQTf7SwQAvXsX97l7Zk72Vfql95AOBiiQXWauYiX//Y+787eRUFlGONw4va68bgNRILUFRWw+uX3ePahmbzxxjb2VQtIcobEyhnQ92I3qnR2rsbgMA5QofkQvZu9J3BPlGzM6avrRG2drXRjjHxGwhZhWLt2LWodUeLQsWNHpk6dyrhx4+jSpYtFMJSkuN362RXMmxQ2xshnxeAUEqvbOklJSbRr145+/fpZJEYJixIYr9dLfn4+paWlB4kJ9vHxEJDPoaD/8eo4Q6UPjZgz1OBHaaautoHE5DiGTezD8Ml9T1q69esgHwAHAX/TwnecxiPBMKGAk4SsDLrkuilZu5HVeQXs3Oumy8hsYsIBfHUhAnXl7Fy6jS35DYT9lexavIWNOxtkcZQP6/wFvPbPucyes4M10+fz3G9nsSCvhpqCzbzx4LvMWlRI4Yb1vP3X95mzqphy+YaRv2YXO/KrqCnaz7oZi3nr2eUsfG8dC55/r3Fh3V5N0Zq1vPWXN5n24mZ2FtRQ1xC2ehJpqGKf7ONO+8tCVm0rZe/cBTz78GI2VjkI5a3htYffY87sJbzw702Ux0RDqIz1Mzeyect+8uYv5vlfvcm7a2uEcOUx97m5vP3KBtbMX8O7f3+dJx6Yw3vvbmThi7LI/HMF67dX4S/fzaJn5/Dm61vJ25TH4ufm8Pbb29i+bQ+rX5vHWy+uZNF765nzlJCnZ9eyvbpRz0ZlA9QW7WHx03N4Y9pKVizeyHv/focnn9yC7JRZWY68hMsK2bgwj90lAfwlW3jzgem8M2s3e/aUUVzagC/QWH+4eh8Ln36f6e/uobiinJ3z17Jk/h4KK2vYNXcpb/9nMUvXFrBt/lLefGopy9cVkjd3ES89tohlG8ooLa6kospH1Z6dvP/QS/zn36tYt6WIvYX1olJEvu1Xsv2DDayev4LXHniF5z+oQd+qWbl1O6tXFBJs0kMyEy7ewfTH3+O9NfUYsYAZ2QKsrayjuqqemtqAkMmIZDM4akrY8v4yZs/axZ4DZeQvWcOCd/PYvn4nS/43g6f/uZyVK7azTAjItL8tZOWeBqpkK/H9R17lqWfWs2XDDhY8+Tb/emQl+ZX17Jk9l5ceeUfI2nby9jbQfIQKtvDuf97n7Tc2s2Hhat555GX+9sB85s/bxPxnZvLff60hr6CWqvUrePmhGbwu93PT0nXM/OvbvPL6NvLLQlZVvuISdq/byrIZS3j5kVm89VYe+0sr2LtuF7vyKoUUFrD6hVk8/+JWdu3ayzIhNy++mG+VbQ0Xl8OJ1+1GJ+YIDiFbRj6zWIcxxnJbXowxGGNaRn2m/Wqt0P+sKS4uth5U3b9/Pw6Hw9qCmTJlCr169SIxMRGXy2XhZIw5iJ8xxorTi9ajrooxRuZnp7WFo+Skd+/edOjQwdr+6dSpk0V+KisraS6jrgqfgeN09rMRfRn1cr+MaQy1ZgjbBCmxABQsjTHWB0E/DCcjxkghTu6IhMLIl2Ki2qXRaUAq7u2bWDg9n/2e9gwcEodLrBUN9WH51uin+kAllWLCiAhRqT5QQUWNTtwRApVVlPpSGX7TFK69uj2RnXls2VnH/gWrWbiyknBcLKk5Xnw7drBJvhFXVDRQU1pDVU1AiJOf2nIfno5dGHPTWEb3j6Z25z7yt+xm+9KNrNlmaH/uRC65oj99O0WhU6q/tEzIxQbW7IXk9vHERQcoXLaFbRWJ9Jjak/S9q5j28ApKug1mfJ8YcKUx7PpRjJ3QnQGj0mD7ZtZtrKehpo7KogBJw4ZywZ3D6BFdR11UDsOunMiUIbHU79rH3v3VFG/azuqlBZQEvaS0i8GUHyBPFvvdBfXU1Bjiu/fmvFuGMrRLhML1e9ldrAswTUeEkFijasRCFN1vGJfdOpbhmdVsWbiLAwpfU67DHF8d5QeqqfWFCZUXsmXVPvaXSztdujJ4aAbJCW4re7i4gM2rSglkdmTwxf3pkeOSZUfarq1g19LtYp3w48lMId7ZQNGWfLat20/Zzr1s21KFPyaFzgO70ScXyjZvYuGCSpKmnMNN907moqnZeARpZ3QSPS8dz5V3DianfCfLl5UQFGtLQCbM0uJ6+fYobYkmkcq9zHn8Xd7dEkPfKd3p2j6B9v2ySU+JIbVrd4ZP6EpudgwuqTO6XRKJMUFKtxayb91e9m4vp9o48VcUsHJJMabnIK66bxzjRyZQvXoTyxbupmj9RhYtqiJ50mSuuW00k/vDjndXsDzPj6+ylmp3e6bcdx5XTE3n4CEYlh0IkjZhLJffM4ROgTKq4row4cYpTOptKNm4h4KSEtbPXsWKfDfdzhnN1feOoE9yDVuFEObn11pVRWW3Y+ClE7nmuj50cZWxefludhU1yJitEcJVQ1n+blbNyaPYJJCZFo2rpphtC3daZVvDRacCh8MI8o33qjXo9HF0MMZ8nOKnVFYXSBUlCDtk7lJCouRDiciYMWMsa4daN5orNebEuhlzeB61qiQnJ1t1ZWZmWts77WXrp7y8nJqamoPExJjDyzW3abvHR8AYI2MfEUNrPxytXcEzo19EyEaIoFhLnMmpZHfvQBbFbFxWhKNPN3plunFFQvhkK+ZE+hhZwDoPyqXP4EwS3UHUulKxu5TKhiD1FVWU13pI65JGWrJXFqcjajMu4sRS03lQZ9l3TSQaKV9eaS3MDTGpdB3enR7d0khNcFkFA3UNVOwvp8YfoL6sljpnArl9UkmI8pLUozPdUuvZs7mKhH6d6RBviFQVs/atRbw3K48d+TX4gg3UCUnQ31PAeEjq3J7uwzrSThaV+IwMcvt1oUfXRGJMUKwSQaqLq6iQb/11QmKqxAoSlZ5Cdk4sXh3nLi+J7bLoOaQDnTrG4gr48VlbPhx2ODweEjp1pPfgTnTN8RCu8dFwEuuEI60LYy/tRQdXCRvk2/qMd3ayv8wn33jBkZBEVqaTmi1bWfzqKtbkBYjJSSM9Niikr5bKap8snnUE3XFk5KaSkppEu4G9GTYsAf/Wjbwv2yaLFu+n8kAppcF4Oo/uQ/9BHegq/XDIx9jpjiZTsOg9tCM5cRHBzG99y/6Q2qEAVXvLKK2MEC1ExOtxEZMcQ7TXRVRCIunZicTHupC1EWdKDrndU/HWlQlxymNPhYO4TskkuWopr/eS2acrA4bl0q13GnGReir2lVMrFpUy0S93ZE/6DOxIr95JuGsqKS4XTRxOXEmZ9BnTlR65MRx2GA+p3TvSc7jon+gmNiuLbgPl3naOwyPE2uevZn9+JQ1x6XTrn0vfEV3o3DGaSI2MqZoAerhE/+yeuQwY2oFOmS4CNfXU1muKiGzN1VdXUyKWpUBDA9UVftyZWXRuHy2JreMUhA67Z0bUskQma/F+pNMYgzHmqGWNOXp8y8zGnDhPy/xn0++XLcaCggL0v2VUD7Vk6DMkSiD0C6KSFmMa+2NMo6v5jhRjzDEx03p020efLVF/jx49iI2NpVrGViDQOA61PmOMOrZ8ShFwfEr7dcrdComlxB+M4PDGkZHbiaHn9KJnv44MmdiZnz9f4QAAEABJREFUlBgPLn3mof7QB+NEDRinoRFcQ3xGvBCMEJH4NHKH9WfSVcMY1j+ZhOhjfbikrHzw5EQ27PHGuMRSUM5e+Va7d38lFUIkwOCO8pCQHIMrYvB0yGXwucOYelk/uiYGKF+3hU1VGfQbGM2B+evYVBEmuHk1b764g/ouvRg8Ioskr0Nq4fDDOHA4OBjvkBXUGAMSE5MUQ6yWUYz69GbMpcMYM7Y9mQmaTuMheY1VRoKheoo3ruPNR2cxfWF543MREq2nkfq0bnSp0BVDI48n7nhyJwzjvBuG0t1bwsbF+RTKFk5IyjriYoiRhd8lxDFk4ul+3hjOu7QnXXPjiUvw4HG6iM3MYeA5g5l0YW96dhHsxTw87IpRjB+VRmTXdlavLScUF43HV82eVTvYmV9GYWGt0MIWSplGbMRIolq3SGjyxmUy/NrB9PIWsvTdnRQU+wgpWZCxUFdcSrEQi6q6ADLMwBVPx56ZpDur2bx4O/kBL9nd29MxJYqocC0Htu9h89q97FxfSKUjlvTcFNwJop+/ij1r8sjbVsDG1SX4E9Jon+1sUgBBlWMflv6GxkwG43Q0eaOIT/SK5auIndv2s225kNadtTiSEohLjkKPsCxKNUXF6PNdeYUhYjMSSUs0mgTGTVRMLAnxoocriqyhfRh92XBGT2xPyyMS8FG5chFP/m4mi3ae4X8dMzrSInLfZMCoUk2Oeo8UYyTzkZGf4bASjjLZatZnSOrr61Eiog+yZgm5NaYRK2Ma3Y8LkzHG2gJSEqLkRJ9RUUKkVprm/8hRfT5uO5+18m0JM8dn7eYcvb8RlJQEhJg43G4Sc9ox7KaLufVLE5k0NBGX1yVWjTD6L8aHyuusppPcoZij+xwkjRjKpHFpOPJ3sPSt5cyRBWuvLKjBoxc4LNbEppI7qCtdk8tZ9d83eOofS1md75PJFTypqXSZPIjhnYLsnrOKD15bzdLFBbIXm8ec59ZRNWAcN941gJQti3j51b2YuHhS4sOUrFzH4sVFVAfCVj2HNXjMgCGuVw+GTcglw1/E+pkr+OCdLWzdWY3PHL1QJOSjYtcOFor1Ytn6ysNIydFLHDs2XLCNOS8u5f23N7OrOppO/bNJTfLi1CIOB8aEqCssZMeqPNbPX8/8mZvZciCKLmN707+roVj6POf1VSxfUUhJUTl7lq5m5vMrWSFkJJyaRQ+x3OTInvbokTEUvvkWj//iNZ4VzE7GiqMqqBhPDDljRnDB5ETK5i5l/rJiygNpdO2v9341rz8+j0X68HJYchsnyT1yaJ8eomR7GbXuFNp3zyG3b1cGDUqgeuFc/v3rmby7IkD2hCGMGZ1DZp9ejBjkJv/FN/j772fx3vYYhtwwmiHZx7gB0sxJnY44ek4dQN+0KlY98w7/+ONCNvmzGDSlB93EYmIchrqdW5nz77d4aloe1VndGH1udzrENrUrpCQ5tyPDzutORt0+lssY/2DGJjbmN9DyiMj+aO3Ozbz3zBJW7jrWnl3LEp+EXz+3jfUaTKNHrsYYjGkUCdpnEwLGGOvFZvruEX3wVC0XasHo0KEDTqfTwqwp68dyjDEHyzvk8+xyucTS6rP+a0efVdH3lyg5OZjJ9pwyAodG/ikXPaMFHGe0tVbbmMGb3Z6h103m6qu6kRkbQ0q3TvQZ2I7sFPUP5Mr/u5gLhycSk96F875zJddMSiIkZsUqH/It0SM9c9Lxisv44teHyGTtwt2uH1d//2LOHZJAUufuTLnjHK6Ub/kjx3Rn4Liu5ObEEttB4u+eykVTO5DTpQvjPj+VSy/uQrvEWDqNH8nld4xm1MAs2g8ZxMX3ncsV1w9m1IWjuOyLF3D99T3IEpKRM2IYV35R6rioDwNGdKXfyI60y0ij52Xn8vl7hzJo8nhu+965/D973wEYV3Gt/c3dvurV6lZzk3vvpmM6JECABEJ6Qhrk5U9ekpdeeIHkJXnJSyOB0GtCD2CKAYN777Zsy1W9d23/v3NXK61kyQ0XYc/VPXfmzpw5M/PN7My559xdzRsZA0vhJNz8g2txzcXk4+b5sR/diOvOS0TCqIm4/tsLcdHkRMS5UjH1k1fgxhuLuWE6kD57Nq7/whzMKElCTFo2ply3AB/51CwsuGAUJs4uxAi6IHLHjsYFn7oIV1ycg4S4FIy4eB5u/Nx0jM+OQcqosbj8C+fhojnDkJw3Cpd940pcMy8Rtpg4FH3kCnzha5OQRaXPWTITn/35FZiTrbjQEU6elqKp+PgPLsd5Y2LgThmGMexfyUypS/o/BsPTnTBUCF1lB7G/wY6MGeOx4LrJmJjtR/mqHdiww4PEaZNx+WcvwBXXjsdkYj+WY5qdnYCUwjyMnzMSUxdOxzWfvwCXzs+mhWwELvjiZbj509Mxc3YRxk3KRNqU2fjU9y/GDFojLK4MLPjmTfjMtemwKwvyrr0Gd3C83TEOZF1+GT77tekYmZeDaTcvxG1fmoEJRbFwOJMx9iMX4WOfn4PzL85HVqqTZdk5KNgyhmP2xy/Gp35wHW6+ZTLGD3cjLi8fs265CDcQ4/mXTMIFt16I6z42DiMy3EjgPLrg8wvxsdumYvr5k7DwC5fgox8pRlZSHEZ97Gp88Y5xSDNEdi9Ziqfjkz++HAtGuOBwDMOcr7Cua/OQEmdD1oUX4BN3zMT4/ERkTp6EK794Ma76yETMvmIWriYml5yfg/SERBRfMgcf/fIFWHj1BMz96Hxc++nZmDs1HcOKCjhnL8bCywvgSs/ExOsuxMc+NxvzzhuBcdMLMWZMEuwsP/bmq/Cpz46hqSKIgMeHUPpwjM639DbyNMRCwRCCfOhQUpdcIsR7peSGkahTqXCaUgpK9VIUy2FRpVSfNKWUWbZPIm+U6k1XSjHl5J9KqQHrHqwmpQ7nV0qZ73KI+6SmpgZiqRg2bBjkq752umEjspQKl1UqHEbSjzdUSvUUEYUnEAhAFBRRgORJv6Ojw2xPD5OOmHgINhE6EiTHwnOk8qcrzzhdFQ3tehStDmkYuWAi5s7JRLwR1VrDjtiMfMz+2AxMHxMLR0IGplw/G7NGKmx/YT3Kk0dh9swEKBhImz0LV15XhHSnBdbUfMxlmSnFMXDZnUjjxj33hrm4+jMX4Npbp3DDikdsejYmXTYZ0yelIZmm0LEXTcTMGZlIjXEhnfyzLqWrgRuVMzkVI+ZPw2WfXICrbpuHy26agfnzc5DEJxVHQgqKz5uKhZ88H9d9ej4WXjMGRTnZmPZRbg6TE+GIz8S0m+bjkrmpMNxpmHDNPFzzmfNxNZ+wL7/9PMwdH0vlqBDzbpiKSdxE3Y4EjLhoGuVnIy3BjqQxozHv8hKMGh4HB7FIoGtrypWzceWnWN8nZ2LmtExkF+Zg4iUT2Y9UxLjjkTV5LOZdNhL5qS4kFRZj7vXTMGtCKuLTczDtuhmYWRJD15MbWbOn4/KrC5Fqs8AxfDT7MA0lqQYMpSCHJbMYF9wyDRNynXBm5GP2jdwQzbZPxZQxiYgVVxIZQ11d6GhrR6O8NFzfgqbWIOx0PSQnu+h+SEHh7Em4+OMLiM95uJTtKixIQdaUibj8Mxfiuk/OxYVU0vJSbbC6YpAxYSzOv/k8XMv0iy7IoXI6BhffPAmjUiywOJIw7qMLcOnsJFgNC9JmzaSyUwyn047UaVNx6TUjqFA6ED9iNM67cQZmjEtCnNOGpFEjMfeG+bj2E5MwtjAeLgPmoeyJKJg1EZfePg/nzc9FRpyCcsQgbcxIzPvYAiqlC3D5NWMxpjAWdmJidccic9J4XHTr+fjIp9mOK0ajcJgdVqcbOVRir7hyOBK7ZaP7sGSNwEWfmE4F0Q6bLQklV83GebPTEO+2IWXiBFx45Sjkp7tgj0lC4ZxJuISyr/vUPFx4YT5y0pywWtzImjSWytEFrPM8XHXTVMyYmoGUWAtcGZkYe9FkTJ2eDmVzIF5cYtfMxdWfvoBzfCbmzkiDlcrn8AUzcPGluYBhhS17NK756vm07llxOo9AMAifv9v9+mF5ZDydAA1SlygG4joRiomJMX93JCUlBUqpQUqcnGTZQA3DMK0lycnJcLlcEEuJKEYnp4ZzSwo9/JAfpQwdh238TCHUbwk7U804cr1KKbQ2tmMrfd2bV+5CLx05vp/+8a5OL3AKPj9KWeDIGIUrv3EZLprowrEdBizcgC2Ggjq2Ar1cxMDgh5Rnb1pPTEExw2q3wOhJGyyizDYYimVwooeCYbXAYjWOWp9S5DWOzodjOJTFAhvxMwwVxa2o0IzC+TdOwaQRcbD6QnAVjcSCG6Zh5sRUuI0wq5S1SJsj94bB9ltgZR/CHJGrgpI81mNRkbQPHpr1WwwY6liEKhgWC6w2K1gEfQ6WNywW2BwWGH0yTsaNgsE6rcTEUIg6FGS8rcSkbzoOPyLto4z+mcpqR8L4iVh4WW5fxb8/46m4D3E5FhLZSi6imQQlMigpZTIOmn+2Z4hiIG6TlpYWUzkQN0p2djbEtSJ5p7r/SilTEZH6EhMTzepEMTEjZ+nlVOAqM92Ei/PfDIf45eSvaye5w5yXKByTjZg4F1a8sRnvv7rhmOnQnmpk5KYgOS3+JLcKsPCJduQ1F+E6unsynApKqZNehxZ4bAgYSZmYeOUcXPc5Wj4+TSvC587DJZcUIDfNfgo27mNrk+bqj4CCKGau5ATEOVT/zFN+rwyDSiitM2bVPcs0642O8/ZDdiplduiUtVpebBWlRCmF+Ph4RJSDU1Zht2CllLmmKqXMlKSkJBgcQ3kBVqlwmplxFl6OVTE5Vr4IRGIticSPOzyNBYa0UiKg+zx+uGIcmDR3JBJTYxGfGNOHisfmYsyUAmTkpCAhObZP3vCRmRCSJzyf138SYVWQRc7BdlnVSRSrRZ0wAopP4e6keKRkJCAhzg7byTRznHCrdMGhgoBsaPLErZR8YEk8o9umlDI3QUlTSkkwICk1eJ4UUOrI+cJzLKTU0eUoFeZRSvW0/VhkHw9PF12jophYLBaI+8bpdJrFlfrgdSoVlqGUMmX2v8j6r5SCuJBiY2MhbZBfkJX0/rzn8v3R8aDizfND4Lkxh3FIKyXSwvbWTvzrvrewa/NBHNxdjYO0fkRTbnEGxk4vgt8fQMW+2j75B3ZV4b1/r8emFbvR0dYl4jRpBDQC5yACopTYbXZYDOsRe69U3w1SKWVu+EqFwyMWPgsz/ea/T/BBFDqHwwFRDE5XN5VSZlXispH6lQorKGbiybmcQ1JEK/lwdHfIKyUWmwXle2uw9LWNeO/V9YfRq08sxUsPL8Hi51bjvVcOz9+wbCfaWjpgGcDHfSJDFPL70LGvFO/8ayNKG/r5pANN2P7ycry3phEeb7+846xM/kHg3hVbsWr5QVSfPf95D4HOdlSt2YjFr+1FTUcnKpavwZuvHzgCOkE0bNiAxa/uQWur9wh8x5YVam/GoXXbsPydvTD/N8uxFQtz0Scb9DVgy0LudiEAABAASURBVPNLsWRdC3yB0Ad8+Aii/eABbFi8FaU7G9BRWYEt72zB+s316Phg0yfcXrkG27HnjRVYvLQG7Z7AB2yvCPxwkVLhjc3CJ32Hw8lNVZQSWaA5dhzPwXqjVLicPIUKDcZ3tqZLn4XkxVKxVEhcKWUqaKezz0opPnD2WrmlHaez/g93XeF5HgzKXAdCoSBJ0oZ2r4a0UqKUQly8G5+483Lc+KWLccMXD6fEtDgoQ2HGxeNw3WcvOIzn5q8sxPTzSxBLOUcaimB7K6q3lWHz+mo09n4GDi/i60Lr5jV44tfvYm1VvwH2U3n64wt45vUadHoG21UCaNpdho1rylHT6MFgXKHGCmx88X28/Hwp9jf3q+fwVvVLCSHg7UTFOio16xvg65d7Jm/9rS0oe/VtPHb/Fhzs8KB69TosfqviCE0KomnzJrzzxj60ya+L+pqxb+UObNvZgrbj+RGR7hqCLbUofX0ZXnxyM3bLL6F2px9bEETIU4Ulv30WT7/ZAC+VkmMrNxhXCE3btmHxY0uxdlUVWnfvwntPvIc3l1RA/pfdYKWOKz3YjPUPvoTHnz+A1s7BZttxSfxQMotSYrXZwG0VSj5O3QpJiI72UEgW7V6SDkqahBGS+whF0oZseBIbJn0OBoOmC0VCuT9W8UqpY2UdkC9SVyRU6oPJG7CSszIxgpNMdMBHL4J8HT4Y4EMJ5/pQ7/KQVkoEPFE4pp0/Fp/85lX49LeuOW667jMXIKdwmIganIIeNJftxnv/eAOP//V9LF1zEPLP2DpqarBrdSnWv78TWzZWorY1QBkhBL1daKlvRW0plQvJ21KHNn8IoVAAnU0d6KBCItMh5GlFxZY92PDeDmwhT1OHH76Gaqz711t47M/v4q1XSs1/sNfJshTc5wwF/PC2e9DJMn6vB82HKrFj5U6sX7oL27fXorE9CPmFzNbycmxbuQfb1+/BxmW7saO0kU/EPrSV7cLrf34R//jrKqxbcRDVnSG2L4jOinJsX7Yda5fuwZ6DHfCy7lCwA1Vby7B9wz5sW1GKjSv2YX9FB7p80otIs0LwtzahfOsebHi/FNt31KOp3Q9PYwMObt2LrWv2YOvKUmzeUIGqBm9fZYsauo9KXyXr2LxyN3aWNaO13YcQn17d6anIzI4RNR6hoBdNe/Zh8/vbsX75LmxetRul+zpgJCQjMycO3FPQVLoFi/78Mp56eA2WL69EfXM7Gg9WonSVjFMptm2vQ0OrDwFPB+r3HmJ/iBlx2bW7ES2yKcsv81IZ6mD9vTpFiEpcF5r2H8TWZTuwbtke7D7UiSDbHehsRcWmXVj37jas39IMb8iPjsZ2tNTWomztLmxceQAVjayPTyNgr7tqqjlndmLd0t0o3dvCsQia1olgVxuqd+7D5qU7sWl9JaobPPBTRwh6vehs85iWtaDXh66WVtTtr6SMUhPLynovpXIMOLe8Lc04uHEX1r9Xiq1batDI/gS9HjTsKsOmtQexZz0xK22DLOLBjiYc2LCLY7UHew+1oK0jYKZT0jl5KqVgKFnuOKe5ZvNKPEAKHUaRzVdwBA8JI8Tb4z6VYoVHKKXUkfOPUPSUZSmloJSCuL1EoVNKmYqJ4ICoQ6kwX1SSGVVK9QnNmxO4yFhIG6SoUspsk8Q1oQcLpRTkUCoc9sZlllMp8XlpbfJBsOw/fsI71Eg+pUOtTae/PYEuNJVXYOfqvdi5bheViN3Ys7cRdZs3Y9Gj7+Hlh97GP//6Nl7jE30rNxKuYtz0WrD7taV48e+L8Oj/LsZbYs6P1kKDXTi0ZCVefmQp3njmPTx733t4n1aLhn3l2LXpAHat3421b+/ETtm4jmSZIRqhtkYcWLXBbMtLDyzGv+5findX1qCtvYXuj5V48jev4V8PvYvn73sdT963FMs2NKJ1715s5EZVtn4nli0qxaG2ALr278Cb97+JZx9+Dy+z3U/dvxKbDnTC663H+sfewNN/fhsvPPg2nvnDq3j68c3YXd6BiBcq2NmI3e+uxaLHl+K1x5bghUdWYvm6GpTv2I33H30dT/xlMV6g7Kf//A5ef+sA6iL/94Ybu6epDjvfWIYX/v4OXnthIzaXdbJXQJCKV3t1HSoPthDSADr3bMW/73sXb7y2Ge8/TcXt9+/i/c1NaKwiz4Fm858W1m3bi9LNB7Fz1TasXHYAlbV12P3+BrxNC8PL/3gLT//1fby/ugYNVTXYuWQdXnt0CcfoLfzzoVVYtbkBneHPqVl/5BLye9BEpfTdh9mHx5bjrRc3YO32Nvg6mrHnzaX45x9fJ2bv49XFVQg7kEJo37kVbz35Np767St49pWDVBAC6DxUhqVPvI3nH1qCl+5/A8/8fTnWbG+i+7AJZUtW45WH3jHx/ddfF+OVV/bgQK3XVFgi7ZAw5G1D5aZteIt9eeZPb+GVf+/GoWY/uuprsY3z7fm/vU135TucT+/g9cXlqKcSs/vFRXjwf17Ds/94D28sq0OwvQYb/slx/Nt7ePWZzdhTF0CvAia1fCjpAzVaKcUNlos25yN4SBD9cZXFOkLM5nwM9ZDcn6tk45OAy+Wi28vCjc0P+fbL6cRCXEfyPolsqEIRBeV0tmEo16WUMpUTpZTZTKUU780oJCJz3NPVxbHzmkq5UkN/yx/6LcRpOAwHYhMTkDYsBjGpaSiYnIecdDssThcSM1OQkeYw/3Hbq49sxP5uBUIZBuwp6SguSYZn9bt45B+70CRWh+5NL9iyH2/+5R2s2gfEDnOgefUKvPbqATSoBKSnuOBOSkb+xDzkZ8fCZT1KHzmRbDExSM5OQVpcAHVrN2PxS6Wo6PKivbIKe3Y0oCs+HXm5NtS/vwzPvnAI3mEZyEqywpqWhYlz8zDM0YFdT72Ah56rQ+zYERg/xoK9z7yB59+sQlt7B11X+7H7gA+xwzOR5WzA+mdWYMWmOjR7pUMhdO3diXf+uR4b9/rgjA+ibvUmLH1rN3bva0D5jgpUt1qRlBMHo7wMK1/djl0NIbNToUAn6rZtxaK/L8X6pgQUTSlAYYYjnOf3oWn3flp+GiHv6lQuegtPLOpAzvkTMS3fh30bm4B4Gzf7Q9i5tRYeKjqJBalIiHEgPjcXoydkIjXBDodgk5OCYakh1K1ch/cX78OBBgVHXCxSmZ5i78C+dzfi/Xf2ozaAw44QLVrVGzdg0TOlqAzGIbMoEznpBtoPlOK1PyzGqvpEjJw5EuNGx8PeXToIK5KLsxHfsBOLHtuEg80t2PPy63jq2UMIZORgTIkTdYuX4pVX92Lf2k1Y9OAqbKy0ImN8LlI6D2D5s2uwelM9OsIwdUuVQMGekIBhBUlwNu3HymdXY9W2RtRs3ozXH16NHb40jJyQDnfVdrx833JsqvCgadc+bN9cB29mNkbmOtC6YTn+8cvlOBCbhZI5+chMsIAeThF+TpJSipuqFTarFQG6InohD5mKB6IOpVTU3dCLKnV62ycvt8o3X0Qx8Hg8kF9VPR2oiIKolDKVIFFM2rr/U7C043TU/2GuQxQRab+CQetICO1t7fB0eWC3O8zPAIb4YQzx9p2e5lmcSEhNQmZWHGKHZWDkrEIU5LjhSEpCdlYsFZY4KhJ2+GqbUe9lk6gkWF2pmPSJS3Hj167Ewkk2NO44hDpRSpgtZ7BiL7aV+WGPtwPKjWTKUZ4uWJJSkTnMBXdqKkbOKMSI/HjEHPF7xVw4bU7EpiYiIyMWCSlxSI4x4GloBR+gAVgRMywHM29fiOs/ez7mFIXQuL8enVnZyE21wM686RcVIdPeiHVv7Idv4mzc/NkFuO6rCzA1swv7NtZwwvohR8L4SVj4yUvxydvGIs/VgeqaTrofJCeIlt2VqKjzIGS3whHnRlyiHTa6FLpoelCuJOTPmYprPzsL82Ymw9LejpaWkBREiG6Lhr0HsLcpCVNuvRwfuX4SJha5oMzc6EsIPpplrLEuxDgM2Fx2uGLikZbhgtUS4bYidWQ6+29HYn4hJk7LwbCEOKTkJCIpLQ6JmQlIiA2giy60Nr8LScMSkcZ0yYu3BtFhpuOwQykL+xSP9Cw3jA62na4xI9SFtgNl2FbuwoRPXotbv3A+rrk0EzbIoZA4Yw6u/+JCXLUgGZamFjR5GrD5/YNozxuPK25dgI9+ZQFmjrSgflcNDi7dgbJaJ4ovn4Urv3gprrqiEKmeRlRWNKFNLG8ispuUOwn5s6fiI1+/AJddnY8EWmuqS6tQX3YQBzpSMO0Tl+GG2+bg8kszYKk8gNKD1LLk69AjJuFj37oUV8xLQM3SLdjuK8Dl37wYV35sEkamW9ADYXc951pgs1pg49z1+nyAOTUVIRAyb6CUMomJ5qlU+F6pvqGZeZouSoXrjlSnlDKjSoVD8+YUX1wuF2JjY01sRCFpamoyFTlRGoROVfVKhfsoilA715NaukvFUmK3cz09VZWeNXK5Z5iaiTL/b5Hg56G1xO12QZTMgboZRnugnNOfZpz+KodojRwVwwjRLeNBe3MXWsorsP7JV/DAn9diZ2U75B0IWc3MsZYucEP2d3LjqmtCU3sIzoQYyE+BS5aQMqzcTAPoaGiH129D9swJmDUzEwlxNih5bPWynrZOdHQF4GtuxMGt+7GnrAmth728GUL7/j147x+v4cnHtmJPdQfaO/1cGNgacz0NIRQMwEtrR2tdM1o8BjdYTj6lQGMOgh0daG71wOvj7qcMGAEvWrg5t1S1oN1vwBXvgCHtARD0+9HFJ5L6uk54lQ0ul5V9YAYUlJVlg77w+w+Iw/BpozF5ehbSY5UwmKQs5BFiUii88sMM2E6593PDb23tMl8CZpJZJnxRUAYxohUlpb4Ub4mL6P0uFFwzBeMy7bAZKswmV6Ugt9Jf+Zp3V+VuvPmnV/DMM9vpCms18QzQNt+ybRNe/csivPDSLuyv7USXfPOElfLEYYcjDukTJ2LhzWMx3FKDlY++hsee2o8O7vfsOvztbWhu7kRrm8/sTnR5q80QFo4Be6jY/4CP7ppONFe3os0Tgj3GDsNmgcwtX3sX50MzZXngs9jgcNpgiRYmcT7JB7xetMt7K01eBO12ON3CRQzYLy/Hp6WpHU1NPsDuQoyT6VKOJLEQWyiuGos1BA/Hub2lA1097wYF0Vy2D1vWVqCWfRE+FjsnTqUUlFLw02Uoc0Cp8L1S6pzo/4l20uFwmEqJuHG6uLHJP+U7XS4c+SpwOxWShoYGRJQSaceJ9uVcKSdTWimuBNysmpub0NHZyTXXixi3G06OZy8Oip8JmMQrhsphDJWGnOl2GHwiiEl1ADUHsOblrdiwuRHN3Jyt6ZkYMzUPwzNdUD2NDCHobUXZ4tV48/G3sbQiBVOvHI0su4JMCGGz5ORj4sRkuK12xKYmIDUjAcOGxdKEZkPisATEdtRg8+LNWLulHrU7t2PRH17AE0/txL56Kg/oe3S1cJNrDSAmNwtjJmYhi+1UPSxBbj6s/JG0AAAQAElEQVR12LloJd56bg22tqVh0vm0jDhsSM2Kh7F/O15/bhN2NiRj/HnD4dq5Gi8+uQL//vsK7AxmYcrcbLjcVlNaBy0Da/69HM+/dACezOEoGZWIRLfUZCCxKAdFRclIiHXClZTA/iQjJdUNV9SmaAoJX3quyulCAl1C2TEt2PKvd/HGK1uxdX9XT350RFFh6rLFIy01BsMmT8DsqbEIsN9B8yVShA/mp2a60F66DSte34mynVWobg7BnZeNEZOzkZHipDUjFN7UuyxIYrvHjBuGtEQbpCdhIf2u3i501DaiPpiI/MmFKMp2wR3rgCt/OEbnBrHr2bfw73+txuIlVThMZ0T3YUnCqJm5iKdbZfFzxPeBFdjSGI/iqbkomjMShcO82PfOerzx8Dt4470aBLNzMaIoBfSsdAtgIA30tqN6aynee3I1Vq5sgmNUIcZOzWI/spEbKxi+jZefWY13lrchcWoJJhRaWLD3NCxWZEwqRr71IBbTZfbWC9uwtz6AsALShV1PP4c//OhtrD3QPnhfesWdNTGlCG4Ipjk7FAhCnvKFzpoOnoKOKKVgtVpNpSQmJgbiRmlsbKRC3GTWphQxNWMf/CJjIRSRJPGmpibIPwOsq6tDJzdWm80Geek2wqPDgRGgLgI+m3CuB1BXV4sOKnY+zvlYsZTYbWYhpRR4kpR5LxcF/kmi3JxBMs5g3UOqaktqGgrnj8e0QqBq1Q7sbXWj5MKxKHTWYMVzG1HqT0XJpGFItFthT8/AqAlxaFyyBss3B1B8y7X4/Cdy4LLGIGdyMUblu2FNKMbCr16A2fkdKH1zlakYbNvbxqdWC/LmTcac6Ylo374H27Y3oLnNyw+dHz7ZOVQYFuWMRVpxNgpHpCBvVA4mzitAUutBrHijDNWONIwcnYw4i/AG0Flfg61vbMKWyhhMpHn/pmszqWjEYdy1czF7eBc2vbQZu5rcmPTZa/DR89yoeHsdVu12YsKnr8S15yUj1inTgBv5rh1Y9kYpauJGYOEX5mHGmCTESharcYwowQU3TcWkYZ3Y++ZqvPnSNuwoa0UwIQk5Y3KQlx1DhcuJpLwsFJekI9kV7oiyxSK9ZAIW3jIaGZ0Hsfa9A2hJzEbJ+FTE0QqQOKIA48Ync5Pwo7m+E1YHP0g7DmL7kuV48Jv/wP3PVyGYnoOSicPgdLLD9mxMv24SSpKasGP5Xhx0ZmLiBYVIqS/D6tf3o8mZjDxiVjR1BKbMzKBStgvL369CZ1I6CgsTEON0ITmfbRydhkQHzENedG3Zvw+rXlyJd98uhxo3DVffUIKs/PG45quzMT62BmteXIuVG5vht8Qid9pIjB7upPXDgDt3OMZNHoZEVwzG3ngJrrokFZ2btmHtthCGX30hrlqYi/w5k3HpzZMxytWIncvYxqQRuPCWaZgyjvimpCKvJBsZGTFwJCUjh220NRzChpX1wKhJuPyTMzGFaZnjJ+GyW8Ygo/0A1iyrQmDMVNzw5ZkYTTda0oh8jB2bDBcXFEULTMKC83DrrcVw796C9xZXwSgqxOjiONgtBuwJScjIjuNcNcJfjTURODcuhmGBMqy0GvppFQxyCT43+v1BeqmUQnx8PJKTk02FQKwl1dXV8NKa90HkDlRWFJFIusgXZaSlpQWiCFmpHIkrSSkVYdHhoAgIRhZ00KoqFqZOWqgTEhIhiqVBM7NSzCcp1RtKNPKBUIrpg8o+9RnGqa/iw1GDssdRWZiHz/3pa7j7Tzfjkx8fi5Lrr8V/PX4X7nny6/j5P76AH//+EkxOdCNl3uX40TN34d4n78Q9j34ed351InJpUVD24fjon76Ob316OOJofUiaPAu33fNF3P3EnfjVU1/FV28tQmayDa6Rk3DjTz+Dnz1xB750ywjkJjuQNmkC5lxQgIIMiwmYJbMYF3ztetzx9RmYPC4fsz/3MfyQcv778a/h7oc/i29+bzZGO4TVhsTCElz/W6b//TZ89rbRyHIpGHYX0udfgm89ehd++cincP1EG4zMMbjh3jvwyye+jnse/wK+8qlRyIqzwqLAQyH1wstx15/vwE9//xFcc34mkmMsTO8+DTdy5s3Frfd8Hj9/kn1/7HZ8+uMlmHzeDNz0gxtw2w1FSEnOxpRbr8FXf3ghZuVFyhpwpmZg6u034QeP34l7nvgqfvT3L+LH9yxASXIipnz9c/jZ3TMR9LVjCy0fnglz8cn/uh5f+v5CzC2yoLPFh+Gf+AR++OuLkJEZAxhOFFx9Je7861dxzwPX4ZJ5E7DwyzfiOw/fiXsf+TLu5lj9x13TMX1+CRZ+8xP4Cdt692Nfw38/+il86fMTUJSdhxmf+Qi+9l8LMCXDMDtnxKWi+Opr8MOnvsH2fQU/+MVCzB/lgs0dh8IrL8c3Hvg6fvXEV/CT70xEUkwhbnrgP/Cft2VxY7di+Mdvxc/+uBBThrngHFaEy797O37yyNch+N75lUkYmemCjYpM0RWX4Ev/9yXc/dTX8ZPfXIMrFxBfKlnpc+bgth99FJddWYDkyVNw/S++jF9xbt3z2Jfwnz+4EPMnJsDO1cKRko6Jt3wE33nkTs65O/C9n1+CeaPccCalYvqdn8VPfzYT2QK5MmC4MzHv25/BL9ifXz3yefzosf/AT75RghRuLhO/eBu+/39XY8GIeLgtZvfPmYtsbFaLxXz69vm8VISl60ouH4iUOroMpY7Mo9SR8z9QAz9gYVEGUlJS4Ha7YRgGxKXS1NTEJ/HgB5Q8cHE/3cii+IirSCwlch8bG9vzPoRSfbFSSkEpNbCwczBVoAiGAqioOITGpka0dbTRSp+OuLi4MBpkELSUUlCSwhAkiSslV0k8cxRelc9c/UOsZgXDaoHdYYVFkFEGDIsVdpvcoPfgwCm6ZVwxdlh7UweNWejHc9gpK1oMn9qkHqtVwZI9ChffNgvzZ6QjNpoHUYcyYLFaYbNGMbBtzuQkZBUkITHWhugss6S0U3hcVkip8HQzYIt1wcl6mQ3zUDYk5qYjMysWMcJrhDnNvMMuBqwOG+zH9B+J0XuwMsNigXUgwCTPFoPCeWOQsX8ZHrj7efztZ29iZ+IkXHHVcMRz91S9ksyYYQu3wWK21YDVboXFYqAPn7KwPlJY68KRDmUYsDrscDos6HsoKMqxuezoPw368kXuDFjdTjgFH4U+hyFzxmnjGPbLiOIyCJDdaT98zgmPzAH22xVjQ/9WSnY0KaVg2KywMuxTm2GBzabAZJxLh1KKc9ZGa5vdXKQ9fNL3+QJi5TZhCNHmLWTe6EsfBCz83Mo/xEtNTYXEbTabaSmRl1CDwSCVu1APSUHBUUjiRyPhExI+pZTpIhILSVlZmak8dnR0QP47sWyoSilhM+syI2fZJYLDyehWZ2cHDh46hE5aScQCn56WhtjYGH7uFeQPgiVJ1j2lmEKSNMYY8Cr3J6MhJyDDAHACxXSRk4eAAVdaMlJTY+HmZnE8co24ZBRdcSnu+NFFmJH5AYbSlokLvvsJfPFTI5GdbIU6nkacFF7FDdSJ4ttvxy+f/Dzu+uFH8OXffgn/ff/1uGRcjKlAQR8agRNEQKnwjDYMAza7nYqqDR18evR4OhGSX7CDPo6GgMvlglhLRCFRSlG5c5qKibhZRDHBCRyyCQtJUQnFIiIvte7YscNUSETpsXO8EhMTqVDaoVR4HIVf0+EICIaSGgwFsW/fAdTXN9Kq1UkrSRaSiKHFMEwMlVIw+IDTQ5F0DA18Dejjw4uAxQZHUiIychMRa/8g3bAjISsNw9JcAz+hfxDRx1xWQSkLnKlpKBiXh4KCBLhp+uHn55glaEaNwGAIKCXzS8HtdCE+PgENTc3o9HTA09V5UtwQSqmeqpXqjfckMqKUglKKsaF7KjVw+5RSEGtJeno6FboOWttsfJBKhSh68gKsKCayKQpFehcdj6RFQskTUkqZ+Pt8PtTU1GD9+vVobm6GKCgiMysri+MVb+Km1MBti8gc+uGpb6Fg2kyXzZ49e9DW1gmPN4hRI0cgJTm5B0OD1uVoUkqZeVBsnxCDM3lqpeRMoq/r1ghoBE4rAk6HA4kJCejyh9DS0oZ2ugfkiTzSCFnUI3EdhhGIYGKla1FcOPLC5Pbt24lfC8SKIfeimAiJIiEULnn0q5Tp7Ozkk/0+bN261VR4RCGR9Ly8PFPxEZfR0SWd2xwyRqIgCpYbN25CbUMdrSTtfLgrQMawdFjpyoUoH4YBRRJeITOuDJhWE6YrpcimziiYxhmtXVeuEdAIaAROEwJKcbHlKb71nKwM1NXXoa29vcdV0KcZoT535/SNUgStGwFx34hiIu6cjRs3orKyEqKsxMfHm9YN+XaObJAREgVF4hJGkygd8sJseXm5aR0pLS01x0HShT8nJwfDhg0zLTLdVeugGwHBJ0KAvM8DU5HweD0QC0n5wUPooqKnqGSMHzuGVpIkKP4ZHEdT+aASInmGxYKwYsJcg8R8pRTkUCocSvx0k3G6K9T1aQQ0AhqBM4WAUgoup4NPj8Pgikmg372Bm2EHn/pb4fX6AOb36CM9EZyzh1KHb07ynoe4ceQbMevWrcOmTZsg1iZRVpK73QRerxfy1C6KhygqQnIv36YRRWbbtm1YuXKlWVZebBV+ceGI0jNmzBiIlcRBq9Y5C/xROy6TM6yQCKv8+4S9e/dhM8eita0Vrc0tmDFzJtKp2JkKCJUOUUAsFgNC8i00i2GYSoklopxwrJVS/AgoEXnGSCslZwx6XbFGQCNwuhBQSpmLrVLhMD4uFsVFBWj3+dDUVIumxkY01jegq6MToWAQUHwGVYe3TqkBEg9nM+saIPmISUqpEyoXEaqUikRPaqiU6tMueUo3uKGlpaWhsLCQil093nrrLYhLRxSLuLg40+0iiktGRob5LoooGPKirFhL5Ku+8vsjEpeGinVE4vL+yPjx4yF8slFKnqaBEFC0jxgIhpSZGQr4aCHZhdVrVqO5pQUtrW0YNboExYUFcLucUPKnRAGxwDBIooR0k8WQ9DAppUx5Z/pinOkG6Po1AhoBjcDpQkApBaUULIaB9NQUTBxfgsa2djRyMW9srEddTY35hC8bL59D0f+Q9P5p59q9UmEMpd9OpxPDhw+HuFsqKirw+uuvY+nSpZBv0IgFRCwkgpnb7YaEooCIVUUsJk1NTeY7JKLcTJgwAUVFRRA+pZSI1jQoArSShELmPJb3b0QZXLFiBZppHWlt74TdFYsZ06chMTEBZKIiomBYDFi6SawkVouV9xamk/hZUEqRtZdwBg/jDNatq9YIaAROMwK6OpiLr8GF2G61IjMtHRPGTURtYzPqaS2pqa9HeXkFGhvqEQpSLeHiL5sp9DEoAoKlvFOSn5+PkSNHQu737t1rKievvPIKXn75Zbz00ktmKJunKCsxMTEYMWIEZtLFMGrUKPO3SCwWy6B1nKsZ/edez30oAK+nE5s2b8aqNevR2tKKzo4OUHG3rQAAEABJREFUBGjku+aqK5GengZx21gMw1Q+LEZ3yDlvIRkW3ksaSSllfiaUCodnGmutlJzpEdD1awQ0AqcNAaXCC69SEhrmtxJyszIxc+pUdHkDaOLTZn1dAw4cOIiK8v2Qdx16NgKcmUMpdWYqPoFa5Z0QcduIwjFu3DiUlJRg9OjREMVDaPLkyRCSeAZdO+LWOYFqzvkiDQ0NWPz2O1izei3aW5tMEq/jJ26+EbnZmbAYBuSlVqUYGhaIIiIUtpJYIC8ny70SPpJSCkqpIYGrMSRaoRuhEfhACOjCGoGjI6BUeNFVSpkLsPm0aLHAbrMiO3MY5s+ZjaSEJDTQalLX2IQDB/eZX1OV388QM/nRlBOlFM70odSZaYNS4XqVUia2ERxk8xNFRZQPIQvxljzBUigSl3AgivAMlCdpkh8huT8SCd+R8odinlLKbJa0Xd67aWtrM18Q/vcri7B3z36Ie6yWSrRyxOITH78FmRnDIBgrUxlRZtxqtcBG64iQ1WaDKCMWjoNBZURCpRSU6iWc4UMrJWd4AHT1GgGNwOlFQCkFWZCFZFGWRdpmsyI+PhYTJo7FuPEl6GrvQENDh/kS586dO7GZZnL51kgHTeSyOUAfR0VAqd6NTill8iulzA3QvBniF1EEhM5kM6V+UYibmpogX8FetGiR+RXq5uZmtHe0oaq2FlNnzMRnb/8khtFlI/NZKYPKiJCFFhEL41bIHBcF0UJlJGItkbh8BoSUUmeym33qNvrc6ZshhYBujEZAI3ByEVAqvPgqpaCUgizIsjibCzafJt0uF/JyszFv/lzExiZA3jFppNWksqISW7Zswdr1a2k92YLKigq0U3HxB0LmtyBCUJANJEwBxuncRwgYkCQvTCxt8oZCwXAo/EryQhIzKXwHkIP3ki5y0R2X1DBFUiJhmFN4j52kHVI+QnIvFLk/LAxRNikkxN7KSWShmMwOyW2YmC/3Jp/EJZX4hyLEeynCoOcU3p4bMyIcYQr3Tfodjh3pKm0OEV8Jj4WE93CSeqURSi4DkOSfCMm8YaukKGQ7FvkKfj9diU3N2LOnDEuWvIfXFr2ONavWoqa6Fh2dnaiprYbT5cZnPv0pXHjeAiTEx8OwWGAYFiohYZI5bbXaYKN1xMq5LSTWEks3n0FLiVIKSvXSAB077UnGaa9RV6gR0AhoBM4wAkopLuBGD8lCLWTlIu6wO8yvsc6cMQWzZsyA1WFFbX09Ghsb0VBXj31l+7Fu3UYsX7YMK1csw6aN67GrdCcOHToEcfXU1zfQwnI41bGsUH1DM+rqhRpNeY2U3cAyDfWNaCQ11DUyvQGN5G9kel9iHtPknYIGho0NTYiQ1CtpDQ29PI2MmyRtZ9zMO0IoClg0j9wLRadFx01MRDapJ97QgAbznm0zw0Y08knfpMg9Q/katlCzxJnfTOWviW2Te5EVIbES9FIzzDh5pd9NDI9EIsNsSxRO0p8jkSmf7WmiUiDfaJGwiffhMuwL6wzHpX8Dk/A3sXxTT7mB+RqIlXxFurq6Cvv378X27ZuxcuVyvP32YrzxxmucY++jrGwPmhob0NrShOqaGni8flyy8DLc+vGbMDwnGy6Xk/PYAothwGIxTOtIWBGxwUoLoJBNlJJu5USsJgb5lBpaygi6D6M7PI2BrkojoBHQCJw5BJRSZuVKKfMp0TAXcwusXLgt9L/LIm7nAi7fEMnLzcX8OXOxYMF8pKeno8vjQ1NLK2QzqamroiJyAKWl27Fhw3puJivw3nvvY9my5VixYiXvu4nxFctXYCVDIclbsWoVVq5cbdLylWuwfNVqLCMtN9PWYCXjK02elVjVXW7l8m55K8PhKuYLyY+Q9SdJX7WSdUTKrliFVSxnpneXk3j/coPdC+9AJG2U9NWrVyNCq9asxqrVrE+I8Uh6/3DNmjVYw3IRknyJr14t6STJ76a1a9dizZq1kHDduvVUCtf1IfmfOevW9abJvdAG8pq0fj02CG3YwLEanKTM+vWSv3EAPsowy0vYn6RMmETGOta7zmzPetPdImlCZluYJ21Zv3YdVq9agaVLl3DOvI/Vq1eyzo3YtWsXyssPQRQfeb+puqYW5bTUWWPicPlVV+Hzn/00pk2ehISEBFittrBCYjGokITnsJVz18q5LIpJNInbxlRION+NKJIPg1JKgiFBWikZEsOgG6ER0AicTgSUCi/CSiku6oZJFouFi7zVJFnM7Vzc5Xc4EuITkJ2VhSmTp+CiC87HxRdfiPl074wfOxG5ucORmJDMp1U3FRwDgWAAXq+Prp121PMpuLa2jk+3tWGi6V02mJrqCtRWlTOtBpW0mFQ2taKyud2kitZ2VDS3oYJp5XwiL2f5ytpaVNfVoaaOYW0NyzHkRlVdzXg0SVoU1TBew7I1lFHNJ+wqoepqmOWYZ4YsH06vgRmSR3irWS5yHwmrWaZK+NmPKlK1STWmvBqmV7NsFeVXVYXrkHLVLFNTTwzYfpFZY4bSl+403leRqqVv9bWoIglfNfvZ23amU3Z1N4Xlh+uolnr7UQ35wlRrYlXDNlSTampYJ8NqUo2JSe99JE3SI1RLC1YtrVW1tEjVso1CdeyLhNEk1q9a4YsQ+es49nW0+pgk9z1UD+Gvq2sw50cjrSmNjc3EsBZhTOupgFTj4KFKlFfVImixoWTceNx26634+MduwKRxYyG/mutyukwlxGIxOF/D81bmrCgkYhWRuM1ug8xhubdyLkcUEgvnuUGlRCkFOZQKhxIfCmQMhUboNmgENAIagTOBgFKKyoTqo5TIgm4+adrtpj/eZrPD6XAgLj7OdOskJychfVg68vJyzd/lkB/+mjplCmbS1TNn1iwznD1rJubPnYvZs2djCvNKuJkUjRyJ4QWFyMsvQl5BEYYXFaNgxAjSSBQWjUBRcTGKGBaO4P2IUSgiFY4chfwi8hYWsGwB8lkuv7AI+YWFGM5QKJ9yhAoYRpOkmUS5BcUjYOYxXih1kjdf0hgvZChpZlg8Emb9kibxaCKv9CFChSNHQNpXOHI0w9Fs7xgUjyoxqYhh0cgSFI0cg4Li0SgUGjEaBaRC8ktYUDyK6UJMZ7ygaBQkbTgxyC8c0d0/9pOYmbgxzMsvJHaFyO0O8/ILGA9TnuSTJC+3O13SciWtoAA5pJ505ufxfngUiazh5BXKY3q4rgLk5eeTCoh/EanQHIPhHIcI5clYsJyMiUksO5zty5c0UgHHKd/kL0BW3nCkDMuAMy6eCocdXQEFn2GDIzYJiakZyKSSO3rseFx0yaX49O2fxCduuhEXnn8eCjn+KcnJECVZLB5WsejRGiLz1CQqHTJv7TJnI8Q0a4TIG62MKKXMeY8heBhDsE26SRoBjYBG4JQjoJQy61BKmQu0PD0KyeItT5Wy2NusNlhtVshiL2Sz2824g6HL5UZsTCyVlXjIj4clJCSaSktiYiISk5KQnJKCDCovw/NyMIIbV8noERhXMgryT9LGl4zB+FG8L87HuIKcMOUzzM8OxwsZL8rH+BFFGD+aZcaMZtkxpNEYXzIa43gv4fHRGIwfM6an7ATKmcB29KXR6L2XeDSN6c6LpMl9OD5+jLRxJMaPJo0J0wSGE3hvksTJM7E/sQ0TiclE9mci4xNIE8eOwcRxJRCrgEnjx0bHMUnuIzRhHCYPQJPGj+vLZ/JT5ngSZYfll7CesVEUdT+W6WNLuvs7BhMkLlTCNAmjSdJMHJlnxiWUMmEaL3ns0wTKnDxhPGZMm4Lz5s7GpReeh6svuwTXXb4Q11x+Ca649CIsvOh8XLhgLqZOHI/hubkYlpaKpIR4yHyzdisiMjctFitknlqpdNhsdnNO2jkne8jWrVDL/KVC0jOvh7iVRD6QWikRFDRpBDQC5yQCSimz30qpHsXEXOy5kItSYrVZIU+gNnt4kbdzsbdLnGR3dG8GNpu5KZh8tjCfxO3d6fJ063a7qMDEIC42NopiEOt2I84kJ8NocvGeFMP82JioMtHlh0pc2ndyKJ74yP8lClMc4uNON8Wyzl7qGS+zHbGIiwtTPMNoiqT3CdkXszx5JV34E8TalpiAlOQkpFPhGJaebiquw9LTIP/2IDUlGclJiYjlmNvtNphz0JyL4bhN5iPvbcyzyxyMIps9PPdk3km+jfNPyst8FhLFRKnwPJdJr5SSYMiRVkqG3JDoBmkENAKnEwGlwouzUsp04ygVDmUhl0U9sribm4AjrIg4uAFE7uVHwex2B0RJsXGzEDI3Bm4KdvJJeZvNTuWmL1mZL7wmCV80kT+cb4eEQjZ7b7z/vc1uh80eJskTstntfcra7FH33fKFL0K2qDSJC1nZxgjZovMpy2a3m32ydvPY7PbB62Oezd6bL2Vs9t57m703buZF1RW5t9l7eWz985kXnWaz2/u0zco22uz2Pu2TtKORzW4P48ryR+K19W/PUe6t3fJ6xp734XliY7v7kvCafJQpPHa2qQ85wnNS0iRf+GXeyvw1LIY5p43ud0iU6p3rGKKHVkqG6MDoZmkENAKnDwGllGkpkRqVUuZCLou6kCzwQuaCL0+p3EDsooR0bw6ilAg5HU5IKGR3OHrici9k5+YhoVAkbu+WcVjYzSvpwi8UHe9/L3kRkjwhuZdQSOJCEheK1C/xCEWnSVwokidh9L3IMqm7nWY++yKhkJl3hPsIj4RCwi9hhKLrkjS5j+aRe0mPkORFp/W/Fz5Jk1AoOi73QpJ2PCRlIhRdt6Qd9Z7Y9NRlzqdexaInPZqHcZErZOfcCvM4EA5ZljJkfppktZmuHZm7QqKQCCmlIIdS4VDiQ5G0UjIUR0W3SSNwdiDwoeyFUspUUGQhj5AoJRGShd8qZnRuBLIp2GzcFLhp2KM26OjNQ+IOyaMi45ANReISsozcC9kZ70+SLhRJj45LWvS9xCMkeUJyL6GQxCMUfS/xCB0pf6C86DSRIfcSCklcSOJCEheSeISi76Pjki/3QhIXkniEou+j45I/0L2kCUXyJT4QSX5/ivBJusQljJDcD0ZH4+mTL3MhQv3ngaRH0jhv+tTXfR+ejzZE5qfFaulRSiLzVz6ISoXntcSHMhlDuXG6bRoBjYBG4HQioFR44VZKmdVGFvVIGFn4JZTNwCS7jSZ+EpUU856hbB5hF4+j+2nWYVpOIoqLmc8NRzan6LjcR0jShaLvI3EJj5Q3WH6kjIRCwhchuReSewmFJC4kcaFIXEKhSFr/+ED3khZNRys7UH4kTUIhkXe0UHiEInwSP16KlI2ERysvfEJH4uufL/d2zolo6l9e8sLzKqwIm/ONlhGZj0JiGYmQzFmlwvNYqXBoTuohftFKyRAfIN28IYiAbtI5gYBS4YVcKWW6c2SRj1Bk4ZdQNoMIybd1zI2CiokZisJis4eVFjMeVl7s3U+/whOJf9BQZAkNJudIeYOVGSxdZAkdKT86T3iFotOON36k8v3z+t8fa11SLpoGKs8mVOwAABAASURBVCf5A6WfirTouiQuZO2eW5G5F7GMyNyUNAmV6p27SoXj+JAcWin5kAyUbqZGQCNw+hFQSpmuHKXCoSz4QrL496eIYhIJ5aubZpyuHjO0WtE/lE2mh/jEayo1OsSZwsFuowUiiiJjc1j6yRgjW1hB7alDFFWm2aOJaWa+1XbY3JG5FJmDMieFlFLmh0QpZc5b8+ZDdtFKyYdswE5hc7VojYBG4AgIKBVe6JUKh7IJRDaFSCjfdojEBwplIxmITF55F0ATLEMIg8hYnYo2RWRHh6LI9iGLBZJvISZmyHtLN8n8iyallKmIKKWOMIuHfpZWSob+GOkWagQ0AkMIAaVUz+KvVN949CYRvXlE4gOFUmagdJ1m6Xlh81zBIqJ4RMLB+i1zRkipvvNvCH1MTrgpxgmX/LAU1O3UCGgENAKnGAGl+m4OSvXey+YRIaV605UKxyN5Ouz9TY1zGQtRRKT/EgpJXEip8HxRqm94iqf2aRevlZLTDrmuUCOgEThXEVCq74ailL5XSmOg1LFjMFQ/OyerXVopOVlIajkaAY2ARkAjoBHQCHwgBLRS8oHg04U1AhoBjYBG4OxFQPfsdCOglZLTjbiuTyOgEdAIaAQ0AhqBARHQSsmAsOhEjYBGQCNw9iKge6YRGKoIaKVkqI6MbpdGQCOgEdAIaATOMQS0UnKODbjurkbg7EVA90wjoBH4sCOglZIP+wjq9msENAIaAY2ARuAsQUArJWfJQOpunL0I6J5pBDQCGoFzBQGtlJwrI637qRHQCGgENAIagSGOgFZKhvgAnb3N0z3TCGgENAIaAY1AXwS0UtIXD32nEdAIaAQ0AhoBjcAZQkArJScZeC1OI6AR0AhoBDQCGoETQ0ArJSeGmy6lEdAIaAQ0AhoBjcBJRuAYlZKTXKsWpxHQCGgENAIaAY2ARqAfAlop6QeIvtUIaAQ0AhoBjcAZQUBXCq2U6EmgEdAIaAQ0AhoBjcCQQEArJUNiGHQjNAIaAY3AWYuA7phG4JgR0ErJMUOlGTUCGgGNgEZAI6AROJUIaKXkVKKrZWsENAJnLwK6ZxoBjcBJR0ArJScdUi1QI6AR0AhoBDQCGoETQUArJSeCmi6jETh7EdA90whoBDQCZwwBrZScMeh1xRoBjYBGQCOgEdAIRCMwJJSSTc0BOF5o+kC0rN6PS5e29ZHx5CFvdF/N+A+2dfbhOd56S95sMeXoy4cMAd1cjYBGQCOgERjyCAwJpSREmLxB4IPQxVRIFtf6+8gIimDKlvObmzsR91IT7i319OE5kTpFniaNgEZAI6AR0AhoBE4uAkNCKYl0Kd+tUHtF/KAUZw1zbrowzuQpjgk3/425MRgfb0GgWwl5dJobIuejWbZwAV491FDa/MC3RjrMPMmP0K/GOckB3ED+SFr/cPG8GJNniF10czQCGgGNgEZAI3DWIBDe1YdIdwyl4KHFZMLiVvSnGKuC6m5nsl0h1WFg6XmxKL8sHgtSrWB2dy7w9Y2dZvnC11uQ9WozHj3gxS9KXCbvf4504kHeR8v/+Y4us6zDAixvCJhlo/NvX9uBJNuQgspsr75oBDQCGgGNgEbgbEJgyO20NGigsiuEyn40EOjpVEyyXAbshuqT3eDrW/4uum4mUtGZs6QN499qxc93dvWR30wLSkRAFxvQv+5abyiSrUONgEZAI6AR0AhoBE4RAkNOKTmWfs6ncjHyjRZE07qmwKBF66lU7O8IIkLNvkFZdYZGQCOgEdAIaATOCQSGYic/lErJXioYu9qCiKau4ODw/nC0A7fk9L5fMjinztEIaAQ0AhoBjYBG4EwhMOSUkmFOhTXnxx5G9NQchtE/Z7gP45Oy81MsfXiznQbkPRRJ/EqhvafM14vsktSHLk6z9uSLLKGHprr78OgbjYBGQCOgERiqCOh2fZgRGFJKSXlnEOe914avbuo8jObSZdPez0MzNt6C3+3xmLw2Q+GB/V4zvqWlr9nknlIP/lke9tm8WOkzedbQ3ZNDZSV68BZV+3HF8nYzP7oNn1nXgdvXtkez6rhGQCOgEdAIaAQ0AicZgSGllMg3b1Y0BDAYRb7yG43BxuYwf6s/hG2tQbPst0Y4sKDbWvKdkQ6UxBuo9oRwR4Ed81OsJs8BuoCi5Ui8zhsy8waqf1M/RUf4NWkENAIagdOFgK5HI3AuIDAklJJCt4HX58YcN+W6+jZffm9E5MgLrTvawtaSUbEW3DPWZcqWrwPnsS4Z2CcO+fC3feFffL1ymNXMl7JHowe1K0fg06QR0AhoBDQCGoGTjkDfXf2kiz82gXE2hdFUHn6324NjpXF03fzH5k7s67Z4fGtLJ360vcss/xxdNDW0jERqf6vWb6Z/eUMHnul245gvy7aHFZccKjeXpNvM3zqJ1P9enR+SFqGiGMOU8SBdRBG5OtQIaAQ+KAK6vEZAI6AR6EVgSCgl0pw2+mZeqfbjWKmT/O9ScWj1A/eOc6KRrpdI2YhCcleRAxekWbG5JdAjd1ayBc/OdPehL9GtI20o7wz18K1u6vsCS4sPZt47rFN4NWkENAIaAY2ARkAjcHIRGDJKSZbTwBPT3X2ov6vk/imunnz54bQIFG/U+PFVKiCR8lMSwt++WdHox3/SgiLuoUvTw79Rv7k5gKfouhHqoN7htCj8stSDm1e1449lnohIM9xCZUbS/2tbp3mvLxqBY0VA82kENAIaAY3A8SMwJJQSeen0axs7sKYxQJeJFa9U+UxaVE3zRFSf3hBLSneeuGIqu3+cRJSSSVRE9tIdI2Vr5I1ZlpMXVp+iu0a+DjwiNtzVTS1BSJrQBioo8lsnEhdawfpZzDw3Me8/NnWavCLfTPygl1AQNa0+/PuAB/du78B/sM9fWNeOz63rML/x8/N9XqxjH8JOpajKWG5foxd/39FpKlmiaH2Hrqq/VvpRf4w/NhsKhRDs8uFPVLC+S0VNZAj9qiKAen8IETH+Nh8e2NWJ75Hnr8T7oC+SE2lPCPU0Gz21pxPfIY/IEPojFb0dh/FGyoTDUCCIygYvfhlV7ntsz311QRzWZxaR9j7APv9XFL/U+UP2/bdUIF+s96OCdVK3JPcxnCEf6rfvwJt/fBZ//em/wvSzl/HMk9twIPyfBrqFhOBrbcau51/BfRG+nz6H+/93Hfb7ulkYBGt34qVfP4e/kedvf96AfU0eEErmhM9g8wEsffA1PMj8+363HGW7m8IZRLt91w68ff/LvfJ/9hKee6EU+5siSATRun8flj7wPP7681fw6j939pT1tTRhz79f7y1L+T39Yfy+n72AZ5c0IRiUsQuicdkSPPzfz7K/z+KpVyvQEvkaW7ANO19cjMd/+S/mhem+3y3D2h1N6Iw0I9CE0reW4ulf/At///MKrNnSHG5HyIPabdux6PciN1xW2nDfL57Hg799Dc88uBzvvbsPB+t9A4xtCKEA5+67b+HvP+stK+V7iW195RAaaAoNNh/EsoeJo8nLvr26D+V84JDemY0JduLQ8jV48Tci6wU8/fRW7Krym1m9lxA6qyqx/sl/R+H2PB796ypsq490Noo7FICvvhQvst+9bfoX7n9kF+o7/H375G/E5mfexKN3S/1heuChzdh9sKObL4T23Tvxzj9ejqo7zBeR/dB9K7B6RwcbEIK3vgbbnl8UxfscHv7TcmysDjJfzhD8XR3Y8fQLHLdn8bdfrYJ8viXniBRsR+nLb+OJe3rrvu+3y7Bme2Of8d61eFn3eC/H6s3dczbkRd2OHXjdHO8X8eQjG1Ha0DMCR6xWZ2oEjgeB8E59PCVOAW8jN5ZHDvpw3z4PvrqxExIXkpdRI9X9caILz1f6evIkv6XfuvM6LSaSfqir74fl4QNeyH8QjsiKhKL0PHHQG7nFzCQLvpgf/u2SCsp4o9aPETEGPp5jw092dCHTqXB3Sfif9/UUOsaIp8uPl/d68IOtXfhpaRd+X+Y1X7T9B3c5+V8897Pvj1UFsNNzuMCgP4QdXNwf4Eb8V8owieUfL/djK/MOLzFwSsgbwPOsxyzfLef/9vmwla4vDoFZyM92vlLu5Vh48UJDEITUTA9feKVys7vBh6epQPXK8eIfbMuq9hC3W/IMeHKxZVu3VXvxx+66pfxfKOc+lh1ofQv5AlTgvPhbFP9f93rxJ+Lwu90e/IxY/mCXF++2BsGqB6y1TyKVksZ9+7Dqn0vw4kPvdtM7ePXZDdhEPHt4Q350NpRjxaNvd/OQ9+H38O8nt+Jg1JwLNR3A8ifex8uU9dLze1AtG2iPECDUUYPNr67Cqw+/i5ee2YqK8sjXykPoOnQA619Z1iv/wXfw0nNbsHVP70bWUV2NLa+8hxcfWYFV7x7skRxob0PF8tV4ifX29uPdXlmPvIclVHgjn4LWLRux6LElzF+Ct1fWo71bmUeoCweWrcNbj0ted/n7WXZVFeo6uksH2lC+divefvRdvPzCNpTu7e4DMWrevw+r+2BJGezH839/C8/86VU8fM9z3FhfxD8Fm+53vyKdCHHTb9m4zsRuwD48xLYur0Mryym7A6jai5UvLmWf38Yzf1+F9dxIw7pVCJ5DZVj9wvt49u9L8MpLpSir9MLCz2qkLjPkptp0YB+WP/42cWA7u7F7+amVWEGlN7Ldm7xy4YNAoG4vlnDsotv3wv1rsK3OC19UgWDNXiz71zK89GCU3Jd24WB1V/fnIYSu8gPY8MryPnX3yl2C117ahh37wx9+f3MT9r+3Cn3G9/HleHdVEwLSNlLQ24mD7yylvCV46cntVEqYeLQzxDLL1/cd7weW4N2VVaiNfIBkvNdvDY/382xTWWS8fWjevx9r/rUELz68FG+/vhuHWrvnyNHq1fkageNAYEgoJdlcQH4wygGu6XiNT+eigPSnL1BZ+AMVk9iwZ8bsopTJYlnzJuoi74hI+WmJYealDQFs58b10SwbLu124wj7ZlpNoq0jxbSm/L8RDkjZL3e/ZyI/5jYn2WoqRIk2hY/lhJUWKX+sJBv9U3s8+PVuL0TxWMUPcxMUMtmZqckWzGA7x1L5yXYodH85KEp0CF1dAeymK2kr1yxZiL1cEJt42dsWwFrK4m0U/5GjNISgmRtrhA5SwXiXC1Kb+VTNslxn2iWfWgqNNj2LIHPMM+gPYiex3G6WAWR/k69j72oNYCvx7GR5k7H/heltVIrWNPhRQfkUAT9X2EZPCGV1fqynwtK/iNy3M13a2kK8iuMtmJpoYCT1wk5WvI6WkieoZP0vNYWtrPjoOATg7+xCW2MH2ls6w9Tcgqp95di+vg4R9TTk86Bt/x6s29CMth6+DrQ2tEHwk3aZFPSjs7XT5Gljhp8Ysptmlnnhxutp7wrX0+aFn30x03kJ+f3oiuSZdbSgfMtB7N5SDQ41OajUkMfb3snyXejqJGhmKi/BoNkP6UMHn9qN5HQUjsnuQ9mpNiJGXp4hjwcdbKfJz7lEvZLkB6DFAAAQAElEQVSpcoocyevFo636ELasrUBFZVf3Uz55usgjbWz3wtezG4cQZPu62qSsB37lQHJhFoYXpiApVqGrqgq7Vm/D0n+9i3/+36t4/OFtqOgxv7BuAhXs6mLfpH+dCMSmIG9U3z7kZLhgtyooVwpKLinByCwHVEc7KtdswNJ393LT9yLka8Ge97Zg9RLe02yYMKIA42blI4uWU9bSc4Y8bWg4cAA7tjWjvd3DfvjR2dKG+ooabF9d0WspiJSQ9nV0oLk53D7BTqhl13as3dYBDxX5MGsQjZt2YefeetQ19vK2MN7lCXRjyLH0+eExx7ITHtiRkJ3RZ7yGFyQjKS68XoU4vj7OU6kvTO1oKK/G1nf2gM9J4Wqp7vg7uutr9XanHS0IwdfpQUeLjFm4bBvHe2uf8Q4h0OUlNsw3cYp8qkIcbx/C492Jjg4frYIE6WhV6nyNwHEiMCSUEvmPv7fk2s2mx1qBLxc6DiOrobC7LYhA1OdAvvrLvdksJ5evFNrx2/EuyO+UiIyIy+Zj2TbMS7Gglm6dOVQCFkYpJlJOaAatJPINoP/jE7OdqIgM+V2TMu7Mv+FTufBU03ry8x1dEj124hPX0kMe3EdL0HJu5B6rgfnZdnx3jBO/oNXlJwyFfsr4t/NsmOxWPZuJWQn7W82nxR3cxduUQi61lukJAJuIBvZnA8391FVM1uO5pLKeRMUStEa8SfeJeK5YFROOdIbQ1RHATmJSToUig0rc6DgDySzSRiVhD8fnUGQNY1r0KeblRrZ3eTNT2fiUeCvOczHOs7MzgMUtR67dcFjx8SIHvjfaiZ8Qq+/mWjCCU8ZDmW/TgraadVM/o7QjnBwLPzdS7g+A24XY9GSkudinumYc3LAfVebaHoK/rR0163ZhT5sBa3wacoYJUGxfgIsyxwIn8+BmHp8cg/hEK7zVVdi3/RAONA4C4gD1Gi43ci44H5/89jX4dDd96v9dgavmxIPTZYASAyep+ESkJDjgtHShgljsP9CEY++qDQkFRVjwxavx6f+8Dp/73nX49F0X4IJZaXD6OlGzZRsWP7wYL79dD9+A1SskzZyLm79xFT7V3YdPf/tqfOTSTCTGWljCgoSxE3DB5cUYnuGE0VGHLa9vxvpNNSjfXopVb5dix/5O2PLyMeWScZgyNgF9n1U4po1NqNlBbFsU3GmJyJ+Rj1QD8FGpqt5QhoP9P0TU3EKdXioQ4KGQNioTMRbOA28dNi2tRBstipwRQLAVu1YeRG2jB9bsFCTHOKhyMNnrg4dad/R6RUE8FVy5+Zhx06W4vaev1+CWT03DlJEu5kefFthdsUijMhbq7EDdxu3YUnHscwNHOFR8ApITHXBZPKjctB/79zcex3gfQbDO0gh8QAT4sfyAEk5y8WY+oX+b5lSh/9raSSUkBHmPQO5/S2tD9MPWw9zo5QfPIk24gZv9XcUOFMZY8AhdNvLOiORdlGbFRD45vVcfgHw9WJ7sJT2aOrh6rOBT/P+yjntKPfgT3QTyj/zEjSPvmwiv/PdhcbVI/Fipq9WHRw/5sZm6jJeK1Vy28U628cvD7bgh04aF6TZcMsyGKzLtuJSKU55dQUUL50Yq79xsa2OiVWE0rTZXkE8UgU5qZGXNAew/gXUqNdGGqQ6AJzbRR7OLT340WrCSI50hHKJytJu7VRtbWZRkxXmpFuRbuQhz3PZTMdhOxW0gCQFaCWpb/NjAjV+efsen2XENtSKDzL5AEO/VBtB/X2BWz6nY9xJu3HNoAbiEWH0614qJLmW2v43tOcj2H10pCSAgSgnbqtyJSCvKwxiOQ7CjFfW79mKHaFq0bnQ2N2LH8kNoszm4GY7B+MzwiIToAuikYomTeVApSS8ehtyiJNg9zSgvLcfu0rbDLFSDVWlY7YgvLMDkBWMwJULzR7FfDiilBit2WLqKz8DIMclIpXLeRTP9rtI61HKsD2McKEFZ4ExKRv600Zh24XjMvWYmrvzspbj5S+fj4hkJsFKZaztQhnef2ISyzgEFwJmdh/FzRvf2YcFojB0RD1f3/5dQ9kSMvnw6Zk5LR7IbaC3dgWWvrcK/H1mLtWur0GQkYcT8CZi1YDiGUVnuW0sArdUN2L+1Ei2cMfFUCiZfPgYFyQqgG6R1315s2xdlieouHOqkYmFqHgrD5k3ACFo0LcqH8mWlONDiA6cRgo0HsXlTA1raLMieno+s9BjQ4Em5fnhpVeS075bWG9gSkpA7vjhqzEZj4pQcZHFu93IxRlzdSezX9CzEBL1orzqANSsbjnluUMKgp4rLxMjRKUjleiLjXVpai+pjHe9BpeoMjcARETimTOOYuE4jk7hwfrXLAyFRQvjAYsblXlwrP6VlYSDKc/Xtirx/Ii6bj3Djn8aFNtIFUUyW0Z0TuY+EW+h6OEiN5yZaVXbTEiD1PV3uw3CXwhfoOorwHV8YQlmtDyvpn2/j4hYfZzPfT7mILogkPnVxSTyqOD8tAfvoptnlA2K4QBdzEZlKN0aRlYoAV7zq1gDW0XVxVEH9GCwuCy5LUpD1u5kL7BI2sIXuh35sfW+Zv4Nt2Ssbi81AUZwV57MvRXzAUzQnH6IVRX5Vl0aUvuWY18EVfAdxryQOblqL5vAxdWqygUTAVDx31QWw55iVKwW3TZlPw+aoGwrUWWDGKW/wM2AqJX5iCasTqXkZKJmUCmegC81Vldi+oZEuli60Ve7Hps3tsLrjUDBvDLJpVQL7AG4MXRzLweWfSI5CzPAs5I3ORLrLh4aySpRtqQR1zRMRduJljFgUTstFVmYMrB21KN1YgfKKrh73w3EJ5mZqT0hG0YIpWHhTCXKcRI8upMbNW7B+3+Gz49hkc7xzR2D+1WMxJj8Wdl8Tdr+1Cm/+eyfKqoJILBmNWZeMwZg8Fyz9BQY60VBZjT07WhF0xiAxvxCTJuZgxAgnVMiPzqYabF1bjz5qCReeIN0Y1HUpTcFRMA4zx8fAbgE8u3diU1kXuvhQ0LaVrpuDHeiwpGHMLI5hqiNcPy0lPlohT7S3rJSngi0+DpnTRqIgPghvaxNK3ynFYe/wkvO4T0sMCkQRypLxrsPuTZUoP9R5YuN93JXrAhqBwREwBs86szncf/HNYgd+sdMj2wG+M9IBJzcfadWdNOP/gGb8aHqLm//P6FrZ0x7Ak4e82MHNWnivoVJSyad3+WaP/LO9749yIEJiQREeoYkJBq7LskkUI7lTR3i+311P5F5cRCbTsVxo5dhI9woNMOaHvTDFiqkxBuK7+3F0ESE00gqwi08wNdzM02iTHk2LTy4VsLGucOl6+q3XsI7jXvyUgfnDrMiyAgaf6BZTKajzwWxnWPLhVz9dNDuovNBAhRi2Qb5qPY1YFcco02TdQKWulG2la79vYba9ie1c1RSCTwFxTgtmE+8sWj5GW8jK/BZqo0uOccP3c7FfxfbupmlHrCtJbEORQyGBsilt8JPjEaBJncYSKMNAbFYa8iflI9MVRGd9E/at3Y+alnbUb96F0gYLXMlZmDx3GNxOIyxTLCXH2MZwgWO7qrg0DB+ZhQJa0fy11Tiw/SD20qV2LKWDnk5Ur1mLlx98Fy9200uPb0QZx0lcZsciI8xD/MYWorAgCQk2L6po0t+3twHUQcPZx31VsMbEImMyFQXT/RWAn8rO/j00laH/EULL1o14/bElMF8WlX48sg5byzvQRQtmD7fhQu68qZi3IA9ZSRZ0VdWjtrYNXfGZmHDxeEybOgzxth7unkiQm3ntnkPYWxOELSGOrph8jMhIQtHYVDgQgretFfvX7EN9vw9RiO6biFJidQ/DlAtzEe+wQHVUYuPKGrS3t6FsxV5UN3ug8goxdlQSUuMNyMc75PGZlpLo5sM8QuiqrsDm11f0jtlDy7FkyQHUcJ0yWaIvdjfi84owpcSNUFcnGjZtw4YD/RoazX/McYX4kgIUFSYj0c7x3rwf+8o+yHgfc8VnH6Pu0UlFoHu1Pakyj1uYfIX37/v6Llayvzj46f4xFQ3uWfghlYNf7+qCfB30ntIuCNXzSeWB/R4z/uPt4by7qcT8hHF5YpeGvFLtw08pY2VjAJdxE76Y7pJYPlYLybsjwiM0hRvkCLp9xFXDbEi+kIsWDfnF15+VuCD0jWKnsB8b0bJwgAsN907yKwzn5k3jAkzQuUEeoDtjKZWpt2p8CJMfm2ml6XFD8GlNXDfbucH4lEKm24LR3IDTuamPj1eQ9beVq+Y2KiWHKQKs8WhnNpWk6VR0pEfb6D7ZQVls7iDFQqjnDlXK9sk3ZTKpXOW7DbbJgLjL0jhgXo7HPiqDpbSKRAuRrwLX04qyph0wiGdavBUTqUS4ifcsd5jT5w1gcUPQVIpkvMOpvdcg81+jsvmPvR78npa0e/f7IS/+Kg7iRRlWTGF7TINGb5HDY3TNRCsl1sQkpI8cjtF5NgS4MdVu341Nu5qwZ+UBNNqciBs5ApMKbbA7raaskGkpMaMn92K4kTkyG4WjU+D0taJiVzlKt7cck5k+0NmOQ2+9jYfufQH/MOklPPTb5djaEuJ2e3zNNFJyMGbcMAzjvPAePIhdO2tQTQvi8UmJ4lZWKiZJSEtXTGR7xI3T3PdzzgyeITSuXIonf/tSdx/Yl1+9izV729DZb/+1JGdj6kUjUFwQBztLAgru/HyMmZyLPLpppSb0OahwVjeiYlsFar0WxKQkIq8kA0kJMcgcn4s0foiCXV1o2r4HO6O/GsxJGOj0gXo6pVlgc9iQvWAsihKttMp1Yf+y3ais3od1a+vQynk9bGoh8tITqbQYoL6LEC0lXirA/ZpPWUDngX1Y9dQiPGiOl/R1EV5+aRcODWTxJIYxyekYNy8HcSEfOmoPYvXSuu524QMdMt6jx6b3jPfundWo+iDj/YFaowtrBMIIGOHgzF7FkvGb3R4kWAH5FVZxl/ChHD+gchHdsi8XOsAHdNxd6sF3tnahlrv971hO4jPp1sihq0X+U/COtmBPMflZ+ThqGSJ3Cn3Cr1FJEX6hV6v9Jt/4eMP8Vo68tHklFRdRaCRf6C/cBE2mE7qEwL0Y1E3M0k4qWTzNOIJBLC/34ndUmERpMmmnB//i41p1d/ODtGDspeVnZxdg2AzkcOMdSbdFnF2hmC6cNEry0YVzqJkbdD9FgFlHPS3cbBfSr05RaGv14T1qQ/1+yLZXBhWkXS0B7OXCKQpSIdsynHhbqRTkMV7AxR3s6CFadrZQieKa3l02BA/btp+Cd7FfDo7FCI7DMM48h9XA7CRlmruDlL+aipGpXPUWRuQIdgXw0G4qnts68f1SL15uDsHHui/LceDzmVYUU7lSEeZBQlGOAl4/5AskhsWA1RGD5KxMjJ6cCoe/Cy2HyrB8cSk2bmiBhU/5ubNGItdhwOGycutjo7gpnHz3DXgoxORlIr8kCxluP5r2V6FsUznEwsbMI5+GAVuMGwkpcUjspoQkN9hsHPdhxKJwLHt1AwAAEABJREFUai5ycuJg89Rjz6YKHKJrYqCN9ZhlC2wkk5+KtYVjbsb7XawuN+KT43r7kRwDJ8fX6McHKvN+MT9QpjLzQgh2tKNVviXD9cBMir5QkWyoqMPeHQ3wGA7Ep6dR+YuFxe1GfGEeikSbDnjRUX0QW7Z0mEoxqM6Jlcnb5e2+t8DBz5+1YAymlRBbK9C+vRTr392Idbs70BFKxpjpWUhOiQm32YKed0qkqbzrcxo2G1zxsb19TYlFXKwdrKIPX/hGwRYXi6wZo1GcBPjaW7DrnZ2oHEi3Cxc49qslli6cXOTmxnG8G7BncwUOHOiIKMPHLkdzagROIgKHfeZPouxjFpXCTfaWHBs/lAryI2i/HueCfCU3mviADdkIJRTBt+bakMgNWuJCXy9y4P8VO81yw91KknBJmtW8//EYJ347wYUL5LHIzAGmcmOMyP/uSCduzrFDlJcMp4F8t8JVfPoGD1GYnqHywOgJnAoUxw1NiobQQEsEjQlc8sL3NdRYtjYHsLohgPepjCwhbeOm3ybZ5OqgO6SM7pCD3BXsFiDIFW5ngw/L+DQjaYkGGakINFCOfM2Y6zQTjuPkJjEn3YocK2AJBLGELpEaKhDUHQ4TEuRT31YqewdkMaRmZWG9h1r8WELrxiGWcVCGFKpmm0Wp6/FysFFNniA20FLVQgYbyUmFbFmdHysbg2jjJuVgWoh8ldyF11FWiH1nUp9TKYV0lwXDqXxwuph5VprSL6f/SVxINEKZaUe6yO+e+KmUUI+DIX2wWuFKS8LwKQXIdAbQXlOJza+sxdYqA66kdIyfnQEn63U4beYYhkJ+dFFJxCk4VFwq8kbloDDPAX99LQ5tO4A9dDccrSqL043sBQtwy52X4+MmXYaPf3k6RsfDbDOO6zCQMLoAxUXJSHL4ULP1APaW1YPGr+OS0sNMvPydjair4+CyNYbFjeR0R092b0QhcdpMXP+VhfiE2Qf25etzMCUvBk5LLxc4L7zV+7Di1e3YvqcFPouCUgrtu3dh9Vvbsa2sHZw+0QUQ8rSg9mAFymhRhdUGgzI6yvbQ/XKAaV44kqSCIDxtjdixsoIKRqQ402gpkZZD2WBzgEE6Jl+QgzjOQzQdwNKntqGs1oNQZiHGEvD4GDtsokjJ59Lvg5faLz+y6H84c/Iw9aMXdo+X9PVCLLyskHNQ9WcN39udiBtehKnjYgCPB82bt2LtCb+bExYZvhqI53gXFaUgWcabbsN9e2j5GWgBCBfQV43AKUdAPj6nvJKjVSCf8dFxFsg3ab6/vRNxVDb+OMkNoT9MdGEyFYiHuBt+fWNnj497DPlfqvKZG73If7HSB7cVmETeBD6NS9pwuhfkfjtX1b/t80Ao8o2cYQ5l8kp+G1cOybuXboH793tpsVGQ9yVExh66K769pdMsKzxP0YUg6cdEXDDzaE2IPLXupgJSScXEXDiVgUnpdtxeYMcVSQbS+48Ed+lK1l1KRaCVlQW4wK2t8uLntB79mBaVB6sCqGW6nM3MW8cNfnDXi3ANRAoZNNXPZBuph2EHFYWdfNrsNFfiaP4QOtiWHaTqALcGPq1uqfHiTzThiNvsbxUB7AzbudFGBWQPLSoHqbSIhBDDOlo5VrMTIraLnV95qAtS7qfsx9/qgt1Po4C/w4836HZgFdw6pHQvGQ4LbqSl7DvFdlwYq8AT8q2bVVTQqigz2Ms6eIyKVYBuILGPKcOAxWaBJTYeqSNp/jddOJ1o2FmOGsOJ+IJiTJTvHHMMRSkxhbLfXR0+s23SFzPtSBcqeuy+yX8kNjNPOTGsOBNFJalw+9tQVVaO0q0tR31qNbhhpUwYh4tumIVLTJqJi64bgzzOfaUG2eTMCge+qKRsjKYLJ4MKvLfiEHbThVPZfEzo9hMYQqCrE02lZdhdRbTohrAlDENhobUfn9wqxIwYg/nXzsTFZh/Yl4+Ow4gMFxxUPITDJF8r9i5eg6VLy1Hd7kLuxDzkF8TDFWxF2dLNWPnuPlRy7pm85iUEX10DqkvLcYjzD8EuNOzajkW/fZGuk3/j6QfXYHv3hyjQ2YXqdbtwsHvy8+OHrh6lxApRSsA+5MwrQUGSHVa0o2xLHTrInzKlGIXpbrio5Nr4YbdYWHnQD3FJ+kUD5m3vqeBIHYZR8yf3jtn1UzBjZjZSuSb18kXHrHAlpmLcglzEw4eu+oNY/W4dZB7jAx5GYhbHOwOZ6Tb4ymW8q1FOd/AHFKuLawROGAHjhEuexILiS/0RN1sRyX0J8gus8rKq/BiVKCNfWN8JIXHpCI/Qf23rMtPKuRNfQZfLP6hMCI9Qit2AKAN/j0qTdCH5cTYpL/+8T+6jSVw/kreRG93vy8QkIHfAPj72R/ik3nDqMVy58U1KosJhBQRo+aGyRbSKiGUhoCyYn+vAf9KKc2uaAT7w9xEom3kZn8p3dlAJkBzubnW0iGygG2Q9qZRt6mS6yO3kprybaSfy1WDDYcEldOFQl0Nnmx/vtYVQTyWNontPrtAHudjv4QIsVhwbcxo4GJtZp7RlG5UVGkK4ULOtbMuhtgA2c1x4hwBdUFUsu9nDQjxD3KIreC/l1lNJ28p+0FjCHCBIC8q7tA6YRc2U3ovi5jQl1Yorcu34QpYF1E2gfAG8QiXxHW6azcSnl3vgWIhKid/nNzd6w2LwwdnCgXEiMTMTJVNSut9RAGyxMcicPgIFLmYrAw6X9Bg8QpAfQzu2LToEX2M72j1+mPuSjZOAdVLIIKeCOzcDw8fmICs2QFdSDfZuPIjGk7HzDFLjgMlGDIZPykNebjwc3gbs3VKJg/s7cWx9jkgMIej1oKF0D5Y/vxX7xf3ocCJlQgnGZRkRpuMMg2jbvR3vvLQDu+hisOWNwILbLsTVVxUjL8UKX8V+rHtrC9ZtbkLPeyihAFoqGnBwew3omeRnMABvM/u0+QB2kcpKa1HXYcCcf2xv+9692LQ/AngQHiolkENZYLcryGErGo0po9yg8UxuAUsCRs/KQXKiA4ZYVLj28GMP0ErkpTIeiIgLc5/w1co5mTFzDEbxs+rvbMfut7eBzygDygt523Bow06sfWcHtu5qgfx0ANXCAXnB8c6bSBdOXgIcvkbsk/He22F+RgYuoFM1AqcWgRNdIU5Jq2K4R8xNseD2tR340oZOeLkSfmZdJ7cx4IYsG2hAMeu9hq4V+epunNW8xU+4sd9Bi0N695PGN4odmJYUzpQfRRPegUi+cROWcPg1g7LO5yYoOcmsOFI+4taR9KOTQjGfOBfEKSQowM9F6vF9XjxS4cMybsi7uJmXc3On1wK+PqtGCPJVYPkxMvmygoX1j0u14TP5dnwuQsNtuJbKTCobEaISUUdFYNVAuznzj3hy051JF04e910rlYL364OoodWD0PcUEwXJ/Mo0N5cQ+zEy2Yobh0e1hW26Pt2CYsrgaowqunA2i8WDfWqjZaiUfa2kNCf7MXlY33Kfy7PjhiQVVmjIs53Wmv0sN6iOYVhwHl1tFycYoL6HGu7az1T7sYkKU18MKaz/SQUpYLpvFAyLBRarBYzBnZqK0RdPw5zzuOHML8GM88dizrxsOA0ASsFuvlPCnlE56+rwgM3DoIenHXUHanBwxz6sX7wHB2o7+WwLPh3Hw+q2D1pMMlRMCnJG5qA434lgQz0qdx7AHo6H5A1GoWAAXQ0NKN9TjYMRKqtBVZ0X8l7EYOUGT1eIHZWPouJUpNClVbujHAdo0qfBbvAitCD5OzrQcJD93lWBsk1l2PDmarz64GK89FYtvBYbYnKHY+6N40GvKwY6fM2NqNxbjUORPjCsrCZ2tAIKf7CtFhueX41Vm+rQrBIw8uJJmDpvEs6/chwmTU5FnNWLqnXbsOLNnXR7se8sFAq0o/ZQNcp2tyJkOJFUWIS5t8zHlbdFaC4uuWYcRqRxUsMPb0sVtqxsZAwy2PDQKsYYTyvsXA84FQB7BqZeOQHTLyjBlPmjMUXmzfRkxMcYUFRK7BGlhFK8ngCV8sNni2lBqqzrM2blB5vQ1Dq4BqOsDsTkFGP65Fgq4160bd2KtYfEpsjm9TlDaN+xAc//z7P40w+ewf1/XofS2q5+60t0AYXYkcNRPCIVqRzvOloK9x91vEPwd3agUcab43TQpBpUsA+ttLRGS9dxjcDxImAcb4FTyT+Mu8ADU9wQy4ePu9LLdM/I74wIPTrNjY/l2MDPPK7KtOF+8t3ODU3y5N2SC9OsSOPTzNxkC/bSohD5Ses7Chz49kiHWfZnJU48OSOmhz7BzW2w/mSyLeelWpBCmaIIRMr9boJ7sCIDpjtibfgUV+IF8QrUTVDe4MP/7OjCf9Ey9Os9Xfi/Mi9ebaQi0G99kfdE5Bds6yg13m3Fldyo7h3vxq8iNM6FbxXYMMlUBIBmLoArKKefGJY+2qmQlmzFLLpwYhUgXz+u59oYrZT4KXsrFagKpht2Cy6mhefH46LaMt6FHxTacH4sQBFo5MK0szmIem7i4rpZ0xziEg0k0U930yhXbx/Yl3vHOfGjfAvSED46mn14hyagwBG2flesFTfTWjLBxT2CdSyjkvcqN+9KKmeHbwFhueaVlpKAuG/IZBgK4r4BDyMuCcMvugBf+u+P485f3oI7vrsQF01wwmCeIp/TaTP7xZ2KlhLPEa0GwYZ9eO/Rt/Hkb17AAw9txb7qLgRtsSiYlIuEdAJEmYOeyoH0wkwUj0uHO9iOphpuXANuPL0Sgl0dqHh/KZ76w2t4opue/L/X8fL7jVRKevmOJ2bEZ2LU+AxkZdjhr6xHTVUzqPsdQYQPLQf2YcXDi/D4/76Ch375LP7yo3/h0cd3ocZvR0JBIWbdSKvG+YnmS82HCwqief1qPPeX13v68MQfFuGFN8rRRGUb8s//Vq/GW2/sQ3ltAHEjx2LeRYUoyHEjeewYzDx/JEZkOaBaq7Htnc1YsawKzVSGgy2NqN5bjgM1ISh3IobPn4Pbfnwj7uihG/C5/7gYF02KMZvkowVi74rdqOeHKMT55+ny8SpZVpjuG4nCiryrrsDnfnIL58rHcefPL8GckfGIsSrm2mC3GbBYGA354OPnRr5+zruoM4Su8gNY+/w7eLJ7vJ5g+M/H1mL9zvYovn5RZYEzPgXjzs9HohGAv60CpRGfaR/WIGrfXYF33t+PPTsOYN0/12JTRQetR6E+XNE3Mt4jxmUgO9MOf1UDaiubjjrerQf3Y8Uji3rHi3PuuUfXYUdtMFq0jmsEjhsBWXePu9CpLJBKn+w/prrNb63cRovJZ/hELiQm1ltpuqeuYLptnqDZXn4NVfKkzPfoztnaGsSlw2x49KAPK8Sf0N3Qv+z14vqVHfhlqQe7ZZHrTj9SIK6Fn+zwQN49uTrThmY+hr9c6cPiWt+Rih2epwxM5ib+zUI7PpJmYJRTQXmCWEqF6z6aQX65y4t/NgRRzc+yKFzSPws32r18NC1tD5lP2RlUGIpiFJkfF0EAABAASURBVGzR0vnYlkysxsXC3DDb2b7N7HPj4GsPBjsMuxUXJxugFdzccPuLaKC7ZSfdLPJV4Fi3gUKXAXaljzhRKIv4tOhkqo8mrgOtAWyl5aaGLqj1stayvQlOCyazH2TpORU3/cQEKyaEDVsQF8tbdUHT5RHq4eoXUQYmcQG9im3OtIBPtH48R8VkGW30HcSuH3fPrcgO0H1D3QqKrhSrlYUllwu+PTYeGSMyMXxkBnKGJyHOYWZAsS47lRKDt2J58BzFUhLixrjplVV487mt2FXugYpNRN6MKbj4skLkZJpCKWmwU8GZPQx543ORG6fIFDqqYhH0dKF29Vq88tj7PfTvx5fh3XUtRy3LCgY+aVXIo0k/b3ginNyWjwBpd/kA2irLsf75pXj16VV4X/4vTaOBhOFZGD1/Mi77/BW4/XNjcaTuyz8NfPOppT19kP4sXlqN1nY/vDX78O5TG7C1rAUeVyrGXzEBE8emIl7mjCMZY84fh6mzspDkCKKldBfWvLkFm/Z1oK28HhU7qiD/L8aWHI+04kxweehuswQGnDFxKJiQCRdvQ14vWrbsxjaZ6Oy0uG/Mz4KywmaX8SATT0t8IrKKMjhXMjE8PxGxDoupwMIgn8Q5p4EAvPycD+S+8VRXYtubK/v0ddHL27B9H7Vxyh/4VLC4XUifORYlqdKWEN2dGPBQ5HOzvQoK9iQ3XBYVbh8GOWS8J+RieMFxjHdVBdY/t7S3D48uwxsvbUdZk4nYIBXpZI3A0REwjs5y+jn4ecIl6VbM4y559Yp2CHGfw02r2tEiOwqb9Pn1nWa65ImiIW6aJJvCj2iBEItvOs2tZDPPkjgDudzYH9jvxTPlx6ZUpLARUxMt2EZF5z82d2IvLQVS1xdYryn0eC58dJo/3Ilf0rrx/WI7PpFlxcI0C+bTqiOWnfl0WV3M/l5DF9UctjWJsv3cNPO46l6SbsNlqVaMcyumRp28TeImf16GDfJPBi+krJHcY2U9jeLqG6XMGaznEtIcmkV6IFIK0ylHfsdlIfMkX2galQx6SdBMn01uvAUXMu+6YVaMZ1vsfSQruF0WTKKr6hryXEIL0xiu8p18WjUou4Dtv5Qut4tZdqy1T0Eum4DTZcV12VZzzKXeBFo8qKNBFAd5j0SwuZgYpbN/PE0BhtOK62npuoHlpM35KoRGTpK2I6yJyhGDlOJ8TDq/BFOm5yKX2BJGU95gF2WxwpVfiOksM/280SgpcJlthhwxqRg1dwymMW/ajAwkcjwMdyLyJhRg7KwRmHTeBCy46UJ8kpaXC2cOQ1Iv4LClpKJgyihMO28kRhUnIb4bUOVKRu7EEsy/emxYrsg+bwSKx6ZIjSYZDieSRhX35gtPFE0/bwzGFbmhujvnzBuOifNLTP5xI+Lg4OcEcig7UkcVYDzzps7KQXqSA2F8DbiLCzDpggmYd2GJWU76OHV6DjLTnVKSZIE7LQ3Fs3rzhWf6ReMx5/KpuPCmBbj+zutwx3/fjM99pgQ5nNcs1HMqKnuC69Sodkv5aJo4JhEuauldB6vR7ExBwfQxmHHtPCy8NB85aTaEu6fgKhqBGVdOx8V05Uybm41khx8tlS1oC1rhTM/ERLrjZl84ChMnpsOB6EPBGhuDrFkTMV/6uWAkxo9xwEOLIwwLEkaOCPf9vCLk8INghCuMFtAvbiCpOB/j5o3luI5AcV4c3DZhUbCnpCJ/Msd7kP5OmZHL+WgXZlhcMUgbU4ypnG8Tp2YhnZ83yVAWO9y5o3HBR8eH29Utayr7LPlhsiDr/Fm4aCHbMH8sFtw6C1PyYk3FBMqG6PHO6DfeEy+Y2G+8c5E1zBkWS8XdnZqGon7jPa27DdPOH4NJ7MMwrivhAvqqETgxBIwTK3ZyS8VYgAXcdESxEMmJNBm8PjcW/54dY6ZLnjR0borVvGe2sGEalQYpu64pgOuy7BjOp3jJ+OkYp6nQSFzoCm640xKtEsXejiDerfObVEZFQxIzab2QOoTGdC+e8tT/cbpdqBegOMbA2qZubUgKnAhxh8hMsOHWES78aVoM/kk30lPT3Xh8egyemRmDF2bRrTTNhS9x886xGpiX68SfZsfi9bkx+M0IO6ZSSepbrUIs3TrXjI7Ba8Rq0ZwY3F9ix0gBqi+jeaeUgiXGjt9RpvDfV2BFslX1LOzJaU78YXqsKUuwF/qffCtGcSMdmenEvVNjsYj1PMRF+wJi1L8aQ9w6+S48SR4p+8A4J64g5rOGu/Es0xaxf38otiFNoe/BdjntVnxpivQ1TA8WWRFrKFjcdtw9g/OA5V+dwjHl+LI5CB8KeRlO/Jrtkv4smunGHVR6hrFcOP/wqyW7EPO+fCt++cxd+NEvr8KldAEah7P1SVFON1IuvRa/eOYb+NWTX8MP7iiEnRzSDUvOdHzpH1/DPcy797fnY+wwF5zZ43DjT2/Fd+/7In760BfxnZ9djotnpiPRFV2TQsKUGbjl7i/iV09/AXd8dgJG0OpDsYCyI3PGDHzid3fi15Rr0pOfx2e/MR3hQ8Gemo5JX7gd90by+4W/eupr+M/bs2GYWBgYdu2N+PGjIu9OfPuzRUhJsIZFGYmY/uWP43sPs29/vAILJiSDEJt5Ki4PC758E77/5Dd62vHL3xCzealmPgwXcmbNwqf+dFdPvrT1V098DT/7+2fxrV9ch5tvnYwJRbEw9+Vwqe6rgrLakPWxT+CXT/fKl/K9dBf+6+tjkZnqQPy0Bfj87+4wcb7n95f3aSfkMGIx4opLcMdfpY/fwN2/uwZXnZeJ7IkT8dG7v8L23YWf/OoaXMHPmiH8UaSccchcsBDfe0racSd+8bebcNlIK6zOWEz71ldZlulPfgwX8IHBaqiokgNFrSj66LW46z5px1fwlU+OQmGq1KgQP3k6bvoFx7vfWEX6+/PfXIerFyRTqOIcysXsr30av3rmq/j+PZdhdrbIkCwLXCnZuPhnXwu3y5R1J+79xxXdY00envaiqbj9fz6PHz/8ZXznm5NQQAz5UQeMREz74s34rjneV+K8SSm94x2bi3lf/Fjf8f7t1bhsfhol8lQuZM+cidv/eFdU3cTGbIOEX8OPifv5dMWSW58agRNGwDjhkiexYKbTwC/HuvD1QgeW1/t7SL6hIelConj8YJTT5Is3P2HAN0c4kMGyX9zQifPfa8OGZjqD2S75ifkGPjUzit10H3xrSyeeo+tF7v+2z2vyCv9fGJe0mUlWU+7fuUn9hAqNpK2iK+Sbm7swIcGCu4oc+NyJWEhE0EDEjdhNzSrTbUGem5uGw4DborqfUqGPDzMChh2xqYlIy0xAPJVGy5D4hEEf5xoCNgdiYm2wUpFS51rfdX8/1AgYJ631H0DQblos5ixpw7GS/J6JVHfL6g7sYdnRsQbEYiJpQt/e2oV36sIKyi92erCBlhR5CVbysmgVyex93JYkyD/vk7p/sqPLvJdLvBWYQkvMqFgL3FSCJC40Ln5IQCZN1KQR0AhoBDQCGoGzCoEhtcOKh0I2/cFosMb+iNaNEVRMZGTk/7FIeVEq5D6bSsj/jHfhYzk2ucUN2TZcmxmOmwm8JNPHLmVyo0zs4+MteJCWk++OcqCQ1gyJC91Diw6L6FMjoBHQCGgENAKnHYGzvcLB9vkz0u8cbv7rLoiDvG/RnzZeGIdYWi8GaphYTDY0y6uRwPepREjZmclh5p+XuCAvzDZ5w29A/n6PFxG3TUSWvFwpZT6VZ0fkq8RLGwKYsLgVN63qwL+rfWZc7q9cLl8liZTUoUZAI6AR0AhoBDQCJwuBIaWUSKequkIY/WbrYeQJ6xzC0kNiBaGRw7zPpEXEyd7Iux9S/o2a8IuptSz4jc2deOzQ4N+6earc11PfXZt7XTgieC1dP7eu6YC4feRek0ZAI6AR0AicbAS0PI1AGAFu4+HIh/H65rxYLEi1QhSS52fFYFa3dUTcMaKgSJ/k/ZJXq3xwW+RucHIxP7Fbw3EQFZEh3OJSujjNan7zROoZ1u99FOHRpBHQCGgENAIaAY3AB0eA2+8HF3KmJDTSJfPkdDf2L4zHjKSwu0ba8vuJLshvW0hc6Iejnbglx24qJlGvjUhWD12XacPdJU7z/gIqOn+b4oL8Vsklw6wQhSeDysjWi+Kw9Lw46EMjoBHQCBwLAppHI6AROD4EPtRKiXxjJu2VFmzs/ipwpOvibnm5Kuy+kbRvbunC/fu9kN8vubPYIUmH0RN073x5Y/gXFV+j6+fPZV6UXRqPp6bHQL6aLPXMXSL/ju6wojpBI6AR0AhoBDQCGoGTgMDQU0oUIO6T/nQ8fRUvTHTHrN0yLQwjcZEv8Wi5UkbKStqbtX4kvNyMy5ZpRUTw0KQR6EVAxzQCGgGNwKlBQPbhUyP5RKSGQpCXVzuuSUB/EiUiIpK6hflLpJFQ0oMsG0LITP/nTDeuzep15/yR7hyR9/Uih2ktkbiQuGsiMiSUX3B9jO4gkSckaRIGeZH40AKLjdKnRkAjoBHQCGgEziIEhtQ+W9YRgv2F5kEp8n9v9i6Mh/fahB6ammgxf6V1SV0AL8+Owf37vHhe/qVt1EDdtanTlHvvLg9+tqPLjNd4Qz0yRN6DU909JeT/qbw2Jwbv1wfwDZaV/A0X6vdJegA6CyO6SxoBjYBGQCNwZhEYUkqJQBEIAYOR5AuJ20V+PjlCSimzDItCXDRi2ZC48EZI0kRukBmRuORFZEhooRxJE5KoRcwjvJHfhpV8Id7qUyOgEdAIaAQ0AhqBU4DAkFBKxsYbaLgy/phJvprbH4tX58Sa5S9Ms+KJ6TFmPCLz9jw77h3rMtPuKnbgOyOdZjzyf26iZcmvvUq5p2fEmF83lvibc2OjWT5kcd1cjYBGQCOgEdAIfDgQGBJKiZVmiSS7gWMlg/z94Y23KbO8zVCItYbjEXkOizL/f43cuxgXkrib8f5y7CwveXGUIbIkLrL78+l7jYBGQCOgEdAIaAROLgJDQik5kS7pMhoBjYBGQCOgEdAInF0IaKXk7BpP3RuNgEZAI6AR0AicLAROuxytlJx2yHWFGgGNgEZAI6AR0AgMhIBWSgZCRadpBDQCGgGNwNmLgO7ZkEVAKyVDdmh0wzQCGgGNgEZAI3BuIaCVknNrvHVvNQIagbMXAd0zjcCHHgGtlHzoh1B3QCOgEdAIaAQ0AmcHAlopOTvGUfdCI3D2IqB7phHQCJwzCGil5JwZat1RjYBGQCOgEdAIDG0EtFIytMdHt+7sRUD3TCOgEdAIaAT6IaCVkn6A6FuNgEZAI6AR0AhoBM4MAlopOTO4n7216p5pBDQCGgGNgEbgBBHQSskJAqeLaQQ0AhoBjYBGQCNwchHQSsmx4am5NAIaAY2ARkAjoBE4xQhopeQUA6zFawQ0AhoBjYBGQCNwLAgAWik5Npw0l0ZAI6AR0AhoBDQCpxgBrZScYoC1eI2ARkAjoBE4txHQvT92BLRkv08LAAAOVElEQVRScuxYaU6NgEZAI6AR0AhoBE4hAlopOYXgatEaAY2ARuDsRUD3TCNw8hHoo5TsagvgrRo//lzmwe/3aNIY6DlwVs+Bd3fh94s2Dz3a0arXH73+6jlwls+Bf+z3osYTPEyr6aOUbGwO4KlDXnx7Syfu3KRJY6DnwFk9B/65Hnc+snTo0eqmM7r+nNVjrtd1PbeGyBz40fYuHOgIHVkpOSxXJ2gENAIaAY2ARkAjoBE4TQj0sZScpjp1NRoBjcBpR0BXqBHQCGgEhj4CWikZ+mOkW6gR0AhoBDQCGoFzAgGtlJwTw3z2dlL3TCOgEdAIaATOHgS0UnL2jKXuiUZAI6AR0AhoBD7UCGilZEgOn26URkAjoBHQCGgEzj0EtFJy7o257rFGQCOgEdAIaASGJAKnVSkZkgjoRmkENAIaAY2ARkAjMCQQ0ErJkBgG3QiNgEZAI6AR0AicFAQ+1EK0UvKhHj7deI2ARkAjoBHQCJw9CGil5OwZS90TjYBGQCNw9iKge3ZOIKCVknNimHUnNQIaAY2ARkAjMPQR0ErJ0B8j3UKNgEbg7EVA90wjoBGIQkArJVFg6KhGQCPw4UHAxtUrxgqk2IAEC2BVgJNhvBWIZeg2YKbZGY8j2bu7JnwuAzAU4GJ6nJXlScITw3thkzIROSKLVUhyDznIJ/nR6VK3nTJ59vCJnFiRTYphnQx68iL1ixypw8l8CwuLHAdDYZR7N+tiltxCkp0UEs80nmaaXAwyJDDdKTfdZGWayI60UeRKX6U90hYpbyGP3LsomKeJiYNpFGXWZWc8gQIE41gy8DSlS7sEO5FhJvAi4yFyGIXULXWlE3TBlSIkWZNG4KgIcModlUczaAQ0AhqB40PgFHO7uSPeNMKF+6e58dBUF74/3IoZqTbcNd6NJXNj8M8ZbtxdyDTu1B8f68a7M5z4ZDxgcJedle3APQUWZMfZ8JPpMXhxdiw2XByHV1nmTyU2OKi13DwlDqtnufEY85+b7sR1bkA26nC3FD4/KRYr5jpxA3fqGEk0LPjmBAduTDKQJPdCyoLPsO7n5sXihelu/HWUDRfFAQrho5g79n/PiMU7s2Lw9BQX/jPbiqmJNny9xIU7kwE72zEp04Hfs0354SJIdFrw41lxWDnLgakRQczLL4zBnkti8P8SABfv5bxkTAzWzHPiemkj2/dd9kX6+jzb8ociKyaScXq+E8/NceOnORbkUF5Rhh1fGm7DpW4gmRrNZ8e48Agxvn+8E1/OMhAvgpXC5GF23D3egTmGJADx1PI+MtqFH6cpuIjxFRybZ2a68fepMfg38bslDuhmDRfQV43AIAjoeTIIMDpZI6ARGKII0CxwY6ENEwI+/GZ9B65a0Ylvlfmx2gO0tfnxwM4OXLm8A3ft9mOVF2jpAnwhoCTdgh6FIRTCwRYfvr2iA7dv9ODVBi++wTK3b/aZnfYFgnhxeweuXdGOL9dZ8B/DLRDrgmRa3DZMDXjxrNfAKLdCwhFW0ZAvgH+VduJWyr51uw+LWgE2RcSQQthb78Uv17fjitWd+MlBP1a3BrCsMYjCbAcupzlkQarCyr0+lJEbVAZiXFaM9nrxqNeCi2IlMUwxlhDerw3hwiwLTMuK3YpL7UFsCwI8TYUg5A3gr1s6cCPb8pldfqzrZFnisN2jUMzOjYsBFLoPYjwnxUCS14fvrezAdeu6cG95EM2SzTLVXUHsDyhMoxIkSYk0k0xwB7Gc/RuV4cBXnX58YWkYv9sOAHdNsGM0GXvkM65PjcBACBzh4zQQu07TCJzTCOjODwEEHLR+jAsGsbYhgPVURI7WpKA3iH1dIVQ5rLjQdTTuw/MD3IR9wV5VIjPVAjT7sYhKwIgEBXFvHF7qxFJC/iC2NPmxPGTFd0fYMLLNh8fawrJsViCDlpjWWh9ebwLmpitT2QAPcf9UVPqwL5kKE5uXn2GFpcGPQ36YFh6DPIOdB+oD6KDfKS/OQHKEid31QiGdGg4NLnBE0rvDGm8IZVRqShIN2OnLSSJfflcAG1luUrLC8gM+UBcBoUNltQ+vWKy4mL4l1V1eBxqBwRA40lwdrIxO1whoBDQCZwyBeG6gIX8I7STuuX3aERtrxedGu/HKDBd+kGsxXRKgbWJvWxC7O4DZwyyHbbAY4LBaDFw2yoUnZ8bg4fQgfnUgiHYxOZD3glRga1MIO2sCCNKakUk3S/9Nm2zmqWwW3DDShcfpIvltgRVT7WZy90WhIMWO702JwQuTHLiDrg9ZkJs7QyhtCqCavJtqqTB0c8eynhmJwLKaIPZTkbDTXZXbnedmXqfHhyebLbiGStMtacB7dUGwiXBSE6CeAmW34A66t/7Ftvws2wA9OGbpkCeApV0KyXQNjXeZSYQsiCVUct5qU7h5Ats32YGPs27qRSaDh5aSKmLqibNgokPRFWaghm1qUwbk/RMankw+uYRCQVT5FNhVqjmSokkjMDgC8hkYPFfnnBsI6F5qBD5ECHQGYL73EWNR6L+AtbX78TDdJTes7cS9hwIo55M7eMgmup9aRUusFbMjOyvTBzsDgRCW7e/Cb2gNsXXR1UEXEKuFstlwfryBBUVO/Dd39THJVsx1AzQYDCgq5A/g+d1d+CxdIN/d58d6bzRbCPsbfPj1xnbcvMmDv9eFTFdLWoyBsUkWqLYQZudYkSlFFBDntGJhsgULqeT8stCC9HgrLnLC3OjFUtJJpWnFQR+yClxY4PNjDX1WDXSxyAu0BsuLK+n+rR24lW35eUUQ9HghfISwsS4Av41KUoIFEb2kk4rHq2Vd+BSxfIBumSmZNkygHLMMLUc1HipHim2itajEHcLy+hDE+dVOoIY5TK7whYpKmi2Ealq1uocjnK6vGoEBEOj/mR6ARSdpBDQCGoGhg0BHSwAH7Qam0pVRYuvXLu56Xm6YHdwYPYzzNBnkab2sI4gdtAhclKoOU2bQ7wjRutJKl8/6A1142eXA55MAO3mSaIVIq/fif/d48BsqG/dWKgyPNUDdxFQOyNL3ZAP8bI8oUhQH6g198oP0b3jZVlEoqEPAyn6No2IwzuPFL0SJoc/m86mAjZaQFCpDoYou/HC3B/9L+mOdwoUpMPsi30Ly0GzkafHhwRofHj8QQC0FUg8zv5FE/Y3WD4CeLEhborGRBnmoSWygNSOeGsyYKExpjEIrFal6FmgnI7vDa/isZdou4nlhuhVFAT+Wkq+d7qfNLcDMbAsyyKYUkD3MjkvYuNeplPTvP1n0qRHog4DR5+7sutG90QhoBM5CBIJePx7b70dtjB0/meLG09NcuDvfimm0GsRwd751hAtPT3fhHloyZkQ9sbdQKdnTHISHZoUkbpZHg0Y2YB832b/sDmBBsR0l3NnPSzewu86PzS1UcOi+WFTjR1KcgVS7gs1mxW1jXPjHDDf+XGzFVFpQDJsFV9Oqch/T/j7KhovjEKW8UKFJsuMbE9x4ZooT38u1Yh7dQTMTgOWHfFhH5etdWmry8hxY6FKYQIvExmo/trLera0BvE7XzmgqBPEAYoyQqWyEqOQsKvPgqWa6txjvDCpTKZGFXtF98+kSFx5kW6R9kyImEZaXlz9WNQXRRv5M1mVYDVycZ8efiO2TU524ja6bUqlbQBF+UgeVkiq6mqzUyALibmKaj4rQlnIP/qkceHi2C48ThN9m0P211Yu9zNenRuBoCMhcPRqPztcIaAQ0AkMKgapmP/66owtf2dSJ72ztwh/K/VhX58NftnfiutWdTO/CvVRc1pHv9UMe/K4qhAAtFhurPPjkig7cuT/yzB5CeasP39/gwUaEDw/NAy9u6cDdjeH7uroufHyjF1vp0nmd8n9WHQK9HeAtWuo8+NIOH1a1+vHbDR10dXTgixs78UPWvYXmmkfJ/5nVHfgc075b5sPSNtNgYQouq/Pi5xvacf26Tnx1qwd/rvRjBd05f9rpwUsdgI8VbKbP4z+3eLG4NYh/sb+/YZuYDHqFcKjSg2u2+iHfiHlifSfuYxkaK+Ch5UWsMqI/vLitE3+kW6WGBX67vgO3r+1t3za6pNYf9OBvFX5sYsGWJp/5TaDbtnvxFutbWsH2benCtzd34ts7vHiuMQSymW2XSygQxLryLnxseQd+WEl8JZHUQlPMw+z3p9Z34XtbO/GlLR68yn6zWczV59mHwMntkVZKTi6eWppGQCNwGhCgEQAtfCqv5JP6XlKVD/AEgWZvCBXckav4FF9Pd0YX0zoY8kHebJWXO3oN82nsMO/lwiTIi5nRG2475TSyrOSHGFKXMTfkSDqTJAuSV8uCrA5NLFNF2VJ3rbSHWkEr21gdlcammuXkQj0BDSxYQaomNbKd0t5mlu1gWeHxsaJ6ypX7NoY09EiySfLeC/UG0yUkeS3dZczM7ktHdxlRCJpYR3T7mAV6VUCDjNk3wVT6UM3+SDs72R7B8iDbT48QpA3dYnsCwVNkNkgF3anSjHb2W8ruoyCRR/2nO1cHGoEjI6CVkiPjo3M1AhqBIY6AbIJCQ7yZH9rmfRBsP0jZMw2Yrv/MIKCVkjODu65VI6AR0AhoBDQCGoF+CGilpB8g+lYjoBHQCJy9COieaQSGNgJaKRna46NbpxHQCGgENAIagXMGAa2UnDNDrTuqETh7EdA90whoBM4OBLRScnaMo+6FRkAjoBHQCGgEPvQIaKXkQz+EugNnLwK6ZxoBjYBG4NxCQCsl59Z4695qBDQCGgGNgEZgyCKglZIhOzRnb8N0zzQCGgGNgEZAIzAQAlopGQgVnaYR0AhoBDQCGgGNwGlHQCslJw1yLUgjoBHQCGgENAIagQ+CwGFKidHeBEtbPYxWTRoDPQfO6jngaYXhbRt61Nag1x+9/uo5cJbPAQv75/d0IhgM9tFh/j8AAAD//+gKAukAAAAGSURBVAMANFcuVinXwUAAAAAASUVORK5CYII=">
            <a:extLst>
              <a:ext uri="{FF2B5EF4-FFF2-40B4-BE49-F238E27FC236}">
                <a16:creationId xmlns:a16="http://schemas.microsoft.com/office/drawing/2014/main" id="{1C315EDD-0F3F-4737-9F8C-0AF699ADA3EE}"/>
              </a:ext>
            </a:extLst>
          </p:cNvPr>
          <p:cNvSpPr>
            <a:spLocks noChangeAspect="1" noChangeArrowheads="1"/>
          </p:cNvSpPr>
          <p:nvPr/>
        </p:nvSpPr>
        <p:spPr bwMode="auto">
          <a:xfrm>
            <a:off x="4352925" y="1000125"/>
            <a:ext cx="3486150" cy="4857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data:image/png;base64,iVBORw0KGgoAAAANSUhEUgAAAtYAAAHUCAYAAAAeMG9QAAAQAElEQVR4AUT9B5xk13neCT/vObeqOk93T0/OARgM4gAEQASCIEgwgipKFAHNLCDAICWtpF3HtXfX+qSVVlpZK1kOP8u2bK8lWVaWqVCUKEqkKEIkSOScJmFynumZ6dxdde853/+9Ddq369Q55w3PG064594akOEL/+/hn3zyl492Hv+F/Z3HfuGdzqO/9E7n8V/c33nyFw7Sf7Pz5D/z9v7Oo79wiD4y3v9nBztPIP+kl1+C/0sHO59H5zHK4+g98YuH4TsNuV88CDaF+sn3yuPUX3AdbD2B/OcpT9L38vn38J74xUOdH4b2Bfo//MsHO0/+EpgUrz//L/Z3Pv9LhygHO1+A9kQtdxCZg+gc7jyJ/c97gedyT1K7zJO/fBg/D3Z+BPkfdlzKk+A8/ktHOk9QHqdd6yLvbcdw/B+G9wXwfoTifY/vMdpP/rMjnR/Bd/ff+U/WuIdrH574xaP4cZxcHuk89ouOf7CzjHmo8yS5fPIXDnd+FIzPE+cT2HsC227vCXLzGO0nfhk52k+A+SjlMcqTdd/phzufR/9JcFz/89CfdBsUl3nyF47U4+U26gL9cfQ9114ed5voP459b3+edh0T9aM/d5hxPsqYHek8Cf5jxL7P8Wk/Cu4+4vL6MdpP/sLRzmPkYN97OI+j/3lsuc1Hf+5Qx2N53HWhPYrcE+g8jszj/+wQ+Ac7+2rMw53H4T0O1j7Ko7UMuOR1L7j7kNnLfHsMvcfQ24vvj8Jz+3uRffTnwYK/D/4T4Oyl7PtnhzuPQnvi5w/j3+HOXmLfC20fNI9lLzgeZ40N1l7KI+jvhf/ozx/puOxedB/5uSOdh6n3wttHvY/5vu/nD8L3crjzCLRHyNcj2PR6388e6tRtt0X8e9+TffTnDna87KV2vIfR2Qv2o8jvRe7hnz3c2UftdmtMcB+m/zDyn6vLoc7eWudgx2mP0Hb6w7XM4Y7rPwLWPnAc23l7ydsj2P/czxzsfO5nD3Ye8VLrHar9drnlcrDjOI/8zKHOI/AfBtP9qGt83It973t5mLaXR6j3OR7l4Z89gh55wv7en8EX9B8mj4+A5bE8TL0XuUedTr33pw91Hv3pg519Lk+cn3M+xWkPw3ffH0Z2L37vw6d98Pa5Peq9xLfcJh63wdi7f/uQf+Ln9nf2eYHm/X1geT72Mp6PQNsLxqPo1wX5x5B91OPD/71gPwzfZXwO7GU+PA7+4/j4GDrug/P2/Rz7I7qPOnatv7/zONiP1LrvYP/Qe2U/47W/8xjy+5wHlvvyOLou6+VR6Ms4xIJ9j/t/0A6h7+Ug82Z/x+X2YtN9q/3Er70/u59xO1iXvT+/v7PvZ/Z3ahnkHsHuI/CX7eBX3X4H2eX2Pnx3/X3k+HF4j6H72M8SG2Xfz77VeYTi/Ed/BhpYD0N/GNm979n1mB6u6fuRfYfyFtj7mWf76/ph8B7+yXc6e9Hf99PY9b779dPwf+r1zl6vKY/8DHrY+hxyj9J/9Kf2d/b91FudWgf5z6H7uZ9+i7iwA/+Rn+LehPxe9Fxm70+i/9NvdmoZeHt/6s2Ol0d+Blrdxwdqx3T8ffi0r5Z5HTvLsi6/9yfAcbrj/cTrnYd/8k3KW53Pofs5dPb+BDhe49te+PtquWWZR5z3E/j3k/s7nwPnEWJ5BP7en4BPf6/rEMPD1K631+P/ydew/1rn0Z98nfr1ziPQPov9zyFTy1PvozyK3j7i20sePvvTr3U+S1wPI/ddDK8fQcZ19kF/5Kcc9x0w3yHHb3X24sc+cDxXdY2dvT+9bNNptR79R/Djcy5Le2+N807nMezu8z68vbQd63H6++Dvw5e6YM95j8J/FN+83ovMw7T3UR6F/jg2n8DHL/zsS50v/NPf7nzi0w919j28ofNbv/vpzn0P7On88n/8rc5P/tMvdP7jrz7Z+cVf+HDnJ/7RrZ19n1nbeejTOzs//6u/0vlHP/FrnYd/7A86e//Pr3R+9O//YueuW6/r7Nq2urN1w1Bn6+bRTqvfOvfde03n5mtGO3tumuisWdvfuee2NZ3PfXRr5/6bVnb+7sN3dW67bnWn/dk9nU+0251PfvqTnf/9f/uxzo/92Gc6190w0dm6Y6izc+dQZ81Ef2d0tL9z+x3rOz/8I5s7Dz443Nm3d3Xnf/lfd3aeeGht56WnHu78+1/d03n88xs61++yzn23j3Z+7JGbOvfduqOzevVA57571nd+9hfu7ey5bbhz3XUjnY8+uLlz1x2jnbtuX9n58B2rOz/yfTs6D90+0rnjuqHOJz862vngfaOdretbnduuH8L3oc77bx/q/NpvfrLziQfXdz59/9rOg/dc0/nw/Ts7779jbecf/MgNnV/6P+/p/C9PXN955MGtnYfuWwvuaOezn72vc/ttezrr16zsxIhPd93cmVg52lm/dqQzPNzqrJ9odj7+4es6O3es7mzbOdHZtHW0s2HTaKe/v+gMwR8aanWuu2ai87nP7Oo8/tmtnbHRZmdsrNVZu7K/c9Ouic5Djz7euffBfZ2tO2/o/KNf6HTWbtjZWTnWD25/5/ptY52933dr5/4P7iBvzc6uHWOd++/a2lk50urs2DDc+ZG9t3VWDzQ7q8npypFmp9UssEvdiuRruLNr15rOBLybqf/+527orMFuC79WTwx3RvCrf6BFTLHT3yo6I/i6euVAx8uODauJbaBTgDc01Oxct6O/s3Nrf6dVgE9/CN2xkf7Ob/7rz3Y2rB/tDNPfsWl159GHbuh89qPbaj9Wjw11BvpbtJudZtHstFrLZWyo6Gwda3Z+9OHrwV3Z+dxD13fuvXVz54nvu72zcrTVGQF3ZGSoMzoyUJdms9kpsFvE2Gm6PwP9+NvqNGLj8yGZ7i5isx1DbDeKRrugLkLRNgv0m+3QoB0b7WYI7RZ1oxHboYjtJiV6saItg4ZOK9JuNNoWQzvGCFbRjqHRxnitX0CLyDTBCcgYdh0vFkW7gG7YCEWzHcBqIGvoukymn6O13Z7Tg9uE734G/G2AJ0qgGCWA5fG4PceN4AdwIzrNZqMt4vS+yzbBbuBLCGr3oVvgg/vrmAXxFeAH9NxvuRxYBq3Gblg7v4clt4m+86QG8UZiV7uJjtuIxBqwFWOL/BVtAyehY3V+I/luIF+0g/W1G9ZsFyra0fHwoYlsCzveD9AFvY7B9SkRXsbvBH4gZxmdSLwZPYEvI3foNZD12DwniZgysi5fOT00GdNGu4/8NPG5oET0Pf4IL4c+8t9oNxnrZhGYC2AWajcagbFjzBgT9y/Dz+C1mq12xGaBjeT2C2sHxjBj1/DPkHE/fF7V9vC/4XOOGAw5Mc8iMk1i89gNvYIcRjUZv6KtYO0GfjSYb7lotRvkxHNQ+4tOpB/AipSG2wfL50rAT6/r2GhH/HMfC+wX4Iu4A7RIzE10mt7OBeMS2wWxGXwfu4B8ZB4E7AfqiH8Ncl4QQ0BOzUi85CU3GMdm28CL+NVwf6iF7xV1aDTbfeS5QTHyZfDN8dwuMcT3ioHvNgI6y+1GPY8CdGMMDD+SY9AP1FkBm412bGIbjIBvAd8954Z/RjswDg3sePyuE6FF5ovrRnIT8DGhmxXbBl4Eu0kcruN+um9eW52LRlv4EJAPyAgfAvKRcQzEFIjN9YRMrn0inzkw16lruQZzqmg3kI345X4UtS62Q4NYYlv4J3ALbBTMg8A6iYyZ+yVoEZ4xL2JUu+G6yAf89jlrYIrxFLlN8APtTJ1ZwwH7feTV483EbRThryGzbNOwj2+s3Yh+IEcRvETpMd51/lgfBXqOG0OLsWm1M2MrsJf9jMyHBmuloDTaPncD6yfAd/9a7j9tlxf5FL57Mfwq8KOAFxi30BDr0Nhzm233pYBW+Pz0ccS+06LnED9b9AOlYBwDmJEifDevkZevM9qGH4k6o6PaD/JNLj2+BH6EZrU/jIHnN+R2izXVh08FOgX2gtf42aJuUXPjI2fMP3i+hgLyQj40WoxjbEfa9XrBjwY6ho7IZ2R+1FhZ7J0Fcs12YiycFtwHYo3EZO4X+S3AiWDnZtE2+hGcwPyr6fBcpwBTyETPw3v8wHqI2I4eG3OlwE+fI032LR9fczyXZx1nX1/Y9n0tsz8W+NlqMY7UQtecz/2joC5kjC089CO6AXtiDhr6kZw28K2Bn4E9y8AKzN+Abc+Bj7PRFmNh+J6pA3EGct7E14K55nkL+Bwphc8N7AX8jOAbtOD7LCWi6/4EarNMHtVukXvHEz4l/DXkAriBOBrEUVgD3xkb+hk/AjnyeMX4RPjm858YIjq+V9b2kWuAV7if+OztJm2PJdD3fcmol1JfO614H/hr2ru3bmh3GcNbbn+gHfJs++iJN9pnz55uf+fbZ9oW+9sfvOuOtmbUnnzjxfamVefa6zYutccGJtknz7X7GvPt7dsH2rt2Dbfv+eCq9nXXjrTz/GJ7dqnXnl7stvtHQrtvoGgPDFh759qR9hj+ffzu7e3eYmwXodtenD7Rnrv89XbRO9BevSK0+8mdz+Nrtq1r33Ld5nYPrP5GX7vVN9KemQrtoweutgfXrGyfnl5qf/2vT7bLuaH2ls1b2juvX9k+d2Wmvfu6de2NG/rbG7c22qfenW5bpXazGdpnzk63z08utq9OL7Q3Drfaw1Vqlzm2m/1Fe34htYcHRto33Li+PT7a375204r26laz/Td/9Ep797Y17f6+oXZfq9Vet2qi/eAH17b7+/vbfc017dXrbm8/dP/d7Qfft7G9YbDVvnjkcLuYO9n+wK3r2n19fe039x9pz83NtQvyPb5igHXWZN/uYSu2p/F1aalsj44Ptgv2kBY+fvCjO9qP/MiN7caItVsrR9tbtk20e73c7mP876R9+dJS+7q7Pt2+7vZPtRfTXHth/mq7C396rmrPzqf222+daV89f5k89rdbyu256dn2tlVD7ZXDg+2Z6cX2qjUD7Qfv2tLeNDHcXkWcHGDbZWlghPbVK/PtwLyame+1D5ydbTcHWm2fs3MLZXtwpK997wd3tkeHG+0B8tVijBL7gds+e2W63e2WzBu1lbE5n9vG+mi0IjRrR9bBls3r2r/+h68TS9VuscZm5hbaL7x5rv324Zn2UH8Lu8KP1I7otfpj29gbmuiLuTI+NoTcdHuor9Xu72PvqZbaL79xvN1oNdnTQztGtRN2syWwi7ZjNHwdkvMseCmBH24IllKZuouyqpSoc7mkXC2oyouqUk89+lVvCX5XFXTRT5Sy11UqS1VlT67jfYMW4ak7J5ft9uZVlQsSpSoXab9XqqUaN/UW0XUcitsou6qWlpDvStWiyt6CetBLdHN2+hK0JVXQhC8lJYOVsZudhm23I8dF32v3tyKuBEZCpoTnmF1sdZFP6Bu1Vb0a1/sV/e/ilsj10KmgVQnbxJKQdaweukupW/vodtwHl+viaw+5Cv/L7pIytaiF/S6+VL0euetpCVoiXqN2FAQTlQAAEABJREFU/ZJcpmo59oS9EvkK+66XkUvEadgr8WeJ+CraFXKLYPoY1Dr4ZsRaoJcoJRjuqzG+GV7tMzQhk8FxXgKri489isfYTYsqwS6Rq2oZ94lC31w2MT/QryiJOIVeF98ScXleK3yqwKiIpwe99D6lBy0xZst+9VQyf1y+xM8KuQB2Bq903F6p3EVmqauArtvI5TztRbkd96vqzsvz3yV/JTlYwl6JjyVYXdo9YuihWy2BxViV0FKvUvK2x4VduQ/drmyppx4YJT4keBU++BzuEZuQz7mrqlupQt6Qz9hJ4FeLC8pLi8zjJfXQ87EK8LTYk49tdvsUx3S/SnglMdZ5g95Ft0Qv0S7hJS/4VWHTS6ZO+LVE6UF3uQpZL+5DhlYRfwVOBW6Fv5k4S3yswKqIwzEcqwRL6GbkMzlK8BK1y5TE4vYr7NQ08uDjkJmPFToVY+sl1ZhL6jkdXY8juSxj63FVYFZ1PIukYlEVMj1ytwQ/sS4q6i7yPTBLsIySkF+E3oMu9A1bmblaYaNHKcFw2UysXdqL6PhYuZ7H1oO+SMwVehV6PUoXWsJGBjuDmZlHS7R7rOFQVSppl7Qr5mNdwEzMt0CdyV0PvB4YPfwSOMKPCrr7sgReD35yWh0TexN+VV48fzUu8dNP7hM0j9vt1+ODzXrcwXcfFuln/HHcLrY8h+5zgu/xJsbNx6+Cl8BL4Bo2DH4iZz3qLv2StmjXeUklc9Xzv4TrS0rdBflcL90XfC8Zb5+/biMxp6t6f+giu6hM/hzLbZfwSuZUBXaFH6BqCT8y+o7luSqRFzQjx8kLOXT8EvnK/SFfwq7AyPiZ4SfmYEndI+4KfomNRXgLtDNYXpzmuELWwAq5Rwj46HzsV9xfjFiC+45MCf6yPeIFy/UTem6HBKjL/lHiTw9/F7FXUfs8KclVj7HM9DP2RX574CX8M9ZVVE8VeALL81thv4vfJXVmzfm9KeFPBjtDq8i15zuhU9Zyvoe53wvqgbEIvuuW2FiCX2E/Y1+0M/yUS8wsqYdcBa5BL2gb+4+VlRLtCvmEPQTB7OJfTwF6xueK2CJ+BGJJ5CSBkchdgu4yImfy8UA24T8blTKyjlmBWZIn97Nb05ZUkRcf4yX88JwkZHpg9bBRgb9Ee5H2kscLL6HncWRoJcXXUMLfxdl5rdz+gDbuflD/4Ve+oWajXyfPPKfJmRMql4Im1t2r59/Iml0Y1Mc/9gE9/eU/1dN/+V/07d/9R7ql74v6oScG9JknrtXp0xd1+tw0ebio7/nQdj380HoNjZhWrBzU5MWeXn79vM6dn9PM5Kzy4pymZy4R31X97de/oZdfOaCyKV2/xXTtxpYG+5uKzX4pdjV/9ZKeeHCDXn/pgl59bVJHj3c1M1VoqhrXf/7N/eh2lRZNOzcP6uqVOc1yTx5eeVk7t4/o0qUFvfbSCQ2EoJt3reQeI42P9UmcCFeOD+rUlYbePbaohRnyOd2v4daAytkFYV19fUG7b7lR27fdrLPHsoZ7OMgedXm+pxPnxvXqkY061r1XxaoHdGRhk158eVJDjRFdubKgkYmV+uvvHFGMhVp9g3r/3R/QxcuLmprG1lLSuYuXyXOlxYVK83NdTZ66orH+QsOU3vxFfeNrb+v550/q+W8c1b67t+pTH7hDP/h99+v8zIxOvP4VffvPfkVvfPuL+r1/+WPMg1nNzi0qmmnLuhHddcMqXb91QDffsEZLc0tau6KhT96zTXtuHtDzrx/RGuK/Y/uohgYaWrVqWBNj/RocKLRxVVSQxCFaQ6Mr9PUXT2tgYFCDgy3xEKFut6eXnj2M30H9zaisSj3yWBc/F+SsocEBDQ8OanGpIDZTiOLKKqLp1OlL+uYz7+pjj1yrnXvGxEsuffYHP6xLs6XW4IcxRl1wGmDH2KjxTabYaOrQuXk9//Z5vbr/nN5544Km5qTDp65qfrFSxi5fMuqBvj6FkMlJVo89cmSwyTxYzx5TKvEXRISZUlpWCibxGqdMVFlSRZ9KhmiocCCrot+jVBbUs6wyIwyHt5KqSLhyJcNx72dqbMM1VSEiaxR0MJwz2BTyJbftfTOSWPuAL/CyrP5LtGMKxATFpAA1YNsDS6BnMyg4VX+yBE9cGfvVe90imxKuVskU+XN7InDXd/kIhkDJFCOGiKyZge7U5TqhW6Tg4hBNcm6WAnYybZq1DcdETBUSRjw83SiRCFyQAZysUhWQKsAlL8lMyRLyFCPPOdc2UJVVwVFAl3BJNSatAJi3M9xICTTIELmUesRQpexRkiupQqBEBpJyMgULCsgUoAZsF5JiEDb5giawhZwhB1Uhmnr4V/uIbxl+ZZJjeo1pVIx+BrfuqUeVLCsr4Yegi7bqNpHLggGdKFEpJ6SW+Qk7AUkjuJizAv1EHRUkGXLgZakRIt2ojC+kX4at5bknBQIlvSqpKzNla0CToiGvTJwUBEravUwb7GwBvKCUqDKFGheU0ffa5w2i8gt3ldFJyRTJTXDbhv+0a9ngNqVALdzMDI6PAdMNYpY53ZB3k9QVfcduSCrAqmMhbpP/SSFIRRGwCW5CCDqJIA7jhmpqMNliVt0PFiWXNCqw+H7vkxQqq+dPjuYIyAcRglI2oslqQA2GDfTlFOiWsoJJgXZ0HphZ710mZfpByzJMbXnufV752MFWRt/ngMdeeZAoO90AteD6SSU0YTtiQ9hABd8kX7s4B8nwweR8RlIiIRZNQSYlYXO5yC8wgkUnK4Dl+gnjpuBqchXf38TAGLLua00TlwUJHRNXzjQTfhg5c7qU4OVQc5VpW45OVFZS9gmLmPMd3xiT4AU537p9U/Z9zvDdfQJcCXsJU4VjAlvI5CUwtwsFBXT5LOehkpgSshwoplgzpIgOMFKRlYPhqyQIbGHyfcAlhJ+RNZCzSWhkMWKZ+LJwJajEz5isbmdyVylhI6uJrxGZAK7vtUqVYhL+RB5oC9a7KRmQ4IYq4ImU+M6UAlqRpWAmwCRoGGCsluUa+GjwLTg/KsN3Wx5/aUFlDKiEWtXnmOeuQiGTBLfpa1shEC/66BKRG5fnwGUqEpANqseJV55/cfhIrgMG7oFPzixLyAQhixdLdEvk3TxNQVbJISdJ2OILxQp7iRLpBvz3PGcXhFZ/oClEUIA21RnPMHxeZ/KR0XOMDC2aFLAf8aNe97Q9zxaEXpLv4x5HVeswz3zzMQkYlciSdlkNjAeuJGzK8NXYg42IIPAJWcroleB6HgMBmsvX9KAKwIRcVq4jydhx7Ujfa8NW8IjInfviUq7/Xf8C+uKnoIR27U5KYGa0JZoS9rzE8V06cHqPtmx9TN/6+p/ozWe+oXK2T+WVpMbY7Vp1zeP6zkuX9c2nnlOPw9+Bo9PatmGD/utvvax/8E/+RH/w228oZWYJgawZHdTJYyf0nVff0aYtDRW88NnFQa7JoeeVA9M6n1q6FCq9dWZGJ05Ma8XogFqthr71tXP60l/P68KVfl26aLrr/berv6+hs5dm9GtfPqVTl8SUsHrcK8b+yNuHtMAhdut4oe//9BaNjTY4YPcr8sKgqBqaOt/VO69e1tRMV62BoOe/c0bjo8OE29Tc1Z6+9NQRvXP0gj7zkZu1c9WEdq8ak80Hvbl/Rucuz2nbDZvUAvPwmXMqh4KWRqW+4Xk99H2jOnfqdd21aUpbB97Uy3/1K/q1//Kf9M1Dk/rGWxc0z0PW+akF3uGQuyJodHREfdzXxgejxsaGtHXbBp04NafX3rqi99+5mwPtsO6+ZVTbVg1psNWnU0dXaPJIU3ftXKczF+c1vmVUN+0o9OJbx3WlF1W0Cp0/+qoG7KrWDSVdu6lfP/kTt+mxH7xJZ85f0amLc4xxv55+7qTu2L1at24e1yLz4Mab1uozH9oiMVF+6y8Oamqhpw/cc72MCdh+YIfuvWWVVq9uamzlsA4dPs0hv6FLF6Y5tHc1OiENtCIH5KDFbtKiz7nQ4AGnq4X5nhrNQkNDferxEBlY4xMjLa0fH9DYIDs5+IuLJYfhBRWNQs9/+5jOn51V/4Dpq19+QRvWDOgCD1vz3VIrRvr1sQ/drBH0Qwgc5kvsLyoHySftrbvWa/vGcR0/OyWFgrGEkaR6jZJjf7gWE7sg7wFWxcPxu0dO4XdUsxlYBRILWHUDvySTghVCVtGSyJMSX76AMwvRVdiH5dYtuywFxYZJicXni9Y3QZcL0DO6OZsKSkDGgwDQfVeGZ2DGbEog+iFHYLpxX5KwhQobjykkWsgZAvSU3An6FRJuUwi7qoQcmJlo6wVO39wwehGZSNvlazjaiUAzgSQGyWovxBWUka20jJih01Vcdkx+kMKKQi1J3DQ8PwlbKQa+TR676yTXDWIRiokVpRwVDXygE/gJfqYOkhxX9I0+XRZ3UKTh/NpPeEwfaEbJiuYck7gdY1RivDxmuWEU3f8gbMmY44Z2VnBx+qVv/BS5LWaTb84RfWfHnBWRqSTiyApJ9JCELnz3XgYo5AAvSnAJW37zLbASiM3A9cIwKFvEfsS9BsUlIrFlvA5CFD1JVioRT4VssoDhAA3DCqrYSEvqTC3ylzPIBtsMvMzcIg9GHycgKdJuun90QHJNPMQWyYGsKGLhu4DTsCwjQJ+zGXqEBkFmhoR5T355TBG/ggCH57KGrh8W3ctU06UEVlZShUJF2+kVABmkgjosqxN/QEoKJMiQzY4J3jJuAs2LoSVF6Mr08d/XUZGRIsiMlPuQJGXjCwzzzrJWTTRzBjzGKnnbAh0+OJKV5aKOIbArdF0fd2Q0DDEXMQfHvrezjBt6kpMCfjToJ0DYY1Tn8D2lAroXKcMNqjHesx2TyUsCJOFHQtagZSQNPwvLcvuOXfhgkUeBa9AzfmBWSMjXrdMDGBE5PvK564d7jwF4AcnHEMvMN7RQzuQukQuXAxJeEEzGLKlEuoIi+EmQ8dloBO/HLJ+jGZkMDmyF2ohJwaQg1EwmMd/JUUAe3ysHUFaMviLh+jxG2JB0Fl7JD+NVgmIov4dt8BNduQ/4HOh73kgmfmb8lRI0l6PCQpZc133CNqmEL4ohG5WMGrxECUiHIGjgkLiKdgXdZbKDJb6zai+lKEtBEX3CIcdyCfncdRs+d3xsrMbIygTl9wKX8ojlY4ZuMvdBwJmQAjsoJFNg783mvpgSeUzgYBoZiA7qjgp+lZQxmL0fA7JBnK/gLH/MkCf+AuUGbcd0zrItU/DAQQ147+MOmEgTfkiGjyX4UVKEklwGDLk8eJm243jf4EVKeI9n6NFVaSjjX8TnEp7nTDAMfzM8C1bbCQp1DjO8wFyIBmqWggVKlq/3pCS6ysy5nmHZpIA+Kv6R++jySRKp4DvJbcjMp7LcvufGD8wG12B28S2x52OqNpgtI26K6ODYsr6k+l6QVfvYUFBMmYdu+hZqeYuGENGDWbDwgrjAKpSRzioCPEiCn9BJtF0mxEJDzUo3XG+67rpBXfz2vtYAABAASURBVLs+6vsful/rtn5YX/7OOS01NnC4WVLf6PXade2N2rJtj2675wc1uGa3Rtas1ZtvHNHwcOJle6lVvB2dOl1p144tunxWWrycFZhLi1Ol9ly/WY1WSy8duKA3Tk9rZHiVVo2N8PazqR2bx3TtNWt0GJ31192ra2/Yxhttacum1RqdGNfo2q0aA3uoX7pyeV4XL03rzvfdqFWxXz/xv92v1TsH9dQzx1Q0u1o7tlIbVqzS1tGWPnXfbr1/zy6dn5zXxOo+LUxNcxgvtWHDqLZvH9aWNUN64fXjevvUtI6duqjxkT6NjvZry5ZNeuONSX3tr17XiolKk7Pn9NSLRzSycUz/7Xde1abVW3Xl6nn9+V/8jS5fPa1Nm/rEe3MNr2hp5eqVevfoJQXyPTe/qPGJYeyNaPVYi7e5puPHTouXv7wNbomzqO6+sV/XrFuhV4/O86vBR3XNTZ/UR++/SXftWos/Wb/TeVlf+fprev7l/aqqfl2/bbM+9eGdeuyRG3Xz7g26fueQNuxYwYPDYS1x6D10/JL++tkTjLdp5fp+rb1hhT7+2T0ctKe0Ydt2feTjN2tgpCkmjb7+1AtqNU2vvnlGrx64ylv1JeKaVR/jNMgBvtkMuv3m9frHj+3UB25ap8XFzJ5oyr4x5egQdVnil+Al3sT7fTc0CvmD3acfuB5/oy9nLXCwDhbUakTtWjehmfMLunAGOzwEbVndz8sGKRamkl9tXnvrGIf1RQ0PNDgMN1XEIKVK40NNftTJ+vNnDrEKpczNreSt9I4tE9q8eUQD8Ase+hqUkcFC68f70LU6z+ZrVGIdoJrZVCwbncTkpLA5iauk1DcSFl4uo9jJ5JtHgm5mijIZuqJt8iujH3iDFuElsR2ALuUIFzkD129mUGT80ZXbFpcFqEaDj2/KAW+8G8B2dbNKkXbGT0M3UIRMQD6CDVlmRk8y/hwjkRAnGXJO69Ips+qbnm+oWPR7Ql3MDH+FpuFzVEmvoriMAtqWlFCq2OjoIifknG6q+Okus/nknKFnMX/wNYuHGVkGM4caSZaUsVO6HKWRpAZ8ICVqPvRNhONd+WVmUgrelGHY43I5Jxg2ExbZT/jO2DRKxt2ET0nJwAIpJkHnS8sXYcj96gLUpVHxVJ/MecjjV4GAmWfA6olYx4Wsb5wNJTVqa5KPZ0TPD1jBnYaXsFnhp9yuETex+yLI9N33hG6RTQF6gubYqQpoBnLu9KSID06JyNV4MasEN4HrOSUY1TlMUhM80qAMnpIxlgZP4mFeEV4DG9HngZIKMAwZWSGv/MZSYUMUQpbnyWWc5zclr43FltEriBM4ZGhkineyxJ6mBl91fG4nMVb4EpXJj+QLnxQjTQxZoqHAKcrxgneQE3gl7ewFW0HgKsjzluCFHLEbIAbFYEpySQmWAvJeu1lThphVz3uafqNxEnD1xwjSx8mqvEyudbMs0qeUweQxy2yZr0R8pkRfmK8rr0NExGoZHz+fhz4PCr4ylno4tFjPBy3LQXQ5hpWYEnOqAhObAFYmoBEAzQ8QPerECu2iX5oYSwYZxeh0+pk6UNymY7pMT1IPHsbIOQ3ks6MmkxET7kiW5JdZYO55O8sgeN59XvoYRQSNMfT8CYJjp5RBIuP4A0sxCxY0ZN0X9wFRJdCSJPeTNNR1I1c89An9LH9obuAXAwTBZAiBKiq5zUBMOAZComT5eLpfgW7GNlOKrFTgJCyBAhbLRmZWyyMinFC9dh1LQYWDIMfiUKoFsnzNBmiB3JTIRfbVhiXVWORK0AKxBfJUybCJDrWBl2qa5HOQFQRsFoBi+svvE6XwjQRl8Oo+ifEYMSU/eNd7fzb0JJdNAgtm4THUOhJd+FmeE5P7leW/+GT3WYUqZCNC9RyuAJCpitQBNGozH4HAPDPJwGG+qvadbx9LxDI+WBGUIkzwsrio6xurCWlTwEYgZyFnFXVOKhVZjFckl8JHk3ngyvX69z0rgosJ5mJWhY643G9fx2ah1m8oKtLmW6ag0lKNl2hX6FcmmZkyvvt5XfhR31sqEVNQBS/J6rfRbkuuT5GiqoqscjAQfhkyWVJA3sBwHxJtEZO8lhEEArTdR6vBINFXyLIgJAzfknzudZWFC6rXA34aOBGIlEpsSD7VUkiqU1qYshl0A8O9TfQTuqXGx0pdOf1H6itf0wfu2qEjp6LGNt6h+dSvuGqzuq11Gtz9qA7bD6hx3Y9rzR1tDr+7tHNn0E27OVRycP3kvTu0acOItuzYwxvijbrpxm2y3rjW9Q1qNQfOm65bo5G+qInRphY4hD3z4lEOmZOa43f9W++4RVPZNHnxvP76r/5EV+eu6uJkqYOvX9Sqdbv0vft+UAPEVnYr7eYA/uCH7tXA8Frte+Jerb1mUL/xX5/WgWNdTV0VQSe99e5lHb1wVdNLpbZuWa31IyMcYpP2XDuq+24Z11DR1exsqWOXLuvK/IIaw33azdvcP3vmgC5cvqrDR8+qGA764X/4fg2MNXTxQtbk5a6++Iev6uKZHgfQy3r13Wldv3FED9+zRsXSvIaHonrlnCID0Gg0FIIp4/OhQ4d09OQJLVmhRr9pzdqmxsZHVHEoPHHwkEYHBvX24Rlt3jqia7eN6MEbr2h2cr++9coxXbN9pU6duKrD5+ZkDOIrrx3WgYNH9fSzp/T0i6c1zsPCt/kl4ce+8JTm5qVF5sv0woJWrx3UnusndHm+qZePJP2rX/mqDPt/9Y2DeurZk7o4U/HWd4ZxXtA8B45J+odOTenKVFc93hzHImpqtstBvae5mXlVYUEXFrv122o/QE9NLSKLT8RIxuvP4uIi8iUPFiNaOTGiL31jv6Z5K756tE8feN8OJdZsRT76y66uYZ7ERmRs+7V7x4Det21I4xykG30NnblwRT6fm82g0bE+bVw7pus2r2TJma4uLGLLRGY1NNxSURQ6efYCtIa6HPqn+KWgrLJa/U3mYJNfK3qanl2sx6Lk/s4SYgW508YCSA4kwCpKoLBT8e2t+gAosTlkNbMYSIqyIjdZ1HiKom9BIQSomWIKruu4SvSlYPDMoEpBXOAk+n5mL5GI9J1uOXIDM+S8JGoYprquhB2KWeQ7gmPyP6e7pCEqMKNs+adMQ0xOxG+agdJgYfmGaXWt2pZoGzqwfV+pD48FfmR8drkKS+QR9rJUxEZA3iN1W6JvZopMOC/yC8yIvmQShejJW6Uc6BMsbJWSKmIx8og6PckifD4lJTNJomEh0ZFUBikFw12Tgd2ElslvRd4rZLMiNsTNwOpDJ5Iy5I0UmBnSQYZ8g5abicToFKGRLUjI4CE+mXzzbEAzChxloZklGipIuAGQCcJLgleC1aNk2h4PIgq03VaDid6wpIAjubYhOEGFicXkkEH13DH8rzlZTjVV9EAPWZW5Z5BxoIBa55O2DF2Fem4WBmCQ/MZkykhJBEILfYnIJUcx5BOifgBwfpTIHF9IGlLup+GvaumsHnSGFg4yxCD6EXRMIVGpgNwCMFIH6kAelE0NE/PJlJF11xK80i0lyarMV655/g0LfFroGf6RXrlviAqS3GZCwmDU87emOAYcBIwCC5WsgO9mjgX/u3LwcUPuBzAKSUJMlonCi4lYwEIvIAtVnuPI2LlSRtHRqOR15fIhi/QrMMeUTdGCIlqBzbWijYiypGDG+Jgi8zzEiB2nSkoBXhaiAko4g7yRN5OPjZHHiG/1HDMpmimIWqZIySm5igD0j3wv8TwSuaRMkVCRzy2nV8Qm/CzkPFOkbZIiCzHIVAQKfaPtBbK7qAQtYNkAcd2AulVoBAkVfK+YAy5FwYbPB0PH50zG00gMibeTAtd9K7EbLNT2fY4YpzazJPc1SvKbQ8RqEyxEIYj17MZSba8IWf4AD3s5EvJYKPAgkiUcMqjZ10tEJ5r4xpbUypncIoJMArhnEVtSw28GzMcoyd+YBni+/nFbxs/hkImR74T3vEhIATvkwnOQcAJxua7bLcBs1Bal7HbgJBegDUWZIDNzoAz0QlCyQoZMhB6TajtOgY1t7OGX4DkWGhKHOfcRTj32RkwhBwUmZE4ZvCAD1/cCM8TdVUpm7hk55yNfR9nnjkwVhBLfeggbtd67DJ6XrCACQcfYrx1fKonf/9lIQsb3aFNWxPlk3Mnwx22jRa6DDF/cXjLTgrGXMC5IoZkUwSmhKWCU2g/TvUQbbvacMKsKL+47+G6n5uJnNqEWpUQOXZ6cJuT8PhBYsy1ocFVhowd+A0WmmTzPZUYNvlkg37EufKsijmyR/S5QTCU+i5I9BmpjPtX5NmE7K0Cr7ZVBYpwqAii91Dh5+V4EXkxBfQ3ThdPP6uV3GpqJ36dXXrzKT/wL6g8z+sDd96oAY3TlKg6NRxWHL6rPXtDsu7+lZ576E946ntWpdxe1+7ob9fqBKVlrlZ59/aj+5b/9S5083+VQO6Er0zO6Os3hLM/q1pvHVYSkC+evqMshucxBK1et0FsHTujIO1e0Z9d6+T1slAP4tdes0siq3br9jrv04nd+W60Vle66Z4w33UGHj7yj42//jabnLunnfvpvtGPrDu28ZkznLy5p47XrtOPWa3XsUqW3D5zT1ZNndNvmVcozpS5PXtWrb5/RyZNktFfohl1rtHP7mP7nLzykN9+Z0fd872266/aVajR7uvGmNXr6a6/pD/7Luzp/el4rOAA31GCaB13lYYBANMcB9JuvXtbSbJTN9VSVhV567YQmeMs+xOv1vhb5Z0K88cZRHiakgeaoAm/ZFxeXGIMsFYP6m+cu6N1LM9q0vk9zJzra/9bf6t3jV7Ry80YdODwnK1pqDQ8iGzTIm9hZdI1Z0KrmlKoZ3X7rNq3iLfvFK4taMcShfaRfQ82KGKfV+doB/eZvv6ivPnVCr7x1grE5rROnr+JDQ7HRYuYFnecgm3td7Vg5pE/etlX3kPfPfXK9Hrp3vdatXaF1qzn4HzK98PJ5hWCyIKZeUGTONZsFbe9TnGdRr79+kl8BTuvl/Zc00B/0oVvXsyf2dMfNa7Vx3ai+8vQpHTo9p/UbV+rs+SUe5rJmrixp7YZhrR5vaHCoIFc9zS9Jif3vui3jOn1+RjMLXU3Nd7VixYBafQXzp8tBvqep6aSDh8+r2Wqqr9kvlrpasdD6iQG9b89WtaAPDrTU3+pTEFeW1clnXcvqaKKMTgGvkCGU5H3fQKssNuikaJWPt9jHWEKSmLhK7+HUGAF6Rk4sWlGbKvMi8AJtyRMWs+tmaKqL0TUzoIJKGRhRmX6Ptm8QVPBs2S66wbWyOVlCzjd8rNTxZAYgSfIiGY0sRNimkgKNKGgK8IOyJEiK4rIMTeK+KaCV/c8FYNXx0nZNM1PNpzZwcsBXSSXMnB3T+wgLBCqX9TtBAD+4PLKJEajgV1jM4HgxeEYOEVNwLFXUUBGOopbkNxajJigJW/XmyiFEYJi5XZjYFPiZ3TQDxEeuk8hARSsZ/Oq1AAAQAElEQVRis745E2ignfBD0FO25fyim/47PcMJeFK4iBSCSkVu5MYDTKSVeXNTqYl8E5yCjZ37C74ti9f25V0QTahHse9BSGK/FWtH2d+2ICMctUyDWORWafvbrkC7Z6jIS1JFu8pBlYKSJTCtxoz4H8AQtZwHeMXYmNMckzzhnoz5GuGbmagEvDJ/xo1IvG2U6yPj7MRXll8Z0Sy62KSfxXrgK+ETRFeNkAXJ408EkmyZEKhqPo0cjZhNAaFC1BT3L7ifZLNw2xKxmfymmBwbG8lxmQcZebcBvLxpIahCJnuMOFBhM2MHkszoSKplM35Cz97BNvdq/Y/BzoKlAFYGp7JQj2/AlyR8QV41VK6xijoGCbYq5ytLlvDei8AyYgQRAfdbjK8JefyPOQCVGPss1bbIPPgN/MJ9uT3fcxCq237QFDgKqt11vEC/QXH5AEYyKfBltP3AUhfHA1fY44NvuT7gJ3zwvUxuQBLWazsAyMzkneCuYa+SYdatZAEPBn14vgZ97hrONIhbXNnie1ihXh8ZTYMm6gTfY2qAGUUvl8hkcgwDH3Eb3VAXl1etZzJkC/A9HkxJhnHi9pyAIkIR04a6Ys8KqgwNZExiTSUl+jQVsetvf5GSl1D7FIjHZ6DJcMBbCYvZAnhB2Uw5GznP8jijRXSjMkYjoJkiK6AF9RJyrgfNKJhToBERaoBj4Bp8g1dAg6QSoR79gI2QJLfl41QhFBTkPjeYZ9mBkBV6RZS865iObUTQg55kzmZ84YPnufJ8B0vKGKsoWBBwyKCFDiPKnmUKtFEX91d5nXPCdpBjVhhz/YC+WwgmiXa9dunQFKGTA8OvoGU233xSEthgZbekWs7HzfDJS82vB08iqyq8bYUCe3QIkjGOWbmuWxkZjAX6JEomsfeYSyqD5/PUoKGGvlG0LEPOGzngR1a0qCJJkSQABUyqx9bzLGz5+DezyR8wDZnaNig+NrAlZTH0qgpj7EwBJ82MuLJiQNs8ioAtaD4Argt/gJ/NW4t/plNv/q5OvPmc3j15Wrbxc9p10y3aOPKmPrxrVmPzf6PGwp9r8rV/qt7R/0ej8Q2tHCm1cbuY1yUH3UG99uZp3nRmHTt+Rlemzmt4Imh+7qrOnz+lc3OmlVuG9EB7t1asDBw6++T//GrDunHN8xb0yIlJvfLKUQ0N9GlxIWuAyffOgSuabW7Ruvd9TG8885caqt6VNaRTh7s6fXRB27ds0lxvQX/z569psNfU1/70oI6/dVE9Dl6XTpzXs089r93XbdGN163VqVNX1I28pR5q6fqb1+umrRv1gVs3q9W/pHW8cb7KgftP/+SbeuvlY+q/OssBs18P3rNLk29d0eW3u/rY3Tt0281rlHgwCeTNyPWxM1c5XE/r0tySPvXoR/SP/96D+pkn7tRnbtqk9diZn7nKQW5Ju68Z0eo1QxpfNUJZpYPvntHQaEOrNwwogbVp5YSa/aNauX6Tpnnzenz/VQ6+S7o4ZfrSX72jS9OcLouGlhZKrV/d0vbN/frwx7fpez+wQTetGdbvf+mELk9Oc2CPHDR7WuLQ3YhRM/NBs6nJATVpgMP9A/dcr888eLNwXZNXZsGf1Z3vv1bGBPI3ubs3DOrv3L9T/+v336j/4+9cq9EhaXB8hT79oc06feySTp0v9eBHd8r/WSmTU8GMN8ZNFRxUmvU/GSnUKCIRZcbWa6mIhaZnK/35s8f0YXBmrszpytV5RXQSc/Dy+WkefC7pqy/P6aq/eYklcyDqyuQih+IhbduyFt+bepWHo2neojf5FaDHLxALS4vEYUos7n4eNLbuGJMfwFNKqvh1aNuaMeXeojYN9+nKyUvMqSVNTc1rjrfdwSTWUxZrSZlFovpyamBAKiUOGJUnpUAmSL45VTGInkruTGaBRSRKki9G4lDiy9/amhkOIOvgaPgnyORLj32mvqkgwuag2gfnm5mE5Z4l3oIn+dO8/9vrANX1AhteAU+ULrREcfgArvPYe9DOCsTim212OsAlciVt0a7YRd2MW/KS4CUIGZ58M3HnQAkqVdA29ApkAjJ8aJkqvkuKZcmQ8Q1e+FYFoUmBYUi5jvuXlxXfi5WcJClnY+IEFSgDI/9nA35QdF/IvAp0nI4BIS265NmbUMkxJuS+ASOzCnkpMuiG3y6bs4RL4qFTlowOzlElZA2ioVhv8pAzXkeK10YeIGEIFYBiHQdg6EKpfcgAZ+xEnxfWEw4Qi4ShGqVElr0cJKFNBxyjR0sNKAldP3SaBdV+wmvBLByXIhxI0BhGHxK62EcwCiHqBCODGSyrAA9xeYglczV7QTcjKr4S2kZexMEuo4uKo+Br/ZEhU0mqwKyiiM8Y91TTixywXymASUM5GHKGvimClfDB14QfenrK/MHDGaNFZBKSwKMKPXlPeJPBrsCpqOlX0BECTplxZVmpMnGZfHyYkpIzsQUsTUMvEC/2DDE+gfgCMvXbI2wyxZGBQbv+dl2RUfARI0YgYfiaz9TGOg/c1Cvk3SaGFSoYfNwXN+N+1PlDJkI3FFPGD2qne4qUjJGVvO/zqSTntSMuXCsZISQQAOCT6uI0U8DHwNgb3J4Fle/lxO37uiJaZcdxQx4gxcffLCkJJ5xnkvAhpIAPUqZdwasylhBRzuS2kgUX9JKwlkToCuAlZI2aqQCQatdZnqzNxDwTY5aVQkQ2Uhw/M7aZRqGMzTLVCCrNcCOALSVy4A+ESRLm5TIN2oVFea7di4ifAMvlfH9yuXr/AidSPJ89YljeD8EGLCtgA3+SwKloA+pgWGVYxAzDR5hK1MhBCXVgpgBmIFaPzU33Ir5IUEw+//yfWnnDKsmxfM81/zfi5N4YF7MgApeBl5lT9dBC8vFzX13fDEDAzQzLAIGehe/QS2TpIlApWCmzrAgBlgxM0cjE6/SEEwyJAm+qxaSsFIhISEsRPwL+RBTMyH0RVBk2Qpav5coKJfo+kEnJpYQYyiYzL4EaN2izlSmAl4LJXUjYF375oDldQl4S0HKMIGz5QGWpYbStUjaHxj59txYKUwDbDBqyEYEm4x7BKhSQj/ILMUESYgKhnmtAyccwBTGfICvzl5QRymAZvqWYiSqDFNQyNPElUVcEUOeBvssKWldZPfT8V5scTKijYArgJeh+33ZaDCZxuPMDHly0JCPggC1nOcGYJDmbEs5lmTyKJZWqmB++z3olLiNZjdBTY/ovdOBb/1ozZ05qbPCKele/rpUTl3X2yF/q5e+8on/1L35DL/3ZP9egzmrTjkc02Lxbve4lnb/6og4dOqLz5xbF0GqsTxqOXR05fFmxKuSHuSscZk7wZnqYQ+Xf+cd367nnX9A7Bya1c8coa63Q1ZklzS4sKbLIx8dGdXm6q/MXp/T499yjHZvH9Y2/+iuVcUzb7nhM893V6iOe3oy0c1O/JlrntW3VuO69b7NuvHdUzWJRH7pmjbaMNfT0c+d07tw0D2aV3nj1XU1dnNfgQNa1d12jrTdco9PnprR6RdLqsab++q/f0enTk1o3HPQPfuQuplTUtZtv1qaNN3Ag3qSJNWtksaF1G01brx3WKIe1RmUagDZ5cVHf+c67+qM/fVn/5Xde5MA/o+1jhe7fMyF/A9xgUOaJ7/LFS9q+rV+qLmj12kKTk1dVLs3JGNTzFyf1vhtXqpkm9YH7b9WCNTmMJp08N6fZ2XmNruznTTyH+rKnTZtaslDqvnu2aOs1UYc5gG7ftEIXzs0ytFm7d22VtZqaL4PK3NDGrWPE0K/7b1+jazjIv/b6McZPKqzUPbtH9OYr+zXU1+Jt/zq1Jtbq//7dF/Wf/uBFTRWlWkP9vN0+qaWCh4Cd4xpeFzW5MKsWD2IkSWvX9IOTeEgaUwiBMQxqNkxFIZm4+KpSpYr56A/F5xcXtJgLYlpSj83Uz6j1vEZueKSpG7Dxobs2a88tm/WD7T2695ZNGmDeNnJX4h54zaaVev+Na7Rh9RCYlcbHh1UBvIIx3LxtUN1eAjfr+hvX6o4HN+rE5LzOXOnpmm2reGsedQu/PkxM9CvIsCijIRYx2JlSr5wkX3kGz3zxsIj8SbcFL9C2HOogfdG6TKxx0AmCbhJ6ghYoZsY6NQ4rUgC/lNcmT1xSxrYpI1PCTEqupsBC9gnTQLbJsjV2i5QiyY1KYKAtcoteQlYKykxwU4OW9/xG6lgJfb/JReoG+A6es/ewCc3M0Mi1X+4D+4lcppLzkcsmRChZhm9u3MwUzN3PEtQGJUhyH75LN/qqKcsbH+miFzyllExEwl/xc1QW9wpFctxAqEAvUhpIY0HClomLLz+ISoavJmOSZdrJjJhzjVdk8DJtfM7wgJP7Ew26BVXIZkmRCV/ACMiQNuhZHm+CZ2YyMzFP6QW5TGBhJmL3A2ukbShFuFHmVPnNviK3FQZ76GIen6QGxlxCVjHUSWamQEG95ssb4MlU58R/WhV8A4AwFGSyJOqoDD0bGgYoFGHLcxZDolnJc+NjFxBCWuaKFLjkNhOzyYKhmcGSEKANTZIJmqQeWajtugkrlC2jkzCKJwlZZyojiYYJm0nGYjTasqBspuWbOXjoJk88Nl3DF7doZKyxTmvb3maxyMfFwEaFnJl8nZUIJ/z3ccKgUKCgAV49HiY5r4GckYsiG/MiS/hhtEUTlyUagXY9b5EzRRm6kIE0yDDBjOg1cxL3TmUUg0wFgi7qcyFZJt6sDM3z4r8MKUsQFaC5HJXMjH50cj0vTP4nUQnzQkFkSiQOfHGZlA22KcOpvJi3KPgUTPAonsuoWtZ9c6Ihh0idP1wm/kBJzmLDz/hgqgBI+ORyAjtzc60M//D9u5BCo8QHpcDNOsoQ5lERf/DJJJdzZ3tuT36BnZlZHhCyvnZ6YCeTMKVE2xueJxAUAIBFyCbQqbMAx1dTEwU+jEOoi+FHPRc4oH93rSVJBqb5t0meoxQjWEI/MGZBohfh+17kB13HL0xQg3xu8HIcu4ayYTegIxAlVFTice0Qc1A4EyzIAMiUaFJBzyieo4wsKUU8y/frChlcVl0Qzlj0+cw9VyVY2Qu6FZgposbhPJC7mJCE5nPTi4+lYzMy7IdZqPlwYE0oGV9Wxx2MdYnnjksl10l8+5qI1MlvsuwJMkbFMjpZOQY5P+C4mckUlLNJ2M8haMmShCX3I9LCPXIlWc2Pqg+iGZ9cR5JZVoPimACxV5p6FXlKgbxmMiAF/IgA+Vj6PZJwBVukSG4nQ+iB51MIaPaepC7+y3UkbBq4UpQpW8I7MT9g0DeTfG400Icln3eOoSwRIr6bag1zebmG/GoRa8Z4Qijjn4IEBHYqOWaLr0BZUpbXAfm6dnCwKoQrHPY9wudZhG7Iet/3IreRyJmFqMjkK9Av6DerSRWTr+jSuXmtXTmoscEVKq++o8UL/02XrpzSq68c150f+bgm1tylFQN3anh0h8Yn1mnuxCUdP3BMi92mbrplp6Y4AK4eb2oDFe2+WwAAEABJREFUh689d7+Pw9Zm3bNrowKGuyRh9upV/fZ/eJp4+rRiYkR/+pWTvJVc0Oj4Nt5y9qtbSrfd85B+6v/+eeX+Uf36119Xt1rgDe7b+trv/ZIuXT6i/jX3avKs8RbYZI0lWZzRbbdv1G0fv14T2/s1yIF3w+oBbVvfr0c+faOGu9Klo8d0355h/R//5AGdnbwgWyx19oVDGl8xrJPne4qNYc3MJn3olo1av2aFXjowp9fendRffHu//uN//Ut1vvycVqxZq5ffuaKnn13UwlxDn3joLg2Tq6HxUWXyODo+oiPHJnV1LuvtK0lvXpnX2MSQBgaiyhSZNgWH0AEdO3JBEyvXaWL1uAabps1rxrV14wqdW+hyCDzLm/uKvLypbkM6enFOCsYna9d1a3T/3as0MjKgRnNAa9YO6MKhwxrvC+iP6OpUVyNjE/L/ybvjpy5obr6nqekF5nulKxeuaOVgU2v7Ch15+5Ru3rZSN103prEV/VpHvBt5k97tlZqentPizJT2/U836ubbVunw0Z7OH57RR+9aq+bqJRVDpU6fvaj9b15U32ChJrajmVYOtdSbI48mxSAZe2OTeTUy1F/PW19fVVWpywHiueev6vylWZVlVsUaW+TN81Kvp7LK9T9RWcCP3/69d/Qnf3ZQf/nNQ3r90BnFYkkt1sXmVX20A3Oi0pVZxp68X+SBrcDmxdMLevXZC1q9erXmeSM9NTutl984qv5G0G23jKo5XmoFD1uNfqloZgVlkzy5MgVJZia/El8BisEvsuobvmSq2Wxc/h/x4bpYZ/LNtWKRZZmiuGi7fiIwyakZoljsEixlshOgBOQxrRqTL59AkNl4kjAhYpVvQNk3G1Mt5/rCJ8NSg8CLIAU/mSKTlIWFWk6WoWfaSbL68x7X2xC+S4QKhPwKFtQjgISnhftTF+fIpevirYQt3+Ui8q6LGDzXEpoSaaORaSxXlXNNKmtKcNcQWU59BY09QYQjxJTBzASZKCWZ7ZGEHgz/5wAl7YQxL7WMSRW5yPD9owCBuJlTypJ8Q0ZcHot7Z+ABIUsN3McPduXv3hwCOFBqN+RgKBq130S89rEJCjXfqE0NxsdUMMkDk8ASUvjex5hgWBk8uTQ0M5NfXbLjb7IyuCU5dNsxZPmbQoERQ1M9YggIW5aSLeco+00gZzVFwV5UUmBuOSwwCuA1sqhdR9h2SoQaJIAyeiW9WtYkxSTzGy/5qLilZW8jB5F4RGUqAU+UUohT8ARpN2JqIZvxI1mU8LFMxk1RCtHQFVGnOue+sBGFZgpm0MJym5hzNtwAFV2CEeHjpSRTfbl8oF1AwF0wJR8LT6+gyzFcA0Km9rEO3s6ZOQHFlSVFyyqw1VJQIYkmfFPTaHsfMKIio6nmNZRrShWYW7QzMrjOt7R8I0112+l+eJLbAbRhoW4m7GVHMylBa8IvaBuoBUECW+tHhXoOut9yHSatYa9CPmPQ27EeMOxBI/kcekUsWIYfKBnMLuwMYshYKAUFuwjH4G08cSa8DCeS61yi4B+TcEd+RXwxSiUY+ODfiCMgGfOs9hFegNe0RP56Qlx+4FqS3uNImXiNfhbW8L1gLCJAjSz8FitGxEyeQ2bWiTlDjUIEU8zBknZGXpQmY9lUhTyFfi9LmZhjNrXoM8nldgIPdj6+EeVQmbtV0+sWT3mkxFHUICFMT/m684ffCnz3vcJPX4eeb1nGXvJKDXzx6V0GU8lcN6I0t0uMtRFkA/EFrAUJPSngJO6gH2oR38PpyH31h7Ym/mf8dx3CUYmu6BvSKUdyEjmsg5azLAUl5Cvs4RFiJr+iEtIZzCA/tPp8I6PKtW8Rv00eT6TfSqamgnzcBZ7/R8NmJnkRtWuVJRLLJKNfkS2Rk4hMEhe+8M0nw4VCPmpV1OnJzLUkTCEjZeJBXaYowUveQSdTGiQ0VY6DHGiIyrV9XRbIF/TkV0QGvfhe7AEaFPIj7GAYuURZopmzZAk6eD6u9Gh5n/zB8/E1xgpXGCMIkugqoMtHifktmBlbXZmYQgJOJbQIL+CvuFw20084XSHrMr4HCefqwzpWWyGSazyF6XtfQmmgv6HFo08pWJ9SNaLBoaTZyUqL09L+d05pYfYyB0JpmvfEWz/wPQqtTRpM72jy+NMctHbrwqmezh6f01NPvaoSz96dGdTi6Fbl+QvqywvaMDbA/Kw4DAVlDM6c6+qVr5/UwsUZ3fv+a/UDj32/tu7Zpw99+h/rro/+XU0tbdWBy6sUW/166+ApHT5yUevXDGjnWuni0ed04cyLWrPVtOXmoDgwrWtv2a4GPv/hf/iK/vzXD2vN5s36/W8d0sDQap06eF5PPHaz/vm/+aQ+8Mmb9ewb72qQQ1qeH9B0WqFJ1s2h87M6ObmgodERff2V0/rDr76rd47M6p6Pflg3fewH9LGHHtTg6JD+6qm3OUiu0O037FQ1N68vdp7WgZNXdOjYZR4sTMdoHzw0qTOXr+hStajf/uvj+uK3T6rFG/CrV6cZx67myenM3EY1RnZrzYoJTTQaSgvT2rG9pfVjScMc+AYGo05zoC7ng27cOKqbd4zqvtu3aqy/0HPPHNOqNaN699CslhaGdKEc1kvHW5pZKnTm4iz5eleLJbnmsBoZ68WFkjf0DV2+uqhjZ2d1bKrUAvPj7GJD9z90C/R5PfPCGZXMpaX5UkuLXTU5lO5sDmhkeFS/8jsv65uvTGnqclO/8+tv6qXnL+s8b9Azb4UX57uMpxRSIbGv3Pm+XYrMOz/vtRoFM1VaXFxUf19LRRGVsdtsNfTCi8c0MzOv/v6WfL4ODraYXys0NNjUxg0bdPDopCanFtXjSXhyakGHTk7p5Xcuac/NO3XhwpzeZky/9dJpxWZQf59pjDfVi4s9rZkYVf/AkD54/x38yrGaebmgd16d1o//vVu14WZpaF2hW+5Yrf0Hzuvxh/cosGZYaIllYThLYdWFurX8LYKpXCgn+QLFf2VkfDGbq+esGFwvSUoq+fblayYV/uVFJt9YXDchY/TNdZCt2+BEEuj/MUFAKNAXxfVjEPYk30CDkmoflJWQ86eSzGJKicTKS2AMsJUdIbLIHcVAQi/UXknoJaEv50nGX923zJsLl4FmAQkhmwS8CJF+BCcoRlPA9xAC/UzuwEpiQzLkQMMXvuV+miVkgprcNCJ2DRsWEQ5CHj1qfrUQrktKiuQqg13JZNRug5YifdeP2RWSPP85mtw3U5awUyHVlaOgEZGjLfSwJi9YwxfJIVxP+FNBKYkj43OwUNsslfmTagjLIHghH8hn7pqZ16kpVKoElpkqL0GiIn58S0m4LsMflzEFWl5Eix72DFuRN08hSwlnup5g8hJ4reY3S0whXEcmv8x1vEEk2ZUoBW3lJP8nA66eElFCD3JnghJEx8EEmlEGz6LJfSIEFUSJt7VvLmPksM/MtZEpBUMBP7MnDCDLpobABneJfsAnv4HLsiIBB/SD5wfcCmXOiYroS8SBTuaUkZERfqMun8+GbsI4EmBkhcK5eBWlhnCB+Goe+u6zOChVScroCRpNee5CEFZMFbQmrUZAi1gEdlWZXK4CiybczCHP8yN5OMGF0EsxyH95YDgUoZEuldQoKILjJpNjouZtJXN12I6exV6ItEkEF8hZAaaPpccHEUzkrKp1Gu6wmGcYAbrGiH76RF0cgFQFBWL1ro9BBMt/bWoYuUHBMevxBSOS4wKEglGzmBl3/MpRfmV8RASOe1BTZMgHgANB+MHY30KX9DPEJFOPknJSgwNFi3iLOrfgOgoyJfHJIrAunUQIimBF9MT4y2vHk3xqMCbYpm9oOHY2IwemJC7sRCpBye4X+MGqmpewR1fZbeVlDPlmkQPjktxKjV+i6/MoAuSp8zH08Q+shwRmziYBRObwJcjMZPQrmQI3RwPfclZwe0EiGIwhTa69S2iyaMoy1Y5VYup5Pygk44WL5AdsM5OZqdZHsDCJjzK0jD5q8p9rsyQzY06ZCh9IhPwGWMk5ko9LrYNMg5KhGwvDLUb6qi/8xbFEHJIpRriMfcYuZImJXlbMCPJFGpgTiVhNGXl/sMBtefIy2BFH3X8sKzEvgwUV5KVuZwNdinxHbFfo9yRV9FNd6EAPIctCUjJTQNdlPXe1f2D6s5xhyzJYMdb5SwaqyyfzhMrlA5gu06ykwkJNtxzIr8noB7A8ZQm9BDsaItSZPk2JmSH8yPgTQQzZiIWdjpqP/H8BStCFHykZKXB+kEFLSSI82mJMnWLkjQIxYRsVReyQLmTMIeBLvoZ8n/C8+jyyVMkfPptIDKcFjSwdUSO9oxUrFrVtK7vawIQuLo1o5mpXDSu0cEFau7bQqcMv6+g7L+n0keeUT7+j++6+UWU5o63rN2lhLnHQC1oxPqCiOadASbGh1OjTXz5zTMqm0RWROVXqNIfwSxfnNdBnOv7uCeXB9dp210e07vYf0DX3P8mb4VX6b//mxzU9eUbXXLuZXxpC/dB5484V2jyxpJlLR9QcrnSWg+KFc316+dBKPffNSd1y7U363KPv1+SVCxodHdC260c118o63bqqb+8/qm+8eFgX5ya1cusq7b/4rv76rQM6dOaSylbS2i1bdIU3rql/UFNLPU1OntVv/JeO/uj3f0vHTh7RdNfUH7vaPtHV6Xff0dW5qOuuv1VFaMmSeBMb9OFPPKnhFePgVDo/HbTEpGrytvri5IK2blmhoWZDmzau1HW33a8Pf+zj2rO10moO3as4SDetqy2bR7Rh20Zt37FWwxw677x1m3asa2k7Omcm59Q3sEKvvzOlcm5W68b69dZb5/Sf/+Ob+q9/tF/feu0Cb/CDPnLfbsVG1NatE1q3elQDHGRnpmd5e93VYF9kPPo122zqT7/2qn7vD16t/8nN93/2do2Or5AKxpk3zOtWDmlwZI1+/U/268LlSnFoVH/zyjnlsiFjH7pwuquF2UqLs0ke+zAH/nMchP/ir59RxdziXK/MOvA9hYnIJ6uIQQO84V5cWKJtan/qVo2PD7LfVJqfX9LJk5c1O9fV2YuTunh1iekSeIhpSpbRN/XKrONnzmn9phH1Y++j923hwaSpjetHtPdzH9LdN6/X1SvTWpyb40D9mlZtRDWaWv2mWc5C//bXDuvV1y7q7dcvaoGx+9o3DsvXnrKChAn/VHwZC0mJ+cqiFpM2ex+ZTNsVzGv6zksyVcr0DD+NWjIzNg8tFwcycWWkshokxRPmb1xRQEiqclaCaOaCpoqa9bysjw8GaqxrA8OQjXJJ/zdfgpIlBXSSt6m97/hFRo5Do2r/EwtPlCyxqVUgZAod8cCjEIwecWSBL3lMBZSCvpnzpEBfSf/9srplMqM4F4yMppLVHP8yfArQIjdRA6uESAUlKbFLGiVAqLGV8K8CSdzgs5wXucEThQJ2XS5iq4GExxfAjg4q4y/Jb0p86bsHL/fdcbOyCvQQwoIU8QFw2kawUnaqXuoAABAASURBVCwk11mmm4z8BPxquEQ9NhlYcy0l/Mky/kr64KpQJt4IRdjIzI0IR+gyZPJ/MlBakvMCfNWXKfDn34ZQMI8ky9/Iq76s/m7w7YstgxWCywRg0QROwfhgH+wUonIMhIRnOckPRgICt5SxGTmsFNAjOBF5o4aMfpDAlcfLQc5jk5kkbFWimRUsSzL+XJsWoGgp8+UUUgcvywxCNgWKLMtvwiauLOEx40qNbYGfnEJtsD0+AyzIZOQcs0rwvBjzNyHTAzO7jEnRJKNfy1PTkY9dguFdHFBhmSopS8gHvpOAFynzSoLj+MKOoRRkToJq3JpNRiwRqYACbPxRXQRMhBDQC/BR4BsrRhVM9djDNwQRkR/4KniBjuelSpG3SyY/SIGIj5mHTqMOqhKI2OUjhqIuQEk5K2AILqhBjlWPJUwTfyZSYPgdVUGjh5zomzwv7oNYbYgKTxX4Jq3eleO08M1Ieq4qMZMVJTUQMCQhS9QhNxi/yLyyuu85c6+c7zY8l5kNlkDkLlgW8ogy3v7fT/Roeh6SMwQzSb6+/IaQ8MTHt2J8ffwD9qLLU5bguZ6RlECpiCxTKwTFZBLGlisjXskfEBK+B0z4vEVM3s5glszxEkKOBi1JYElZoBB3pBWg0HNWEBmDlzK5ELacRyFX2Us21Yp8uZ3lHOfafpZkwWRmclsGoSK32QClNGXyq+bRNrAq6IiTe4Rzxlsp0uxRBM/3OkTxUYx1kGNVJuSMEEy+j8plOR1CqeMp6CcedOCqwJ8KAecFgDwnQUKfL+jezuwPjmmuBznjR0knuTw+YIiWeYUeNd+BfPq4yTmGJciJLGYwLSbIdYu4YCDjPiR46b3N3PepmoOuzyNhJ4OZkAUNW5V8v/K920cIVXm7cn38jMyZ6H6gZxTxAJJl8isEbOM/YnSxkgxJyWi6LQueR8kJQQKXL3Lg603MW7RlbpA8JFcCP/tYQQvwaxJfsQoy6MnnVxJtdzsxf0p1F+eVu4vauXNAapzQ7OKUBlZtVnvfxzhcNbV6+wMa2vQJeNfrgfsf1tZ1E5o89029sP8l3ma/oHffellLHNwiDyMlc3HmMoei2Us69MYRvfnOuzp8/JSs2WKuZO25fUj3PjihjWv79f49Q+ofXVKvWtL+b/+xxue+pMWly5rvdVWFhu554DNas2ZCd95zrbZuHtbKoazTJ07q/KlJ3fP+23Xo7aTzJ6XZqRGNrtqqFgf/dTev0YHTJ3Rg/yV96GM36YHP7dCma5s6vH9RX/zdt/XCs5O86e1yUO5p7aYJxbKnqasJH+f0Iofu0aE+3XbfQ1q9cafmZhfkb/Rnp67quefe0tWpaZ08PyNObrr1mhUaHR7SiaNntHPrTn3kQ4/oA5/8ca295sMaHhjVEgfzl1/arxCNQ2NXQ8P9HBi7isOredP+IV2z+wadef1PtS6UipRUZR14c1ZP83b1wNE5HTt+VXt2DPF29ryajQlt4CmuXws6dXZKFyYXtWnliCYo/k89Pn7vZn36Ixu0ctC06/oNOnD0gooYtNRb1PTsrK7Zgj/dglikG65dzS8IPXJwTj6N3j14SXtu3qZvPn9Cz798XB5/P79ejI8N6v/74ne0/8QFmZlirLRpw5B2bFpDvivNTWcN9/VrZKBPrUbUkbNXNdetFENUfQHe65LjVcMaGmrW6yOSi5wDb8H7NT46qOdeOMJ4i8Nzi8N1lqGbszhcLylR+wP+PA86gfWy1C3JQ6HzU3M6e2la84tLWpjtqiLGc2eu6ktffka7d23QPbduV5NNZd3Ghoq+rGylyjLpD37tLU1dUp3jUycWap+OnZxWEBuBWGzyiwXjFNTkxUmRTanwBiWbqQyVGCtVtP2np4iCb0IVfHc6QkdZGUx/chZ9pwf4QLk1NBIJERt8UK7pfJMwvms+JNRYpWTDaULKJRPJKwHOjum+1kxDVky0RJ1VgFBv9IZF5IJl+Q1LisIg0EY/4UOJfKWM3SpDEyULEb6QCkjk7FnIcBIDklVCR5Q+DXxKdZHM7L1WpSIE+smJqgTd8D5IwOGBgW9KkRr/TBLuCZep6WUJh0RHcgX0A9iea/fE6fWeis8RCR8bM8M2BSBzIG4uzFXxS0aN4LmP2DfkExTPhd+0Mu06FnwpnQlmwp7LJI8bvIyAIafEtwOZz4TARhZlFrV8JTVk7hrxJZX443HLyA4YqAroOhdl7amQrpT4Ezko6HnJNV6gl7FolCiXr6D3HDkLHnYk4bJr12jNZCoqU+QvBGPjrFS5baRDdqwKOWjIZWaHU8oQVOaoTHzJnUuOCQ76Yo7lFLEf5LkO4CQKwsz7rFQbJ2YOC9y7ZGB43j2ehJZhh/VHS4JZl4wNk5SIN2cafN6r5IKlSSV6ucIajADfbyRVNmxSzOT/JKjEYA9fEEGt4mAo3DIoQi4LcTRFP5MNI9ogqBAC8zdAN7n7Znhr6DgXJffXD/gJ5wwpf4ubsOWyWJCv4+C5gedvzIU/ZoYPoml17YdUsyxPWkC3kl8mZ3o7E7vbaLgMpQc7QevJlGj7OqWq43GCz9Par8TYGV4A7TcjKrwW8WRyltUjli6HGKcDJc95jGX91qyBnvsV8TUTWyn0oDEc6Ltd9LPJiC2AE5hxSPCd5IcqP4AkhA2ZghLBCFh3WUFnXxaqoGbyD04yuR3Pg68/M+FSllXwU5QFSWbM0aDAZt9jvJm6SoZMXaQKfITADUoyeplCDrznMtQ+Lw2eufEslfiFaUX6lpIELzOPE7J+sG/Aj+/9GhSIw/kBvh/uI/IVuApB0Z0RTta84CQJDM+DPwz5A5vhTUSe24BEDtxaAt9tCfvRJMMZf7PkB17nRWI17HpbyBr4leOGLESV0DMFZWofo9pwLSf5nDElmcGX1flJ5DDTdnyFgH4g/6KOKiO1ZXIsCfxsSdlCPd5ERjuBlhVdH2dzggeGYdv5DIkqdDAsSBK2Kln95767jI9XMqlKaRkPX2kpIFWC7v+crSJeH4uML06nUgTLmM9RYg/NcnxfW572El7J4vKXTO5Dpm8xgmaMr2QW5FdWVkxZPrcr2kWGyjgYbZ97WYb/FPqO6/aRUMZXI06nGeMRstXYXZj+HzR6TBW6Zq5rosl8ClTGPoPNLKGuwB/hKpGADIaQb1pUxIcmAiEGcQJRsIYW04Ie+HSlxooTUmNUr71aaf70RZ149wXd9P4blcc+qf5b/3cN3fYL2n/8kv7wv/7fag2e4q3wFb358jltXLVKg2NLGhxq6JbrN7GmpUF+0k/svf4W+9KVKQ55C7r3ji36vh+4U8PrhnR1dkmnr85ruten0DeuV/df0Te/cUCN7oKmzx9W0T/AIXSdZmau6Jlvv63Rgh2oTDp0akZ73r9Hr75+TucvJd1xx60aH17S3IW/1aq1w/qZn/kjffG3D+uTD2zXpi2L+ne/9lV9sXNMf/z7h/TgB25VbyEo8EZ9fHtP335qv8Y5HPr4Bpm2rh/VkdNX9eI3vqrZy+dlRZ/aj3xBrb4hzUwtqcvb2aGhcfWPructblehuVIjK2/UxJ4nNHTTE1p9+6Oa4k3ouk3v08aNW1QUhQJ7XpefCf3/unx4oKUNm7bp1Vdf0OSJP9DpN5/WiWOTWrOqp+ZY1m0fX687H9iqd/af1oqBUX2MN7L/8+Pv177v36Q7Prxet92wSans1m+lD568qm8+e0xDrSj/99q9pavasG2I5dDVwHALO2M8IC2pb6ClwYlBtYZaWjHWp9fevqgr3aR9P/D+eq6NDA9o/4EzevbFY2qFoj7UHjk/pf/2naM6cHEW/4MaHJxNPV2evKyjHNoHeJOemdtXZ+Y5GC9qeqGnijUxClajEep2oxm1fdta9LOuXl1U/2C//J9qJDacLWvGdPHSlC5wQI5FUMEbw5QS/uRad2mxp8Q8jcz/ojDmqLR+3Zhu2b1uOb7+pgrm8uvvXNDMQqUl4jmPr7/xxZd1lQeJotHQF//4iJ59+pwW51mJWZqf9VJK/DrmNvvJyxy/sAS/8bDC5AuwXigsGGNjYb0IayzqSmgpRlCsVKQXWVBmQc7Ha95qBJwMYAjRrCJkub5vJoGNKzrZi+vJlmWpfSMwM4k2aOhXlBpCCT3VNpyPhBlSicDBdofNaVIC05VSyvIrAOT2vKSchVcq0AxekA3gxCDoFGrffBOKvqHJZeAUyBXKQlRmTtV7FzQZf5m+SfhnGHI7BrXIQcFp5j2TXxVfib67lxwT1YYTkY0KaEmwiSjLdX2DE5djRSZAlilbJeaIAnSLpugKTleWfyLtSNP9jlIt53Q3kyyqZDf1m6+PcXCQ98YnmFQxSDU9Wj3WPh8aNUZR+5TBTi7oBVBUlH1+yDni2/32IlKZGXuhF6FHFckUU1AEwyTlEPkS/ew9xi6zrESxmh6y4bvJ50UPnRTBwWHznGr5MjMZzYpvvxktEXgVlvH8O8Iv8I9pr4oc45kCNBF3lZMCWBE7Qj9TGnjDGlRCJympwvN6XiOPqBp1H05IihiOWRI+lVYg6zkK+BsVwArIZEqibcgx/RA2WTCQg3rJ5HBkQT5fa1su60Qk3W5ENvqbNkRlRk5pBIlv5nFWcBqlciyIRTCZTy7smVmNVCKNpPAMfRhQSYVK1eYVcC4g02BeZNqeS5GThoWaF5ELOO+wZiaXdRs05WPiBwCTQOAb+IrSoymwEji9JAX3DwlCkdMwBVHkMHGD9BKgg2GS5zSg5+OT0RGXEVdFXVkgv6bSjQcxV1Tn0qCrnk8Bs6YiI2xShVyWyXW7BJ2Dj5GBoVrOnJalCtlEZMmCXNbpgTE1gxGy3H1GHSWwiMuUFeX2jXEM9LBbmgxBjy9SkzLGKCjkKM+1vE4SJtHECjIphTruMqi2QZgyuHT5Fh5RWVbtMPJOiZAiUjkbrYBMVhkSOBmfnEadl3UCnpmS5HEIGNpuAy6kSsaABBm1KKZM/ElZOSckDUyxbsRlTlUVRMmymBXNAPQi8ZwgsQ6SBVkMKsyIW7JEoV3HbBKmRFfugwJY0NwS7tfyQSY/qJvHLCnS93Xh+oG+FxxRqmpgub84K8OQMU4gylXNDGkDMytZjYAY2ux/fgCmhU5QEnyM+56RMJJxyucvZHkxs3o+UpGLJL9ybYAcAJIhWK0nYsZbBAN5KLKBpNqGe9KTwwUZFnFKdfw5ywwuPvkN3MidvOv4WTKEghewjFKh63mGVY8J1lxcjoqw3NFk4nIJsa6kaIIv5ExOzeBlWhbRIpwmbQLzb4RsufgaoZnJZ0YzYLsBCiR6IpCsZBT8r8it5zAY+PSp5IchQzL5SjJyjFN9zVLXrXlJ3/jKn+lvn1mp41du1sM/+nMaXrlOLzy/X+++O8MbyiPy/+WPbu+Sjhx8Vv6/wHDu+KLG167XxJbd2nD9h3Trntv1wPtW6eYb1uiW+x7W6PpdWre5X2vGh3hjOqDRCdPB45P66h8f1Bt4O5CpAAAQAElEQVRfv8w8Mb25v6fzp5Z0050f0WP/229p3a6P6o2n/r3mj31bl976ut587htau/lOtVoDujw9r+n5rmLs01f+6mV959nD+uB9N2l0pbR1x4DOHr2ko2+e0V23X6cfenSP9v2dO3T83TM6d2xA69du17XXbNDSnOm2mwZ1+41JV85Oa3xoQEdPzGhsvF/X7x5XI2Td9r7btWvXVk2M9ylyQHvt5W9raWFBO3d/QI//w3+rLdt36wJvrouNm/Th7/2MbrjrExrbfKtImHoc6sY23aixbTvqB4LEWu2r3/421WAuX79tVM3Fi+rOndXgwkXdtmNMg5tH1BoZ0t0PbdWV+UUdfOusilaLh4IRnTm7pF/59Zf1M5T/8N/e0u/95UFNzc/pul2DKgbYuQrpms0cwG/foHOngi4QUy6z5mdKnT89rcGqkC1Jb711Wt2Fec1PL4jZoEA8l989xdjw8BKi1qwaVyyCVq8cUFbSfFlplg2lS82zkcxM53hTv23Hev3oj+7Rhx/cztTMuoWx/t6PbNMK3vLzzMM4FRoYbCqHoKmZnvw/QLwy09V63nJfujxX8+oHjbyg973vOvmDx7mzF9TrlYwr+z/5KvCDqSljXgu7mTkewPv4fdtkaUorx4e1cs1abV43pnWrh5StUfvueea2oLfendSV6SWNjg5oLbIVe78fris2j0ZflO+f/CCi8+em1MXpUC1bY/FIEYPRaLL5yrK7gIGgBF3y5ZSpoiKcgmYT5wy6RMeLy0ErKezDimD7wc03CGf5Dd2Qc2ngPT6QJEyqCFbXVEggZdApgZ7rZZQyeIYiZGVLMiaVA+QgXIBqpoRMoutgqKjHV0U/1bUpw8jeR65XoYNyAc0hmP9wnOaVo9DGQIYPtAydioYPsGPWOgkZPpJ/mdy/jJwZtgy3RMF4ACdlaPQlU6TAkV8GPcKvD79whK7/R31Jyz74IdtlMvQSzIpiWQyRN0yJPJiM2IR2UCCJOUSZBdUXeu5TTssyMrHXZ2STAk90VuZlV5APyDq250T0kyV5XrIDMQg+GZO3gTYHwm/ItaeJvh8YqfAFAb6THzFMisEkivvluIZGPX6RTAJQZBOmHFkZOR/3mCT/d5gF/GSmCnpFu8LzBg41wDd8NLQQBT5yrzGnIiH6WfV4yBSNfCj41i8z+m4PWo92JXTop2BCRHTFClcyKmgBYoVcpAAuMxg0UhYHPdfFbuVSCaopIS+uhkxRXMi7fqbfhBcpjuBF8IJ5REnezyCo5ludB8vicG/wTMoBvKyYghqhgR2YfAS34TjkJrg+cuJy/3M05IIE30W9GLEGgReQLkwVOUSAcc5qwWvCC05DxGV93ijH2is0eAMhMCuJfaLAHjBoGJuLKxi/lkTWs7iynPfd+YPbWiKCiqf7nCTLWQ2TEjnO0AssOL7reB788CP8NnNsgR8UaCeK86HK/K8OCjzagdgzvmaXCabSkKTdUKhtmYQlaK5D2zfEQB3h+7+dNzA8/gi/ACvQT/CX4Je0aSpmUwSz9gNnvW1BdczuE8khl6YlgvT5ZS5DEvytnsuSMgkMt5UqQ9xUSWIp1tiZvGRsNTOY8KUoXjgjYeTMqLOargFmSdeiKVJn/DXWfeXxo28KSoak20qeu6CIoxndgrwoSsGwAS+ioyAncWDEl4BxZB0j0M4YqIg5oyNqzwES8vOusBtIEmKqaUr1n5mB5fFJQMkk4Qo8q+MwDGYz0WEOVDW/AUCkZe4YeYNZ5zIix0c5Iu9+UjGKsA3pSsESRfjvs0gKKlX4BgLX9aj41SfV+oY+H6Einx8FHctG7gNzjBq7DIECtbtR2wHZUUNYxm8iYMqyLJVEpFpfKjwXGDMzWQwKtIlafmUzybDBQGfGwOm5MnSilu0s82WmBLDL50oKMv6CEt/eqjJ87Ads+fgHlA1cwJHJMjSSxLdhIkvgBYk8ZoVkissc+cNzBAs02qYsE2xZFHOxlKBAUgLf7ThF2Mle4JlL4EdlpopOQrhyOu2SJ4JnXpjW8asf0eo7/x+NbvmUXn3hT/Xu4cOaGBnX9NQJ9c7+iVpnfk359O/p8tl39akH7tBg/7BWbWyp2PG9WnfLY/rOU6d04NCUYqun/a99RedPHdH6Nf0aGwrafcvtWrluu954+4pe+JtzGkzSujV9Mg5UJ44t6czRIxpft0aNka266aP/UBvf94jOnjisD33vj+vaj/xd3ffQjyng+7XXDGjLuqgrk9MaGWzo2JGjevnVgzp++qo++JGPqX9gQHc9uFvffOGU/t2vPq3X3+xp3ep+vb3/iG68ab36+rsaXrGoM7wlnuOQ/b377lBsRs3MzpEhDv6HL2jPtkENx3m9e/yCfDFndfXhB27VulEOrFdfUG/xrG7lULiCw/BLzz6l6auTWlya1cL0Fc0cfUbXjx2Tnf2qFhfmeHjIyJdanO3pxt2rdOzUpL71wrua5A3un//lYR0+lfWdly/rmpuu09Nfm9Q63tx/5qPb9SOP79J9ewa0aXtQ//AM8c1oZqnFC7WotaMLuv/eQflLkV271mhiImi+Oa9H9t2gD/GGe8fWlfrwngldt2VAaSlp9UBg3pLv1Q1dt7Vf77tuha5cnterb5+Trz0/8J86e4nZII1tGBdTVUUjq7+voVUTQ8yvrO1bhnTDzpZuvnZQabGns6cXeVNeaLBVaDb3tGKkoaIZdOnqnKY41Pb1BTVaQafOTpLbJZ06eUm89JZVpTZuGOQXkkUdOXpOkXVnzNHEOiPZ8suCQS/IXVKIWUx7bVg1rElyd+L4lK67foP8IevaHaO68cZ1avX1q0qsUtbfyBDtqqf5hSUN9/dr7erx+g24rzu2ePW1+tTqL9Romgr/d8WSMGcstEwxgjU2lizfLWAIXG9KcnpQoA7BXU3KShwqkIVgCFdMUBd2h3smuKr5yXdb+KiS3AQUBTVH8A07IVlReiBaLSTkTAIXSSiJzTmzcL0nEScLPcmSEThw6PoTnEKs++5zXRI8fDJsYw4p1Ze32QuIRYrwIjKiZzCiSUYDMt4EivclQZfLIeM3Pf/pzGRalscjdFRL42eV5AOKqAq+ooSkKfnMMqQAXwILijOIx9CkWBIhsLlT54xgllFHsLOkii/UZUwW90E1Kt/wsSiBK65U583kDzSYUaFKXiMAtqnwjmNhLMq4QRsHpUBLsiB1Ga9ePfHy8kEEPDN4fEVxMZNoyn3LaPkNwDfeRNsEQF1L2SqZx4SwU0mAzMcsY0Mm1xHtKP6QTfiZsS0wCFuBuApsRYSAkPiq5LgBipTQqWRgJuJK3BigeZIUJAIxCWSnZzYOk48ZkxtqRt8LTVr+jSktz0WhHdAzSpb/+/ZKy1eBrcgttJYzKRtfFD5wsMF3ylFm0JXl30gpoe74Po7Gjb4XEjTmNBI+PwI9YS2h5/MR7+U3sdrDnOX/O7UVeHWABhh6PXLVQy8Z2uTIooS6siXeZIZa3/spg5YN9KxCWUI/USoUSvold+2MfiCXDXKfEOgixr7J2jUkMrlFF1qse6qvim/Dtpck5ODX9sD2HPtTfM5ZBm5yG54AdDLGA4Il/RLZEIPcjwTN48voIEbaYCbJUmDeG1MnE4NUgEdPAXatgk8CK0niuUae2Uw7e8w5CzFks8gS/ETWElwxr8N7eALTzSX1jCyjg6pKNpASyYqO+www7oEWBJbBEX6bcpWX6Qj4QTW7P8TrPvXwyzxHUchmleS8ok8wauK8r+OAfgGcWf0FissKG0GZID0vkTGt8Ev1OjT5fur5q1xHJlxEL9eFSOTr3mUUKgVLShReoMgsYLqgIAVWUlau9xL6Asf7JlXMz+yl9hfnM3xPLgV35bGJy6ALH8xM7l6FfMJnE3/UjVBIjl/jZvxK8v3AzKQY5fEtz+GsBB4pr2lCjzQjn1Wia4DjBWZNdBVSyZykWdFnD8ueAI+N4i7lnOT6IXi8qrEzPM+J28Ql1Q/rllULmuQvNPx/5cpzJYyUYGRukJ539yvKVNVIlcxKinuM35lCPKEgr+AkfHGOlwh45l5QJVPGfobneMHlKaVFASRxE/G9Kcvoi1yCia0URKymBnT3u2J9osZ6cDGY+Oix+BjiVe1fhQ23Q4UQMtgN6JvApSgGdYm7RLqhLEZIPiZ4j7fil2dTAFfYd1n/Jy0+1zKyUYYvmWmFp8jwrUCOHdvzZhYEtATB5RfYCydu/SENrb9TuXtS5177Tzr79nd4Sz2nj37kbv3gZx9Uf57T4sxJWe+Khkf6dfjCOm3d/X169aUFNfHB/72rtfp1z+2r9fwzh7VxQ1ND2N7/8rwWyzGdmd2kLbd+TuOrhuoD1pYV/RoZ36mb7/lh3XbfD2h07S6dPXZI6p/QYh7hDWZPO264Q09/+V/o+LO/qmNv/pbWbo2aWcw6c76ncfSv2zGgkZGelsqsIxz05uZmCWlBv/urHR09OFe/wd2z52Z9+5vHtHK0qdffOqbXXz2uuakERkPNkajf/L3nFPtNsWjo3IlpDodRMV7Wth3D2sOhbd/336j1q+b10Y/fqCcevUOHn+/o7JmT+i+/+Vf6vd/7W93+wBMqmxs0d+WCLhz4Wx4grtHsmZf1nRdfJytZIZhWr21xoA+amerp8mypqxzih/qDHnzgZu0/dUUrOAxOXSm1eWKtHvr4tbp+bdY262pm/0m9yMPKzo0TuoE323ffulKf/OBmtTSk3/mdC7ph4xr9/R/5oD7+oZ360N6b9JVnj+jAiSsc5Be0Y+cK3Xjtam3etl4nLk7pxt1j2rJjlQZXtHTHLg7Mow3e/PZr9/pxjQ205Oeygg3u8qWr5D6rCEEfvne7Sjaka9b3azMPMdesHdEzTx/Vr/3Ofr3y2nHt2jKm+UuLevH585qeXlTVq1SwRqokLXFj8jWQqqwGT8N9TakJL8jI34IunVvU1NR0bdflKn8trveunDkMl/Cy/J+ENNHvlYt6dv8ZnbmadfFqoclLs7yZvsQD1AmdnbysXmVq9UUtLnY1t1ABZOob7NPBo5fl+BnMGAKrIyk2AmMcNDDQVF8zybdQ+YowhsxcBOGSJVSx1PxG3TAhlFnwhhggyaVcJcvQSRK85RLcGtRAUbBar4G8La90gooqeZKt4JsFZeRNQtTAMNAMmljwWTFJMXs/qETGzOBnRQUF6HRltC17P+BAqWBZBISMyfmqL/z0TqYDX6YaLxEnH+xCh2cwXJ+eEnJGIzosQhlehc3sNC+JLzFQEDJxGHxhIxCz6DdkQlUx4JsZvnnPaYZvIi5XzEgZKKb34JCDZ1JAB3PKFsmZyLspIO35aHLjifBFYVTYIrPQQC5DMpX1jT2xSQo9yWNQ9rbJorjcHnKJmmJOIV5PhB/0mrJl/9wrYo/ouh0BEuEZJaFHJUMvSNSMJXIycWV8peRELbmMyfDHGBvoJnpGO9S1CLSg5fMsSrVOfUghDpNbTlATTmH0vAAAEABJREFUEqKYfylxWEhWwDXFYPJxY/2qKKQKXvQ5wTioLqYGkwIxmavXjSyDhjQ5yvV8EzqxHp0sv6nRlYRClpKELXH4apBfaPSDgvzQE5moKZoIgzEIcAxOVsB2UqjpNUySZCZPXUY4YSBZxL7JkAvwbPm1pCCIqeMV+vAzpPf0acLLMkyZpEjtc5n7APJROcFzbJeHb1D94zIeBWyoGYsUk2o7JkRMZlIZ0I80shA3ZZl8DLORF3q+meQMPcOmD1eoEHtGTvJx9H52sDqREaAgl/O55P88yBK6RskZBNdLysyXjKLbqRh7x6nnY5YcQdlU4bUXxOoDRgmyf74rixFlDpSVOW7EL5PYHCNvyCtu9AomTMsPzsCpwj8vUuDPmAcBfpYh53MwWeagiQXPB5UxeEFgRzQsycmOmMn3AjyZCVWKWwnUyCXk0HGfs+Qi9Vd22SDJceDTUEHf5zGjyBo0+eXj4dCeGyFnMnJl6inSNfkvToXnER9gQ8syM8bDJJlIqwxcmrDh4WBGfpkYIFtdROSmqpZJCooY9blUmpSzycywlflFI8DNSlGCSpEQ1XdtOMEI39DJEJMTaHs/gt4gH36wrcl1Ak2CLyuowK19SLX/FvDfTKmuEZNfLHJi9XmiVDmMFKFZgOnFFNCRF3JUmwAzSaTaVKCbLGpRQUwNxLJMGabk/9Gs6wZ4ws/A4vBcpWzISCHnGsP7yXk8IIgr44e8TxEG3YvMz90GjpnJ7x11HgNtI8eWVUIva9yMVMYDsOH7PCmwluUX3wygr5uYXCY5vMySKmxlDMVQSCYJXRxcrsD2BxIvGVaijynVcrSTSaWETQkIxs8oEOAZQolSuSKkqKgGUgH7Rt6WcQyKlFin4jInIm9m0E1+mUz9cV7h6ld1+Ks/oxWLb2nn9hGdOnVBX/rrd/X6/oK3yXsAGdfS5Ulde8v7tXLTDk1entbE2CrdsKmpNf0XdetN12iif1wDTLjFHnOkb4N23P6oHnzkEWnhsC6cPKbhiXEVY0Ev+v803cBuDe9q6+LkpE6ePKuyb7PKxSXWdlLRGtT0zLQSEZ0++JSOv3VQZ06bmhMf0fiG2xWKQfX1Der08VneqvZp+85h/f4fPqUTB64qzkQeBBY1NhxYA5UeeP8uve+GlZqb4TB2YEpbNu7WyuENOneoq/m5UlNXuip4c373dat07YZhvfj6Ub20/7xuummbPvGxe3XnbTfpq3/2Hb30/Jsq55c0PjKsDatX6L7bdqo7uV95+ojCkS+pnPyOvtH597xB/3b9cigy5/yN6/CgcU+tdPHsnK5O9zQyPKhWUxpfM6hNHE737F6h88fPaYkD9x/83pv6k7+4pJePdfXHL1zUXGhqYnUfh+5CqwdWafHSnPqqPt24dUKfeehGDTQqnThd6Z//06d10/gKzV/samiYGN65qOdePakDh09JjPSDd2/Sof0X1Ve0OHhKqzePiXO+znMgbvFmd2SgId9Hr1yc1gdv366Pvm+jGtOX9AOf2KLHPrZTx45c0eXLPR05Oa8lchaYmJxh9f6b1+uemzaSzwFtXjukiZE+VaynEKLMjINrJI9r1GTDXDcxKn/LftstO7RrxwY1m4V83zIz+WVmiuRMFtSIzOQQlJmvWzZNqGTBL/BQtXrdqG65dbdGB7Ou8HZ8kjf//ga6Yg8YHBpWVUkNXo0P8bAyeWWOOTSvocF+DfT3OWz9H6M2i4Z63Uosf33i3uvFsgwSK7SQQTQEo0Q71AUnQpK/pUOodqhn0EhqQWmYKRtWzTXkIsr8CcdLkqQAimUkrd6olSVU6IuFnWXY5ZtaPKGafAMJqmHY9LJYSyo5bHShOT06FoUPGEGYldEJDuod5frPzGRBLCAvWDAtx5Ylg4pbNIy26iuYaj32DmhZkW+n+A3YN99c6xk2HT8xUFbLO883SCGfJXw1LWPRhtZFiqQpGgb4QIJCg0+CZklq4WfGpwwzist5SLlNIZMpkvG3LFXCQA0NQyrKkinyNsknnZBy+0DC8wiEnCRyVOdJzgmqEPIxNTNu0Ca2eilEXA3szYZUZHwCushnqUHCItjuixfvJ6QSm36FPyUTsGEBCXTBjlLdrvhOFMc3SX14lbFWgWwqoEQlS9R80Je8ndHIKlwBv1OQsrex1aARscdHQj4wQRK0inZCq8vdwOhn+v7m1ecNJOISV1JmLvvNpkI24acoiNLL8MWNAhT8qVLGS/qRHHux9/jEibCryawCF7lUq8qiaj/rGz53R7hK+I7gewJgOQwlw6/fRONrUqxxAhYDec4y1oIYh6TMXxPtFn430MEEdKlpYq0kqfYroGHixCCjimB6jkyGn1k9A8eWfXNXDbqIg9CFaJ1xp5dyy1lByJLgBMcQqiB4LhNr1VBowIeEHPImeT6jxK3K5OvT9UCA70yT+2TiIqcG1ddMktCTVDOiu4M118rcLAKxLc+9LAkX6rmQs/dMZiafd4G4zOgjU8nIodR0GXMckU1v4A15SwGJmIgwKSAv5AMlv6efs9WbpzuFpBJGPffeN/ThCqfkY5uZh9kcK6s01SVYls/mrOW+rzUfAzkB7JwMayaX83EMkiIFFnEbZujl2iJUIRvkvB64niumYC3vuEIjOAEfE/MlhoA+OtA4m9LgYxQ06sOXuJDJYEX88f1DMZAf7EEvAz4TY8aqG21S+xijRUt1kbKEHCZkzEU/7Puvku8xFQymGd0kPEfcVGJBricpMfYl3JKHm8BMIVSJvokrU9DyAQwE7XNINS8TV6bp2PjqzmNDOZABSfhROAsbmYOtz8NEG069D2cwvC3qSLwgCDeQQL8ej4BVo2Q1TDKnMaBGLBW5DfRDBYqBalkRulkUCgrBUDCZpBY+1Q8K3H1rG1goo/GACjMK8SwXl2OEpNr5nFSglxERKCkEEboy6xIxCZpBMBR9LiYSZtBEvAm9JIDp+GHXHy7QhmtykMJb+FJw6G1KSHHQyMGp8vw2aBdQYSnzZWZ8Z/jMCdrJqOEbFFF8HL1U0BIJtAw1w8W3GIKEDE3VF9hsi+rRaRUcUp7/9zrx1E9r+tJBnb58SovVktZsWymt2KUNt3yvPvI9W/XNp76qL/3Fqzr6xvNamH5Hd334PrU/9wH9xZ99Uf/un/+kvvaNl5hL47p353Y9963TOju3Xau2flBTkzNqNQb06vOvauum1eob36K3js9parFQt3daGzet0T2feFz9q9fJisTbzNOKvFW88cNf0L2f/DxzYUxrNu3S7GxLf/O1r2vNxu3atXOnevOVtvIAkHvzOvjOlE6emNfs1KKGVpke/oGbtPvaVfqzL39L33zubb36yjmtGx9Ulfr1e198R197+rj2vzujm69boy0Tw/qhj96gWzms7t61HjvS4TdP63d+6yn9k//jN/Qb//nPdfDtg3rhb1/QJ+/eoDu39emerSMaJG8rbErbNja0YeWM7rlhQVcvPqM33n5Ga1cPKZgopsXpUltXrdLkVJd4M9OrV//ziJOHDurjD25Hpl/737qiP/zyu3oJP4+cntWrr5/Q3TdOaAfYC3MLusIB+G+/dVCvvnNJVy7M65ZNw/qzb7yiH/6HHf3BX76jH993nz7+0K363gd26abr1mqKXH3fA9fq8Q/frAdvXqc/+dP9unBmXuXVnvZ+5Ab90P98i+JQQy8evKzXDp/TdddMaMN4w6eozl+aVj/Of/burfr+91+rqQs9zVpTbx29qptu3KhPfWi3fO6+ceSC5vub+swjdzLLK507N6PhVkOrR/3gWvK2OdVLqDlYadctazTHnFy3YaVef/uYnueXg24vi+Uilpj88v06FlHDwyOSmSTTYH+harGnzZvWqK/VUvt7HtBrLx/S3g9dq8e+9wbur0HlXKWC9X7gndMa5EC9e/dGJdbnpUsz9TprxkKNFrasVA+b9XorTJ/41N36tf/89xS6ElugqWKR+A0o4HaTJedL192gi4RkZjISI4D8BlFJ9b+XTGyWNElC9kq+gTvfi9+sE1SjiE0lmMk3ZpehBTQ6JpEbwaAYEwJ/nMYKrpIvUQM7MHmjMrb8Z2bfIISq+ygummJPlGP4UhebobwBTkEDKLEXKMvq4nrOzhCNRs7O8UYQJPXMVDkDefdZASBVMjOZAr5kkm5adlz1hTa8XG/qRi7930grSyXtEt2cPZYkx3dZh3QTDI1iWLabQXA6+5MwpcDmWOcqZNUEWZ0zz2l9IMUFVEVa5P97xv6mLiITKBLIlrGMEIYi/YC2v92KxFvR7oHrtmII4Gcl+r6JZ2QzGP4zoNAtMVhK8kOR0yvaKUvua0E7mqFBgw/QtVwAE/NQTCHijWMLHQUZvMR8yF5qocDYgmGBsX7PZ5RKfEg4WGLLzOqfMf2fqSBW50YcmMQKiuC6z6gs+0HeCogF+u5HIkGRdkTWb4L+9qde7dBEHjI1IcrjwAseJAQFX8HJ6OAxN99KfcTgC6i+4UrKxOE26pwmq/XlV87y+W+0Dbpl+bmXg1+ocQ3MiIzByJaUqRMJRcs1mENUYuYSs49pDyDu8co8ZLqOwMMVF6qnYHJUBgdICR2XSQiQOgUGCWgZE491Dz/LeIKPYAYzPy+KYQDHVMkUJHyFSSvTrv3yLnmiK8zU89+QrcC0IOVA1ogJk/ADc97qGDKx+zryn58zBolUvidkdAK2zQ0AGsCiKy+l5yNIpVHgJYR72MkBAgI5o0SbHhnKiiTDoGFKPZmMRkS+PnTgUIaWc/BvZfSrIKVY0U6KONDAhhc68viN/vIeE+V0Yw6YmTJ0z6vPK8c2ECPBm9NpZxqp/gr0DCxmZFDddnK2EhMJutQFLcApJEX+cJnvIAtBhCJYymziBn5U0HJ8WR67MQ4VJeWEDhlFDkXBFCSKLbddpsoyM1midicSLJn8StDRlmN6XyweM7KZgspk8nFSQJZPpv6uX0AyZ4J4TmHO4BO8ihwJhqEnCxJ5NQUVZswl8fIgyOhnSo9DcIaeg8Aw6BmZSgUtoV+in2k3s6mRJRxEy+o5KuGxJSWKoJaAJAl9esgH9Iy5nWgn+OZYFQKp4KE+qGGSr8vAvIiMRCBhGQyPzYgjxKCcMn5RGKP64G5BCV5CqCQuXMS+PFxqI1cJJBOpUzR8A9PHKzLfJVM2k5JU++b9IGXwIodfj8+y6ques/D9ocXHxPNhmbFgXBIYCT9EScrYyeQmK6Hse4flSMoDJYJlxEkbh0p6ySrx5kUpiPFKjGtSgp7xoTRTYv4YuLmmJmVL5DrJklFnxiVAC0JEfk+L5KgQWIwj0krEW5GbjC+KUiDuFtiLJ17X5MUrGllxj/ZsDrpm2xYVjV06+NY5LZVJp3gD/Hv/9YR+9Mc/rvs+skWTMzPKeZE3vt/Rt7/1nNbf8BHd8rH/R2tu/kG9eOCSzi8l7Xn/vbr9+/5/mgor9dWvPqXTFyJvle/XuUtbWFP3au32+z2ORFQAABAASURBVLRy5VrNn35Jly/M6sT+/br84p9r8vXfV5p6TWcOPK03nv4tdX79/9KlyYvaf+iUPvH9f1933LBRvQvP6dSZt1T0d3l72tU7ry9pbKRfm7YNq29iQOd4A3387IKOnZ7RvQ9s1jU7VuiTD1zHIXVCH/zAtZpcrLRyaEA7V41o4+hK3XXjJq3Y2Kc/e+6Qltg0Rlf1qdHX0JpVw4qLi5qdqXT+8oKOX5zRv/6DN/TlF87qleNXNJOD3nrn65oYek5bti9pev6MSm6AfY2mWkVDpJ25FBiAhroWlRqFhoaausIBe2JF1B33btPwxKjmpiblb8t/6HtuVjmzoHtvmND69f3M164OHJnXhdMLKvpaeomDrPqaOnplQb//1HEdOdxVbDZ1dbarX//Sm3ryn/yF/s9/9W39h994VktTU/rKV9/VX337Df3Na6f1zIGruvPO7Tpxuav/69+/VB/OxweDbuHwfue2Qf3wA+v0yKfv0Gc+cqPWQ//Tbx3T3/8Pr+p7/tGf6Esvn+LMkjS7VGnvx3ZpLE/r+z60Rf2tQs8+e1Df/qsX1E0Sp1eFZtSadYOUIeZIUn8MOvz2rKavLOnOPWu0SD4HBvvVz4E8WNL4xLD6B5rqJ98Ncp9J2tLCHL9GtCSTbt29XZd4M73/4DGtRvbLf/a3evZvX9P/90dvanRsSP/iH79fH7xtA6LGm+kWD0ULOnrkokYGB8i9aYCD/vhQkPEW/VMfvV3rVw7pfdetU6NR6FtPv6bO11/0o0lShTM9SblWCzhvquglioCvslQ3aQdfxEli3UHU8iKGbmYKlALHxRWcVi+4gGwGEyI4GX0ht8z376BsQbUt6KVMiNVF0HMwGYu2XrimZXvURgGx/gS8tYQefpkMLMnfovrGCFkCJwGaTWyIyw2jY8i6ISgyk/yLfUaw5PyGTJHJy+6h4Dc9CR6CCDteoB9RtvfswpU5QRk9uIYsbfMm+gJP9ZVr/IShCppLUblk7XuELtVRKcIwOIH6uyWCy3sIeBk0U6SKOZBjU0m7i24J1/0PYBk0z5+PqZdCko9TgB6dT99zDIIwI0hUFSgidDSwZ1CsDkRcSdEE36RgxIIcVIZbQSbHzSTSc+ZtQOq4kqSCVoPaNSrqzAC5Pe8n2gmEgL0eP9Nk5kp4D899C8iLn/UFLYITuGnE4PYDWhnsDEfUUmAxOdUAj+AZEmYNYrOaX9TjwbyEjrQa1EViFmIz4Ucf/f+em+ByYqFnNZgPAStmIOakZspqyhH+R/HxMmgxS1EZ6aAKeY/RK/cp0CjAjZaFgDL+dIkpB7Th+c1V9WVK9HsIldguLdcHSF+TfsALyAdobisRKx+l6DFmNKQG32ZgICeYBXHllIlF9VqgiY8ub8yfLMfLyPORsugHmZnEJ2EHCTXACpJSolB7dsxMjoWIvhsD4fkGg0WkkUXEYbAX6pr0yWUa9GKuDYCRZQFQun54M+pMN1H73E7IZkp9KEDHcgBfalgGy+CYmgEFkyp6QZkOH+SWm8hh4D0RSCa303AsdPzw5Ye6gC6AMgxbAgW+agxTgwiMvvsemPSJ4n4GvowxSpKCSbE2zZdlBWhVXYw8Sz0InC8EC14SQ8YBMakw4TfzEM9CQkFG35R5HZ0cmyJ8Ql0+7sKm43guPQ5/YHO9KAPL5HIkddkXsMXlNgGkJZkZxe0lJWX5vzWWiRYFXpZERUeqaPRqRFOUKdDP+GKZNhqF91GI1HwES5kkedoMPmmSkXuBn3JSpUQujVJIFcHibFIgJ/iRIdGukM0oRGz4HgZTIUj1upeQMAruZQo2epSAAC8pVa8PdOu1hBMuyVAqR5P7hihKpmyROivx536Lr0oAWvDU0crkBRF5MflLqBys7mWZYkAfWdxiLygYR5PbF7xUgM9byHoeEUxGLqGasEFIqp3HgsflB3IjXziOprhMDRZVw1uGD9QB2UDuvI6B7yglI3ckN5l7nbkHJPV42En46JRkQgu61+g4uGE80PACkw9+gu9QER8D7YBzHp9RJxZ75T4jGagFTehH4jMzWqaSMUz4UXB8D2u2aeODP6HN7/tR9Q3erIv6kG746P+rLVs/rsmT5zR5tV8LxR499ZVnNDQ6rA0779Kbb07q9Mm31O2e0cWrVzS88WYN9i3pzCUO48NrtO2uH9C5w1/XM1/8MZ0/+pZmy2Gtu/vHNHrDo1p3+/+kO9v/lwom/+UrZ7Xmfd+v9bf/gEY23qHXvvMHevbLv6Q3v/KLWl++qunJ8xocZJz4eX/dDg59a1fqxVffUIoLunBlQdOXpDtu2qQ1E0P6n/Z9nAeClmYmK3W+fEjPv3Jcr7wxpddeP6+hRqWbdo/owBtHtGmiXxMcHufnpjm0zmjNNcPa/dB67bh9QH/5jdd16txVWVrQzpVd3X/neq1YvVHz3UIzPWlqMckPjyvWjWhgqNKrrx7VN7/+kl5+8W29ztvfW/fcoE3rJ7T7uk0aGGixVLLm53s6df6KfDhbrUK71vbp7/3I/Vq/ttAz33hBjaEhHTk2raXZGX3qvu36+0+8X5fOVPrVPz6j1/dPaTS09MJrM4oWwF6hHdsntHLNiIy5uthb0OjogKbOTak3vaCZhVLDfYU2rVvS+MqezswsKQw3dM2WEV28NKf5XimbaOg0h9XHv2eztowUHFyX9PSRBXVzQ+cvXtLDn96mH3r8AV1e7CqzXi6BcXFqSXfcskXHXr+gL/3tSV2e6um6DSt0+ty0/uQbx3Vpal6NPunEhctqjjS1al0/80z65X/6Ae37zLU6cPCSjp+9pB3XjMmno78QYWloaaHHL5CVjOQwHTU23NStuyaUyy57b9KRU+f1vt0T+uBt69XtVeyNmQekMS2yUF556aKO8Bb9U5+9Tf/kx+7SqvEB5ko/vwbM6+LlKWXWwcZNq7RhVb/uuX2r/sE/+Iz+7v/yMb1+6LymZpf4heOiXnrjLOMp1RuwuQcASyxSk0IOChbhGsk3ZcuUBC3DNJcSYyCo8p8sZSY5hkyOFZAIChJ9URvFbwQNx2HRmyUkXDsr8uYxq5L/xx4AgiMV6BX4UyS0MWmCTNYyWrTokTgwaKiBbb8ZRnTYL4Awue/sSUp8eXH/K2wDueymJKPvuPKLRgY/MNE8LrrKMauLPQv0wPHwDHS3n6FVlPdUFaD7nhhxAHeZ/JXERudvMw0uCOQxyxiYmEEwIg6S8Scu96vEFi4s++x4FmpuRRsN1Z3slcljNY8fpyJ1xNYyDURoDUMDO0HUNQ4eOo1cGUCIyDdsqPiKL2AYm5Ihj2t4LBXIygs0lwuMm3DQ24avdT7hCSXDx4BXkOlmMadFysAJdamgVsjV4jCCN0hYAN9jd54Fk1mQ2zeALJQKxFVjyQSHG01SyN4qsGjyA6Yfskr0KpcwKQHg0kJCXJUSW33Gnx4lSdgpOXgXYBvF5wb7G/M4KEWp4ITSQ3cJTFMQSso5KuBIhl65zynjEawgle9hZOKRX/D9AOxxCV9KdJgWcgXEZRagCN/BsIQFk+RFEvltuIsMUABHwelWy2dvU/xtdIiRbJsC8ykAbtADtvzG5vOdpqwK8kNXchmKmzBwo8vnoAYxCWIpyXMWwBC8+g0UtZCVshBRhZ8WiJ6bZ0hBKOCaeUV6mD8IJXQ8lxlZ0iik2LQCNRhylYxU9pb8cGAIuC3PfQXVJSMSHrawm9BMYHm2cp1Mb3k+EMaWjz3u4CZ+VNCRSVmsWfwBuwgBNAq0SE4LYnb8Jtien0Tt+AmDZU4MVZL/ez33xXPibw99bhEguTJZMnUxkJXIvZesBkFgQQlAp7vfFTQ8xHaWyKnzg0Kdizr/0Go+OkGVorknWSUaFXGV2FEowDT5f9gW8K/OF/4aOFKUIedvdCp0YhDfWYg5Rz7UPnQ+FzL+emp6JslLMA5AWaGsFFHIYIq8uDyJrP/9qNvCQm3J8AUxRDKeyqWZt0mJfGWphjQwfU5KSS5bSoItNye+630VJ0M0VYZFSqGoaIE4VMfoep6bjCMWTBmZwLpq0U+83a0sSWAFC7VtjwnXkDOV0Or1xvx0p7GAHTH3kzJ7WgmOx+/yZiZfM/xoIWGHLuOS6/EtCOi7cVW86fLcG5hN9I08moQHpkxwkeJ7u++zQa4o6FJF28fQkMz05H7D9nikUMcc4fl/jMjyRMfUdJloSuQIlhJO1TbQ97HweBL7VQRHFut4KxdU4i/Il2PEbjaDJ1V1XEERrkOGbHADzpND9vBATjM8h0jIZrjiQkIBDO/7A5aPaUX+fF8J5LhSUIlSz2MPBr7kqoZf5jTXRa4HJ4VhlblPcyPb9J0D/Zpr3arZ1nbd8D0/qe3XPVAfWBr5sAJvehfso9p2x9/TNXd8TkdPX9HBI5V233anDj/7b/StP/0lVWzK01qravaQTr74LyUOQ+0f+ve68YEf1eTUrIrxrSrjgHrNPh164y1dd/c/0sq1tyj2SVfPv6yynNfw+Dp95gu/rIvz69TXNyiP58rFy/rNf/EP9KWvfEPN0YauTmfmQp8G+wc0PX+JN8HDOrz/hA4dvqors0m5iGKp6BKHyYH+lmL/oMq+SnfcvVEbJvo0MTHMG86oxYXzWrm+q//2+9/kUFhp07XruKdweNs0oumqqd/9i3d18x3DWjFWaMV41roNUa3BSkdOH9GhA4e0YmiFrHWtvvPinN55Y1ZTl2a0as24/uapV1R259VqFurr79fFK/MabARtWzOkjZsnNHn1PG/739SbJxZ0eDLrfLmkt49e0OiW1fp3f/i8ZhdMd952jT794dv09v6rWmIu7b75Gr158jJv3Hu6+bZVGl1ZaLCvX4/tfUif/Ag5ZAJVbLLHzs3otXdnNMkbgRv3TGjfQ9dpotnQ6r6g6zcN1+P41jNntX5sje64fZfOkK/f+uPX9cdffFpHT0zrj79+Qi+9fkg//oP3a8XgkIYG+nX9riEeEOaU8WPr+nGduNjlcEtsPPAMDDSkIGI1xj9rZipoanKRPJqefe2czs5MKeHXqbMzukIe5mfnVbGn+d63tLSoWKDX66qvaZqd7+rlt8/JX7au5IFqOC9qbGlWF84vavLKjMZWDOitY5MaHlvBrwizev1EV28evqJnXjqlqxzuZ8EOPt+j1OBt7dzF8/roR27Txq2b1TcyqBOnz+vIyauKtUzU337jbYUmC6XBQouBOIKvEF+EYnEmAk5wM/GZxKLxmwf7i7IMWhAksctJLFynCzFl1dd7lQoWcDCwoGJGdBVCkMuZZfnijbWiyXCsgBeRNcc0KZmx+QQFasj0A6qmhE5PoV7o/j+T5Tez5AKUCM9wyHAiokelAB5DJfKtAK6ZY4CPfKJfguibiXEHTjjqscotoVxvGjEI10CWCr4DesFrx4lguTFwzHXgmZncXq3DphOgSUEBupeIXPFegYSsqaBhFhggCjwztjGTggzvTIQgM6NN3swTh/6XAAAQAElEQVQBreaJNmQJHxh3RWr3OUPEfXkcXhw/wPNNPgZDLVPgIKeMR2xgdR4NFfyosuAHbIiS6xLl7cCwG+Ni0CQ0qU1uX2At2w0CGRlABI9SY/vORDcoKzJGIeR6bDynPg8rNn6fF4UbwiejAASOgE9y/0UGelJNy/iZlSW3K3yiHagrZJIl6EmOHRlTKeCr6yEfIj2rbSubUJfA8oVZwUmy+sGxYOwMrQTN56bf0MykgGy2qJ6wTjso1PKGzUg/EqfJbZn8oFzbT04xmWU4JiEXkAvkARisBGKUKljfveHVsvgXmEhBwl8pou4QWaYE3XGwBNdkYH73sOrx+8EimuEdvLQs5WvORBuQ5XyCI8OFDNHXahbLAAoWETTsx0S7Cgpg1U30aeIPetjMLu2yMAPyFfyMQGIOR8bC5ySpJEfgIFu6LDKBOlNTKZvblnwMgmMSaIZR+peyfM74oaCg3wADyzIAEJHMe8tIOeNnYlwwmI0aAdhCFH+zSk8wGFnoRKvfHjtOA9kGdhq46HnJiR75TUUGn4jwz7yPDJAy5BJtuPBVXwam1S28BU/w/ZOw53FlM7JBLMzHGPCNkpjjjpHQ7XmDeeVj6Dg+dxFhbiRyhwSHTIHgE8XnVCBGBXz7/1P1H/CWJWd5L/x/q9beJ+c+nXNPT8fJOY9yAiWEwMhgwDa+YLDBxvkam2vsa+7FYHPBIMACBAghaRRG0kiaGY1mRpNzz0zn3KfTyTnuvaq+511H3O9399m1quoNzxsqrFprt0aRat5oiJCw2sKWLRS0vshtaYmWctX2G4/JsSCbjhUs4O1S/RwNbQW4D1iCEnwemuQ9R0E0k3wpLH/5gD6mnGcMn1sCQs99kMUQzdRJLuv5iODzUldxdBVNP07h9rK5vIpMRsdTMSeaK8k7tX3eZKtRai2ZGxLNJB+IGttA8CSbDCuGHAPICVFFB98Tg4KpzHhuQFouYfg/V/LDd5SO59UP3i5ikoh661aA/DXtJalaz4Xs+gakjBJkTuC6Zxoyi+dK7gnYyB4cBsJ1d61MEnV69q5klNxENYQOg2JG2Ek6WTnOIcrjSNQdIkojUklRylCSg4Xkfa0mDXJweclk6ZvJF7WD2lQf1wuiWFXkRDUOiVQhBtlLyB0Vb6O+axSybKx+giQFS4omrVSVUrQcPAumFhV2TTqFlEPOLK7UuO79/5L2NXspUoNsBV1tK9SHv8r6cJrmcknnumuJvdv1UHecnmKC2sI4bz70a4we/TJ3H1jHB+/aSnNplpkr32fj1i3su/dnmNdEnx+/rPzKa62Bum58afoq6659B0XPFq6cfIrv/clPc+i7v8PiwjJ3fPCXWei8gQPv+1fceM8/pK/3Wm47uIX2NMP2ze206gkp6oZ38NoBHXRb9cZ8hebcHE8+8RaTE00yLbRJpj/CrjXtrO1IvPbiYb1lv8rw1TkdxEuGZ1bIRSdnh43P/sUQTz4yx9Y1etPe30KtGTg/ssjofKZ3bQvBZrn3vi4O3Fhn3YaCvQdb9Ra1k96edi6NzOnQd5mbD/TzK5/aTcfMMG8+/xZbN3Ur50ZUcsvGMpu72/kXP3YdP/+P7uKDP3GQlZVZOhpdnD25wtTEPGt3b2Tjng06vK7oUDzNfNL4rugwOT/LiPaR997ZweY1y6wfbMPftL996Aon9Ya8rwO+/rVv8saFy5S1Gv29LXS01ZiZDcwuJfo7aszpsL9fh+FlvTkf0Hx49y3XsFtvjuvNknffvZN9m7uotRTUB7to72nhtRNTvH7kCo9+/zBziwv4A9H8UpO3TwyzpINrhxbc4dOXaTQW6NYvGIV0l5cyA93C0Sl1YXaR0eF57tQb7keeHOLhr56lp6ebNfq14fLlGY2P6WGjRk9vq97q1zUDM7sHe9izrleYsKw3Juv1Fn5TW6BD4zw0YRwemmFxOeH/r5OdXW2Kb4Hj58c4dn6Kz/3Fizzy3TPytYHA8ctATxt//327+Qcf3MfxY5f46jdeZfzqGCNji5jWd1Er6Ovv4tSJ84SkBeSbYbZS+iraAE0wZob97UJVn2RaGBG/QbqRQjQzlzHRjFKEJlpcBqZdPFvEpF+qZF/8IQJBNnTVgguSCaJYhlKL3zDfp0g6WCEpkcjSLcVP2jQSmSwddbXRgOOW0hGEro4rvkwkJ0goWJY1SG5EA19IN5jhuGUwhaMizaRi5tbRpuk04RgEYWQpiyUd4WvxItoqvOkti7DVMZWkS1O13MXFZLpiWo4ITRaofEGtCi842/wivurS0BkCpUVxmfIhe+DSmImP/BKw5wz/KIiggoq7ZEJ3m0Fxuj2nJRAWit+krY5R4TsvOyWr77XoyIZhyn1WXoKKOTRRtGhJ6GmVJ5jyBwXpBI2xH9YrYdGjgec9qy3XqPKhGeaWAgHTXxCx4kvGY2imSCl6NBHIagVdpaFkmGQ9jio2XSqOaC5ZSMqEGWWo8DqV8ld6rBbTBm6imHh+uHIs5C8miorgSRrfqMFb9Uz6mnt1xBdmTbUfIiKOp7wEWBFN4vh6SZYq9MIxJZ9T1vzB71eaG5KX3aB5nxSAQsTMKL2InlSC/K/hHyOGUFE8BYXiy5qfOWoMMKw0VOF5LuRfQZIN0TK4TEsOklHbhaC6Rtkxk76wTHIxGknjENTOspTEKyNCooohii73xQk0pZOVO39bq6bwDP9IBJ9AUsUfQKOYFZYYru/5LJ0pelA+/IGpKZsCEK65qmBU65q8SM7zmV3WMSRYUwlB9oSTc8ZCVpbARCpCVNwZl/GfuTNQE91yIkd19C1CoC4N88ikFDS+lgwUnGEgWaUCxNMFq/iBqEEqZAt9suyXqsUUUkZdDI2WDMYYMNWmrIkkfqIU1yRUE7YqXCDIplVxubxjZJcSz3DTQcoSwfewJDlICAzdL6mpbyZ5CYpKVF3hguQN1/PNSWJV3/1N2f0LxNLIYuhLsCRdeac6hERA81u4dXNZU0pU3EAWsBSqfKtZKg6TM/KUiK5RRO3tJpnofcsUcsgPnz4W6gobrFQIwjOo4ig0V01ySE/pxcw5KuqjAUsaq6a6CV2cZwEXr0tfadaaMMwizjfLmv/CTRAwgvpeO7a6lWHXleuKC+lA1tXXTHR7gJso5WRSvIYCkn2PGX2ylE111EVsCJGAKc26SqGUXYSzGm8Wx/Bx0PQRWe2ccV3328gEGdMVM+ljcsbwhxCUiCiaIIlB44A+XuvXiTIHHDQ4sHSyMEqxNbtBLC/+ssjzHsXLym80Vn2UfjNJWAlwmpm8CEbTfWm6vwjRIBsm+2JjqmMWXbWJrqY6Abfn4xIxvCBGUw67e0KtxjbLjsjgTil2c1nHUSxu031JoiXx/L+OkjoHIdRoXTlBf/E26wYWGDn+Vfzt8qWpRUKtpHPpDa5t/Qbr2iI9OjBu27bC2rVNfug9u2hpLVmaH6dWtHHqyDHefOGr1MpxNl67D+pBc17nlrKk1r2Vrbe8j0tHH+PRP/9nzF49SkOH7Ztu/4DW+Bqs2WRGb1x3v/tnufH293Jgy1pys0FPR6Sug8atezdx9y23MTEJV0cTr701yp717ezZ0iEbMDO1zMAK9NZauDyRGJnL9IQert+7kx9+YDeXLg7z1ulJhiV37PgEK6lDh9xpfvqBa3j/zdv1hrnBpcvTFGWNU2+OUpZLymBk+FLkhaeXePHVQKxv4PYbuvmzP/i73Lx/E089O8qp0eUKc2ZimWW94b9h3wZu2reG/+OfHmR2dJKnH3+DhekRbrn1Xdxz19286/p1tIdlrpP+8TOTHHrjIsOXJ6m3NHToDPStq9HZWseWjZrqpg6X83PLoP3jUz+6n5/61H4G17Tx2qHztOlX484WWFpuyJ8NbO1vQy/NdfCfZWZ6ljvev41f/I27uPXWXQxdTNqTW7ny6lv80J3r+Hf/5maGR2a5Or7C7FxTLzTg6KlhJuZWWNG8nBhPdLS0cve962lZ10FPXwu9fa1s39LH8NiCHsACi4tJMyly9eqMLx9eOjxUPXjs15v22+7cyvTYNMuSaeqp2DRjF/QQtayHtfW93STZWN/RykBXq8Yv02kNrtu8kVps4fDwrMZH/saoKW5cvjrNyOgUczrsD10cY04PSTW9OTdZ9/keQmBhsclDzw3xuw8f55HnTtHRVTB26RKvvniEoqjpUN2uh6wpNM0IjZBoavPVCOueEDHLq0WLSbsBfijxJ9JUlGojmaDFrDWqRZMAA21TSRMUgq9Y13OeMP1nJHHI+mumJilIOGRtKrKhJRxkW+YwM0JMAhA9CxstFukUlNSCyab4FpS2LI76amdUC09sSSIeWvRZvri1hNgk4aolflOJbdIUXjJo5qRWiVnCN6JCG270nUPMrE2/kBUHyBgS0RWSrgnVwtQYVnpZfYGTtfOaWSXjN6asdqleUjH/N8HC9sGpZLMwFbTfHCRGcpCA/MlimzTchmuC1rpopXxHOQuUOjzKDdAgaw2IJwcEov0aVMsRwAhqx7CaQ3MpxSsTGjfZkD25oFyoLT+S+P5mIcgRaaIupvELkhOMbHsjV5hZhATSlZipiNX0nJnbUl9RqCsJk56QhVmI5zT1RJOCEmqyGwj4fKjml4z6PycqRcfcgukQK4+rvnCFYWby3/D8KkRKyYmkZhI9aTyC2hlXKYFVmyY5o6lclArIdDPKwSgl6T74wS1qDobgFM+H/FZ0JuykOssvhYBUiCSS8u9rwZRPU44QnvvgAjnAitNVKzXyKYNkohZulD31CKpNtApXoJqVjqq33qiWbYGYbBS5SVAA1dyUvL81dwmkn1WkSogIPsnLRBkSfjNsIpp8DpVTknR/JO92KlIwkvKQJWeS8/g9vly13WuTtBGsxOWT9GUEApicMeWxmY3k8104Jj8L+aktujrQBvmf5a8BUUaCZFfXUqbQwCgVJNUYii9T11AXkpWYxiTTVLuUQ6bav14nMSXGivKSzCQHFkOF0zT5EnLV9nnk2E3hB9ELxVStsR/44WvJ8RvCawbDFFOQLiSi8ufyTszON6SNYkryU9ZzlsuypYXmhzUsaX4ay2iHkmwSRpCexMiqA4EohJzlq0W1DaWGJLsCwiwTzBwGXVeLQRRd4qgSXzmrMtIUpiwIzOlJ0ggsCDsQtB6M5H0FGBVUQJ+cq/xbQtIGkiMF4UR5CpYy3ipU1wyCfPZx86gjugpblUewiiPsIJq+VOtdT2XexrIeBKoWTSk2NUeC4vK30yYAS5CUM9cN8kS3EPzXG3+AWLUHOVSSigOHk19QBmhoTfoaz2rj4y190/yTU/jHvCFdX0/RF4NgqrfnkleTqMH2fc2UE5OLSc4kjRdBY6Z+UEwxBNlanT9IT2mQH0bT81cZyWSPR/emrESVAiotkmQXsmQDWf3s/iUjqgTcM+mhIkdMGXdx06Upew31TfNNLhCELTEaGgfUVvqo9hfLBGRB+gRdfB1KrxSxnEB0WwAAEABJREFUaUkMRSJ5H4uG5Py+EJXkQn6jdeLzPksnSaephZjlI1k4yBvJuDnPTSQgVyqWrx+ZBSukhXJQyk5TY5KkZVVxnu5G0oIg+0YmCNeS5wH8n4iUyKr2RY9PAIRgSJj2+iLF8H+ntXxab7FfY2Q5UPbdyUKKzI88w9Xj32B4tMnYyDwDmwaYK+toqPjq988Q9fPl8bfe1gHxAgPb382One/ku3/zf/PtP/yH4hlJG0tTBnMsmBs9ywsP/za33/tx2nTQ7uzq5oZ7P0jH9l3kcoV6LTM+9CLLp7/Eytw0re1tXLt5O2OjAlhs4S/+7Glefv0yflB733t28G/+4wNs8jfUa1rZv38tQ8s1xvXq13ToGp+PnL0yy9989QUac/NsW9fHUqNJY8XoGVjP7e96gNvuGODNcxf4/uFLtOut7223Xsudt2wj6YB/7lSD+ZnA3p0dbN7QyfRSQ/N2nl/55b/DQ198ise/P8SxC5OMLyxSFEbS2K0fqLOl12irBUYml5mPC3R0BL3tr/PoQ09y+vBRdu1bS/+aNTz80NPK+xwTetv/I3/3TvbdvElvbhdZGJmkv6fgGcV59MRlBgd6OLi9k/0bu5mQvZOX+jh7eYXBvla625SXMnDzrm7aF5d54/AUO+7t4cd+ZRfv+tFt7Lqjhd/9k2f45f/9q3xPh83PPfcav/PdkxxeWuKVI9P0d9YZ7Mp6e23UFYO/+d61pYtC/rdqTQ3rweprb15l/+1r2bK5mw3b1vLE82fYsLaXug79w6NTeku9kY2DXXoQ0ezS5A1aKOfPXeHt14ZIeoPebGTaO9qwkKnV6qprtLW3ahwa+lWiT7ZhsLXggWvXsaa3zpDuXy1dLeI3NV4lRd0YXNupuRo0ZbP2SRVLKOHEGAla37Ui0KaHvno9UmrO9g10azfJmrML9Hb30Ko37L29PZihg3XCp70WR0Q7DBBUjOyrTcDuaKm61AIycXzBgvjeiVLWbc41FA+t0okuZ8ICQjIddA3NYxwnRhFNvrq+FqJpkiTJEIKWIqJCLQjTJKRvFCXKHzV1TeplqK5eJ2ryK8heKRwL4khQ32pjjsLQviIulQ+rQaKEhUowAjVhRfdVSlkWkI7jhJRcUOkw+aWBwpRAQ/uwaFQlCTnLbpCumQkr4Dlwz2Jwr1AOjaB2chQxTbbMfY44U75UysSgrmSSb1DCrQk3iqUUYW4AIzhBdLElmauCGcbqx9PoPNMh3n1IlvG3hRLBN0xcX9JyB6eBacOUXQmXFqj0xcgupzpUdlf5LpuVnwSuVeWihj7yx8wq/OQHAMXWNPCDm5nJZE3yNeXNVGf8EBMUa0IfxepzKrmcBsrnTRbNLBCC90z5TPLR0FUF9akuUiHKn4hRuSmCY5XItkpQ3/lBeCg+wVMk0xiJH92nINxMTTcQscmSz2ShgY9PkpOrvYjJklSRgloyL1kDzemgQ1fAlOesfnIPY5ZM0Li6/6pdVpNeIq4uHrKJ4suY5rlHhoGpSBo/FOQgH2XficHp2eQZiIwfRqqWQbSslZfBAqUAoiX5k6WWBegFpKq+VUVEEWRFst4OCspK8UrQfgEyZkgEZUIJ87ld2ROUvqx6Ib7sSlRzICpOqFvAc5AUv4VMTfqyQlN2tNfhuKUUmgTtUVblwWOUCekZcoNSc04c8YK0UW3Cz5h6GZA62n/Vyphyk9VSuO6MfDBhSE9ACke5yCpGUzI+n/yQLrckg+iQ5a9YmC8uASWDJLBE1qHAKr2oGL2f5YEfPkx899n9TCaF6iub2ZHSqq8SaAjb+Vl0ZVG4yL9MEo7vHcnF1c4aGLeZXU4XISk3q3nESuScxiRX811UAmAmo0T9WbVfuI9RhxdTIp2V5b8pj6Ws4R+Jl5jsqyEE51dF9kSscErFKZakkyTB50QWIWv9IVB/M1okxaDEBkwcq8YhqlXlJ4in5CZTLT7+kV6ST0mD1vDMxICp6KqwFHCQkGI02TbpqBIBJE7FUm6q/cocs/KYCl+xlhJoepxmwjLpKXOCNDOcJ1WC2o4d1AnCV6UDuvKgeYPGRylSrpWlkEWHphzIGt8guEwAM6yyAUndrH42iBpf3dVR17liyrBy6Xua85UisuJsYHjecUA3JukgpRxMHMED2fvId7WTMEQA+bZKWeVjkq9KwCRjZsJdzYcMIS7R8ys999PMkAnRIYoWgaBSiBLRX1J0uq/5OtI2RZD7JokGucovP/gYSS0xK5u5yms1TwxJG35vdH23UWqcEX5SnEkGs7A8hpokQzBZBZ2jtFeu0NGcUTmlQ90VwvxhFscOs2HzAdb0DRD0cD4zekKWl3nuqLFY9PLma8McObTA6ZNNnnzuEl/65jmuv+NHuXhphIWlrIPdz/DOH/sN2lo3EBeX5IUJx0C20VuvB37sv3D9+/8V+2/7JB987wcYGXqNUJTE5jhHHv8fNK68SO/Omzk918LA4FqOHx5nY6cOYO3XEjbcwY6D91Eu62C5voU//+yLnJpqZ3IxMT3XYPu1Ozl5eY6mBj3pZeH4XCJpn39Db4b71/XS2dWBJgxr18wzdeUlzl25xOsji9zznjt54P7rmBqf5emXz3JpeJFLF0qOH13kyvgC2za08MHbN9Dd1sb3H3uRsyeGOHd1nDXrurhu31a2bOmhaIfONQXzC0v0dGYuNdtpW9+vQ2UnbbGDDWtbWLYlLk4t8blvnIB6h95i7+SeO9fw9a8e5tTb45w8Pcvls9O8cWyK2N/CmTPTbK7Bgzfs4NzoMs++PsbjT77NLfs20t3errfNDR3OAzsG2rjljvU8+OB6Rq9O0qY3129PjvJb/8dLvPLCPKdHFxnY1s2mAxuotQSefmKIR795nj17t9Lb087f/cTd3HbTLuq1glprVH562bKxl1/4yYPs2lXjhZcvck5+PffcGa65ZoBLo9OMTMzTqwPwmYtTzC00tC9CLQTVxvTULEkP36OTS1rTmcX5GS3RJs1mqYeiJleGJ3n/O3dQX9ND0pvma9a18/q5Uf7qudOMzS+yaX0PffplJMaCjZs2VL8EtLW0kLRWotaylpFmdCZbBn0R4Z137+L+A/3E0OTM2RHOX5zmd//wcQ6fHqehB6rz54Zpa6sR5GMoEpqUgWAqWnFRd1Q99OJApgViOD36XGF1LYlixt9+spqlpjY5iqSOZRlGQavIo+w87Y5ZO4CgKxw/oJsFzKLQwW2bVmcWmEIRDjqQub5hwsAS5kWcQCAaON3fgulho8L0BLhbUZdCOFHYvilVTst2ykEL3Sj0aNvi2gldAclmFZPfuE+h0KE0UzHVbwLOKtR2vOiJNxPbZDeQJaqOYFbbChWBVjplSmJJQPKrcZlYKuqbJ9+LulFS7rfIuKL7EjQWro3UsxJfItXgwiaR9AO7AZNf7sNqbb6vkCQLypAAlTbM/TC0ORsmeQPdJE15DKx+Au53FpBps5Bp9Q2lBRyDrEoyJKI/UAnA8+E5dz0cUzSJUSG6v7Ipj0VKuoFBUhIdwbFjCOSgqE0Fw6o6VLq5mnzgofqNp5Cs5wY5k4msSsk3jWfGNE+s8jGJX6qfpRjMNDalNvUkDfC+DJJ0wnF/xSYrTiTfJKA9Uk0hCyNqHkfRI0l/2ZXJagU1ixyopaD1kjVHgvTcD6hJIgvbD5RBsVcHHylktRFPCgRD8gmEbcLIsmPCSygXIKp4WrCllWT1miT8TbQfGhw3q18Xp5B8UlRBQUTJmUoOfqU6fEcTlnIfFFRQPLWU5bNJSv7iHxMKQoEYgt5MpaqfNfbyABNWIWkLYBbFk3/CEVsEjybTFNXXRcrihZIUEj5WDUrMrPJD6i4sSpZ01cSEYwqoLlwnxhgUifOsymGLoV92k9KVJStv9I0lksn4GwMNGmJiVZCKw6SbqWIJcrjEiGaYYtD9FVSbQQhRnIyvK7lARJJBffTROCSLikFFwtmgnqGQg021S9EkJbNGwHQAz5QxyHBQP2BlJEsmyZYIoBt4Vk58/RY6hQQrUTAV3uq+t+p3aUlzyHTAC+Kjj4w6gCaoTxvz3Jq8EHbW2JOlJxoSizljGrssm1GaLao1CiRhuq1skhUtqFQHIPU9DkGjlDoErt80IWfZz4avM6uajo3kMkEEM6MMgYbsNCXr465gUEKo8GRDGalkUX6yshsN9UvZET6QVGRC80Ztq6mfNUcSbdItMvjcM5PPiivJpqYvpjExM2nq65WKpg6lalQs+wV8LHw+Oi1KPhAqu03F0rTSwTEB1uVs0N4fTQYlUY2XbKCSpGNmgpCSYiUaTfVRKWRewyiJ6CETpWvy0TSnNHUkp+iUd1MsSdiVW1lKehhwKEeVCmZqGdI3MSHEiKkXZEu3PhoypKmkfcuUH6vyjSaC4zkcyo2XrLlXui0RDX1kW55BCvLFVLKbc4biDsIK2iOVB61RqWAWyLLtOcuEat2C4ft5UI4wUYWPo2i8s4Iw9ZP6CgFTP3nfhGtGVgmWhGAqgUAmitZoasYsjDJ/6RRx6Syb0xf4h798Cx2dY/T21Jk4/j2Whr/Nnhs38OpLh3ji0acYG27oDWJkXm9uEUZXVy+9g9dwZb6TtrX3sefA+4S+htmVROuu+3nH3/9/aBYt+K8Pbt1T1NK3lZ41e1hcLLnmtg8zIHvty4dYPv45jnz/txm5eoZd9/0KM3130b9pL2XbOna855fZfP/P0/rAv2H7+3+DW++5k7/+8o9z9zuvYWR6kltuDnzgo7uZaiwzdHmEm3d0kJaaPHjXXs3jRSamF2jqjeWpS6OENMO9t7Wye1cLeXGF6dE6X/nyeb7xyMsszk5ww65uYgh4/pebxprONgr1psTr729VbLP8yZ89y/krC3zsow/SLDPdPUn4ian5BpdEN71F3re3mzeefYv2pRYak00e/cZxpi6Oc+316zl/+iy7t/fQ09nJG69c5sibk/Rqcx05P0Web/KBu7bzE5+4lnd9aCv75U9d98KaSlNx3HbTZlrTNM89f5hjJ0cY7O/kxz9+HZv3r+HgRzez9YYWFob1lvq/vMqnf+88tWItPb1dfOB9u/jwD9/MN79yimNnEj//sx9h765+vvnECd48Po5pJj730ilGxuc5qYeQxbk5HU5HaWkteOW1EQ69Nck779nKv/hH+9m7u5vbb9jAe+/bz7T8XVla4dqNrexc3wnZCJobgzoY33/3dj76rm3obMyGwW58Dq+sNPHD9cj0Is8fu6oHtZKPv38He67V2/p6ja6+ViwZUxMLdCv3i3oL//Irx8ii7di+UW+6CwbXdNDd0QKyU9c67m4r6Ouq8cWHD/GV759noZnwPWtpueTq8FT1z2Qaovm/5TczigICGmS1NbRZP2/CShmEV4MU0BtzdI7SZGliAbDqi3+iVC1EshKmWLXhGVq+zqoWq2mBZt28mqJkKQcpRzlpIeEbUCnNLFqp1VDmVNlv4nhBVzAzSSQEo77oMpVrPIkAABAASURBVKKeaCioIFuGb7Kl5EoQ3dAcFC1DANcWC/9YUK/qGNGC2KYbiWF+A4wrmHbO4HdwbWeOFSSBfJIo2eSbnMjq+4YRhSxx4UQUCFn9JMHSwILsAEqp+AGPW70qBpNPSBZ9/ICeFXcms0oyPDZzIRNJvJpuBrUEaPfOONHbXrImUBJFGbQsvUyWQamAbiQ1s8qeUq8FLFnxkF+e86RDVpLNBNKTXDSCkCxDyIbmgw42hiAklVWLHzKYvipJjZUUqWzBqoz0wGkmLChBBwZdHEQ9x4/iu90gfRf3Bw5/+2Hyp1LS6CNZq9SMpIZZxA8nQQdtdSmFpyGgRHzFI68kLR+cLgGTn/5zKBLKJDxemSVpjEtrSi/TKj0TeClNqVWmo9ohK3LdREz8rA3G+U3lLQuzJOtP8QUI4su8+kGVsiGQKhdyxg8mImJmbpYoPwqTjKQ1lGjdydmgjdgoJJOF1VQysrxIWMWLAtPKk67jiyYZiUoHotq+ljwPppj8ZpbkXwhI25TBLLuG5zSLEp0exTPkATTzahvp+HzP4vvmnk3ztJKToPRMgj4svvZ9ngZlznyCiOffID+CnEoSXxFyqfmJ5kQUs5qHws2KydQPXmR3Vd6ERPWpMirM5GMrvgknieN0pQQ/FKdgoNKM0FTt62XVDwm6g8oV0jPxSm9r8Uf1k1tR7k22ZcIhsKqPh47ji4CrZMlU3xSoadCjcINkHQd9kjKaNTeCgjXtXZAwC3IoY2bqZlAlVbWNkMDFTEZKFfTJ0sWTjWRl1ONASkH6QVi5NOcIOejQbvLeNJamvSyLht7CoNqU4pIV83ltlNJtEnAM9Mk5eUhq6WuZIDuq8P8TIlnVfmxIupKxv7Wd0C8OjpXJwoNS0Wq2ix48H+o1BaKhxRXNDATm45+EkbJRUzHZ9nVq5tSMKvwjVIL0LRg+hu6zQ5QejRVCCFWMpQv/oFjQXDSVLIKKKQ5fK4X8CbIVXEs0NfG1KUm8uIzb9TmrKQWOE00gUQWCDFf7gZ/iZd+JhQXQwnSdIFursaiR5ZHATME6PWvsRK3mZEO4vub8nlCaqKXJI9UOKL+C9wyNH+RQQMr6JnEzHkuu/FBXbrk/Ff4P7AS3q3ZT+XSNFIxsWcIZ/zMzTHqInx1XVFG0VySy9n1MvUrAqrw6dikMDEwHaZPvDqeznDKQ5VeWT0kPtBIga3/IVPIgukrFcYPyI6uv+LLk1ITkkYpmhildQXPcEFl8991lavWCeks7W/svcsuB41jPGE89+jblxFp6+99Lx5pdWFuPDiYr7N69i5tu2M2G9b1MzMwyOad7sva4vt138f5/9iXu/6nfZXnNXm756H/k4H1/j4YOtWmlZGpmjlxqHgXZVsDug4KjISei9GfPfZMrF07z+itvMzf6JsHaueMjv8ILX/8tHv+L/5PX3zrF+lv+DuN00rd7PyvTZ1gz+yiDLW/w3SeP8D/+23e48YFtbNrWwdNPXmB8LHHy/BDbt21iU18Ly7PjzMwv6I1xjcMnRylC4ic/eYOerTt59bVFdu/ZSWtrnQfu3czea3t568io3m5OEDX3dg12sXZNq/adJtNjcHmkxslTY9xzTQf79vbpAD/DS8+9zU9/5IAHx+WL87S3R3I2jlyYpevARu79wGZOD43z+EsXeeSly7x+uYHOelpvkdZ2Y8fmfhYnG1y3tp9//g/u4e/9/dvYsamFh546z7efvki/NenqgOHFeaitcN+dg8zowHtpZJ6ZFXTordPTXqetKHnljSt6C32Ov/mrIY6cHqWjZy013WSGzo7z9uFhvfFd4oVnjrJpQ6/y0835oXMkra+Otqi3uK1cGZlgz45Wtm7SnNjUy/U3bMXX7hceOkI5F2k16Cwz0xeavHl4Fv8fBC6uNDAzFvRA8bberB8fmqMk09ESedctW3jxqZOwssKBXZ00Gyv0rg1sV/62DLbyntsHueXGjQoCTsn2468cx/+LTht3bGRNX73yd2R8Sg8GRgxBb803cOXqKKUWSEtLnb6+Tu65fi3XX7OOZb0Fn5UPUQfz1q72Skdu0NJaY++uDWxa1w0itLUXhCKoDSEovFLOByKmtulqEvKCZqmZZqkFDWjAN0o0ebJkyqoAQkD6amH6oypUhwHTJLBgBOH44s8uK1rWZoUFUJr8GqXjumKxunFBNCNYJImY1U4Z5BYSRV0Vo0nANxn3K1QLK2hTCawgZNNFxTAqPXWzfDFtrv4/vgo6UNdbVujJ36O9Pky9vMT24jG9RVkWKtXhB21iwY0JI6n2t3KqKr4sYDHh+fENp4bRYiY9NxcUsezKcFYVZNuyX9VQHFlEx2uQ8f9Xu1IyWbqlMLKKyUKwQkAZXVBomPKVTP1sVHkkQjK/UjPRLQmNSrbQA0+VE9FXa+UF8YIJGcwlhScAOoplfC7427UoTimJJF9cyjd5DQBmVm22hazJEpW/IEkVOVdqgTbVTyqG/lxI/hDVVl9mCWm1jTrJx1WyQX6YaoQfRXcMw//kme/YFS8QKlrGFE/C8AUbJI9zNEbmcsIKVa1rVsP54tUkU6hbcyHRC9Uer5rIdaQmrojKRyOLKmJNNoIKGrNCB6tIxMc+CS9lo5RGEq5JppDvSNcEFKVvBu6jWJLK+IHffQ1BcYiHtP1A6+mpmentaJO6JAvxPEcpKSuiF8LUvUGHlyDrkIXdUD6rQ6dulDlRrTFNQcUhZeVU7hJURxVXSjJSKu/uM8KUi/hDYRKWwhCo9NQOsm+V1xnUCdGQebxdqwTNVSt5mcVJhS7uYylCxkhmwjaC+p4/tahmpPDdx4w+yq3hqwWqvJhDiiObfoiwZAQPQiWrCBaLJSlJBqjyK5lCDM9XYYY/oNXNcXRxh8VzGz5hJVrtBW6rJrtiVRJ4foT/A09+4KewFFOSREOlKWEz8zRKU9hqW0bjUVZrHH18E9VoyS+EIYIwPfdB4urhOPYDnKbGFRXPm6lGNtzPKHTXzsq562ma4IAW3TtlUAORhJscJ+LXai54nou82m/Ky6SYgjCjZN0OqpNOxUH6bsJzGDwG7xgg+ab0kUG3lIWM9LEAkskkdTOYiWpeVcVxDP+4nIkWVotIHo+PjZoIFtONFY2dCcvHIFhS7oJ6UAbTYU42qp40JJdlLsu2SblQJ2IVN1c+JOXe5TNm5lJYVp1xE8oJooEJ19DHB98CWViluk2z6t4QUo2iDFAmAqbMIV3lWfZ8jRWVchZHtrKK6zmmiohavZJH9IoX1AkiGwoNU04ThtwSXRg5yoZHIb6IJp0gPPXE19dWS5QvLeLXgrG6T1jll1mgUCsIhYqHPiX+4CSnIZXaA8y9EV3fDC4b5Qeyo6gkJqK+SXOhFJ6k9M34Gvd7bZKcCJhkTI2IyaJaogdQzqOuJiqYxsjl3L7PfREgGlKVn0aQTl6VxBT72sEaB6+/yBMP/ylf+9xr9LXvoLtrMwu5k3LFmFvp4+iRCR0ar/LWW8fZsq0LC9ClQ/nc0lp23vyLzM3WCPU1mMZsualstPYJW7aQoHIWVNA8y3pz4XtVPcsljfnC8AucO/4Q5+bnGZ1doXfTzRQtrayMvsVAR5OP/PxvsmbTLh75zH/g8KP/gYGF/0XX1CP0dc/y/DPn+MJnD7Oc6nzji0P84e8fY3y0yS03b2dJfrxx8ipbtnRz/vIkS1rldz6wg3vuW8/MdIMzJxY4fGqCzvZ2HT5bOHtxhunxZZU52uowMVfS0d7K1Fyj+m9AD02XDI0tkakxtZj5zMMXePPsMpM6yF2dWOClt69y+Ogo7e0d7Nq5lp/72Xu4ec8Wfvs/vciLj0zpkDtFb0uDT7zzWjq7W/n6d89S1jswM7753RO0DLRw/w/fysRsk561vTQ722n2dVC0tfH0964wNLRER2vgqh4aDp9d4XsvDsv3Ont0oPSHgj37O9h2Zz/7r2tlz3Xr6O0vmJhY5PCrVxjsbGNSb7lXdIiZnFxiXV8r999zC0MXJ3n25QuMzxgLets8NjnLMy+f5cDO9fzqp25lw0AbL75ylr3XbKIzFsxemGZbf49izvyvb57QfI68eWyMY2dHuPdgL+2UOsxGmk1DZ1zN6cDE0CR/70du5tk3J3j/J27gp395Pwf2Ku6FJd5zz47qgeb0ict6QGkyPp3E28R1Owd544VjWvrG5g3dOhjXhZep1Ws0VpIO1U38DfYZPSwMDY1xVA86r54YJtQKbrhuQA851/ATH97GL/7sHgZ0OC8bDa7bs14PGEbUdFzRw56fR9EnNHQ81YMCPkHF8+mKiRGDUVhB0kz3DdgfqHM2TYAsfkYNBShBbeCWs98LqEnbzMR3JDmsVRhJFKJE8ZJKDk7xVokfhmMIq1iCcpwsGX8DVeYk/IxUSWoH4QYZdQ+8b3I6NQNmEf/4/wIUTLKoZEkifWQ96CKfTNzcpDl9mk47T0d6kY09x1gcfZyttd9jY/Elrl33Xdp10AySjdopo1mFoa7qTOEMBKd45ZmsZS1ylDv3OsluSbX5JIjiek5NOUsGTctg8sVMHJMOihS1vQTVJp8dw1BolDq9ZslWQsFlpQ+VHwpKZPWj4ZtjDE2sBqZchpAJVhKC0dKcEm1R+W8SzTCzqq7asoYt60H1RQbb36KzGKGoLdNllzFtFgIgEhST4faQvHqiZDVNfgTK4MUU8ypukGZd86FAHwPLxurhrsQCCKyK2yiRKqnCdBlQuBIAk16BVfMJfZRq2QKzgKAr/SAhjWSlX92MQL5S8Tw25+tcQpJcQ6XUHCklUyo3mVJ+o5/go/DklPieQ1W6iRSKr5C9qBtWrDCj5p6PJXI4+wlRPiNhf7vpY+3tprSSnEuqS8WcZStXfXNpiTSdogIWTH4adYNomWYll3HJLD+RHc+Fz+BgokpGTOFEimTyEZJqs4B/si4ySZTtKH3DUACykb2FFYHSEkFkhS/6ahspiUxMAY/DCPgbf90PlTdAtgNQRCq+68sbtQ2TrNtQJrECTD76ek0ZcUz6pUqSH+bMau7HGFxFfdA5guwxyIdGSkiKqItnqSGaBcMCkLxEopwqTDR1ZY4yKzsqsoJMqm8k5bEU3+RBIWXfS8xpJhhhBtGyLBVqyySCw/wvZ0K0ykenlbpkjQEWFCtyIVHNYSXL6yS6PxCXZNkU3/VVlALIpkL18QcFhai2yb9MzQzNLMhUuCQ0FgEND2KRS88mlIiuix9Ec0g4jokWhS0XpJuI+suYILJyk6s5Uas2aEgymgUYVMjgfpkJQSWvVpiZ5h14nCKRZCcpByLQKqGg0nSGiqUkjIxCdDaeGhEqD3LZVAzO19jiwsayJRnVN5sogcKQTJCKY8hn98knijunwfQ43XSUdPWVoSCe2y+D5E0K6KOx1BUUn0kwmKTEspzwdWRimuka1NA3yIY/mFbyctrzV/ytrHB97woZzRYoLWrHU0f6pfBzaZjwq3lGKTTwsCpM0TOpvJ9dAAAQAElEQVQmPcN9VgiKD+0pWXOoFD1pPEy0TJIBX3tZ8aA4TLEpnZoPclKwWf4EYSndrABNEj7eGg7hKFTxVsg0hYPspjKA1gIm/xQDKg2RkmosiZw1/lkyUCp+CHieTAaSacZ6kU0fzKw4UU6TcM0URYhkyypQ3V/laPB+Wp3tSglZk9XnibUElsePkCuvjaD8mnyPFrDgrYw/GPq/Mf7TP/42Vy+vp6e9i6EL4/St62N99wX6WmbYuu9OHnj/L1Evurjnzl3EuMyadTsYULnt3b+sMdGBWg8PYPpLlV/NMlF9lEuvs0HhI6F4/Z+flNqj63qjuTh1nAvnL9Kig3y/DpwzZx5hYfhF1vA2t968l4UzT9K78Caf+7WD/J0HN/Da62f4i4ce57VL3ey8+0dYt7WVy1cWOXl6iY1ru/ngg5sYuahzQ5txfmSGR165zKyM9w528vLLZ3j50LAOzQ0efe4M3X09dKUlvvPQqyxPzzM1Ns+RYxP4Px2oFTWuTs0ytrjMrA7XqlBamZmf5srYrB42mjrkNfUiNnHh8gxPvTZKIwUWRqZZ0OF47Pwwk2PLzM8bz749ofNKB7fetI8xHXanJxIHd6+jHhs0F+ZIaZmb79/GM2+/wmzRZHx2hnp9QfleZujKNJfOLXL9LsW7Y4CnDk/w3NEr7N7ah+/B4+PTDPa309nfxZ/96ess1bv5T//+adpyOz1tBTfu6uOuGzdxw/5tDCi/Bw+uZ+O6AXZu38L1B7pI5QKXrozoHJPkR2Z6aoknXxvjM988y/dfvcz8QoPXT1xiWAfhvr7Ix959Lbc9uJ0H33OQ1rbA1i293H/TZnq66vzKP7iJNXq1vlXjsL6/g3kd1h/XG/T/9tnXuKS4J4Tx9tvnWKsHiruv6WP7FmN8bpGrIys8q7faQ5eW9WZ/lnIp8//843t4YH8fs7MLfORdN/KOW/bS31Hn+ImzdHfCe/XrwrvftYmbr+2nrVYo1hbaWwref/daHjzYR8fyDDds6WZDb4Hf9778rTcYHp+n3lJTP6hAUw95IVqgBlokDfwQoYZ63kdLBU3ZQPWnxeO1VQs7g6HNw/BNLRrVp8ylyOroi7SSFq/WZoXjy8Hb3olmkjdtJFFL00jqO60m2KgFUwtosiV80zWJRqEGMr7QTXWstFE/qZXJqkxx4LwC+QSr8obrh2C4TqG6pbeVuctfpZz8S2Yuf0aDeIU2e4q9ax+mN5xhoGWIMkRKbTqGgYpvKo6RRSvlI2bVdhu0sAx5ZNBQSeJnWUYfUUFymYTE8E8mK+ZE9k0Ql5SS8HSlkJxcx+SjZzHlTFMJS5WiJCRXE3YRg2CtkqvyUQRCWqAxd5iiLmndyVYWRyEN01d/i3aO0MkJFFKlk70hjELJ7igmqTVP6uHiN5g+9h/Il/+auo1QEz8qQlNizVZtyTyeBwx8zP2fOYSUZDtX8ye4rJhJNfokHCGAgrcQ1DPE1jcjFwlkgrAlUPGichfV95uN58ksYKYsVsXbGfUg5MqPIhgxJJJyVEqmSaBUScJtGhqPANLwvAblEsllSSBZS7ItWinfcDsZ4SSS8Ay3koSSSMIr1S8NxEJEfDG5RBWDQVNSeDHDfVGoyoehHmZGcHwCBlLPJNks5fuyeg0SWnQgOV1EyZLEBZ1T1WVGbRPPiJKL6hfy3W1lrMplzcAXgdAlm72D0lQVTBGIHyqqX6L8C8KSLUvSVy0c/zY1nib/YgkhKZ9qL8iyx+R2MxG5LhBzccwM9PXDQ5BQBPyfKzSDGiY/xMsSyJLzN52ZoEOCVWs7a7zLbJhFPDqZxG/apXRLn0OKMSbTwwSSzyhxPnokBZYE72MsbZDdLHxMscjXImWFbASnIbYF6Vl1s4iyVMovmcb1fa7WxPc9xyQrTQRPEI7XSNbMMNkI0vVSEsAMkZTrEt+j0CdgVF8ztK9iymUB+Nwx6ZhjScPHTSKigM91uausZoLUHcMUs5mJhwSCLlEFzEw2NcLRaAJBWD63EW6uioiG5ND4ZkWgor7zcdkAWX1RK5KaIqinPPsvXlm15yTLEZfze0KQcy6X0UeNJBkpUUjA85M1doJVziSRxBE9yl1ByGJQ7BGPN5FJCCAHvyIxXCYrchSXtElee0GRWcB5q9eMyQ/PYxY/iq9wyYKLkotqZJ8vQTkjy1EvsigHfR5m1SXeV5Hiaq5KpEapXCbth0G4dYya7Hg7CNcFQpQHQZDiE0zeZoIG18RPiCcfkugl+uRKEFPfbWaR8Puh983kgfKDscpLRNGD6D6vYwgEi4SkmozfYpP0fd9yEalJOYuir/xNXsQwMUx6Du5caeIHWo8xRscysRKmzcvMIBleIR2THZ+fXmf5mU1yqOdA8icG0/hBUh3M9cSzJELWwa3OzMnvsXLhGbr083f74veJ5RUkhqTQgqXFD3DhLO//4R/nujveQUvrIM1hePWZt/nm5x6nRQeRudkRfuYff5Kde3Zz5sISI+M9bNywjg0b19A2MMDcxBjtrXV5mlG2SaFJvV7S0t5EBH0DYpI8LYWi0aDmZpM4P8Tc2An23PR+Nm28j972zLYdgY27dtPeWXLiO3/Mx/eN0qH23zx8nJmxFU6cWmZg/U5s6hiHnvhLcqPG9g3rmdEb5rVr+7lyeZ4rw8t097Rx7/37+OSPXc/2nT00p4zNvb3Uay20tcDW9Z1qByYaLTokR+YXYXh6mTYd3uZ1ih6dGGdBdWtLK11dbfR2F2warHP7/s5KFyt0GM3EItDaElhcWuK2XQP8u5++m7nxku89dV5+zNI30MoDD2znpr1r9GZ1nKWFBTb1dbC5s+BOvV1t1S+teSXy8hOnGLu0yOc//5re1p6ns95Ob1eN/TvXsKzYpvVWObXXycpfLRo9ayJtna3V+WfbtvWcemOabbVujh9f5uKJJYZHS2bnoHegk6I7Ui4vcff16xkbmuDpZ4boXtPDBz54NytLJf4/Tuzuasfnhc+n4bEZ3jxymbbWgh4dxn3ZXh5f4YUL8/zxN9/km/K10Vji4z90gB/98DXsv6aDgQ3tbNvSwgfuGqS7tUlnS+amfYPcdP06VvTGuBaML/35K5x4KWMhcvt79zG1WHDixLRurYGOjk4uXZ1hbGaZE6pfOXRVD1s9zC2s8OobZ5idneDBGzZxcFc/Ozd2cd3udn7qR3bzQ+/fy/veez29vR2KeZbf/vQx/uXvvMkXnpjiie+PcWV0iVgYIRY0y8zyUpNmo6xqCPrTZllaQmsOTU2CGSX8YPN2kUzQhDULZMvirH61B+E3C1iVR7wQnJ8xLVyno48RaAAN4ZowVGFEhIq/9QvKrqknN2TM8MMi8sCEFSRpZojtLd2Ug5pyWjR9dQMBzQVMG0FWcR9MvmaV5AXEQ3tXQopkBdmcXtTAruHI4UvMT72shXyOy+NLWviJ6amCibkWLAXpGDkLPxhm0NTFNy51KWKgUH914zYEK3gJieYLooxKtHSTSlbMEHAwXYn689hUafKK44A5ST+7FIVangMTvWaKFamqmJn8yLTo1FMUKzQFYGmFjlKH53ycYv4bhMn/RUvjbVr1xDx05Jt6Qv8TdvZ+mq74mA7MGcFRDxP01J9lXfE80yf/Qj/79HDh3BB33vw2mwdHmW27UX75TJBdQzY1VkkNbPXPTETx5GchH2MGTL57/gN42+OOiqkqkg/Stxxw0SSUJmiEdZG+ulJRZsU0dczJqpOSrylQ5UQkj1Zt52Zxs26Chr+RkhkKBeYe+6FLww6yWUgaiUfQ/E2SUa12xRevJplaiOj8g9OKLL6KoPDxM8kmKWeNtY9OKV+TyyvOqi3Z7AYkGMmgNWQqPn4ZRSl6KboqJcvUygRhRNn2ORvVRj64vPezIozqo1xWOkhHjpkFTH9Z2F6I3gORCAF91JecP+x4vsTGecuaw1nr0MSrCJaxmpFko6xoUfpGUD+oH5NwtKJMbZ93nk81McdwmYpvVRyUDTzXBKqPRW9k8YxoGueM8m0UJEwJDgZq0uI4amTlUYOyiiEafpKQncpeQDiSR7bU9tz6SyoTZpDBrCIytexXB5a8MArvupqMJa9VsiZn8plmSVaTDtd4D0FjZiqBpuYZJpL0k5KXRE/uCPqoXcouyXRwkPXksTnBdLhMCiEjEllyMisx9T1e+ZiJNKXncyDLakMTtfTcSNYPiaaAzBLyniDl7D6op0okn98IH2GKGCMr8jOlQvmUoxJ2v0o5XjqeRLLyJ7MgXF2AjGBxE2aGtCgS6gfM5L8F8D5gwi6QPem4v6XaTRNb45Qla6L7w1wtBLVMapmKno2mistX+5t0suuqlBjV2ItQzU31lV4Egcm0RNDwqEhOGD6cyRCuFJypKstrU4KDHA8xUfGRbfGbOgyiXdD1srBNcRfiFZosLeLXpOuH+mrNiC4R2ZWEbHm8QTFnybmeia8uEpANUYWlDggju6L4aPyCjIXKeQVgRiXmdEmakh2y/JeTjiUJTPlDHRPfv6bgXaeWFJnoWdhBa0ddsY2mqYhGArkpGpUNc5qx+pFezGCKU2Ig5Si+ZyVLMaudhENG68+knzF3THKBIK6ilRNJdjVF1U9ktS1TjQUmvmLRO0+HkIjJWFAB54nFrN4YXnf/T9Af36R5/j/TNfkHrGs9Q1dPK6ElMtA6zdqlz9G/8AKXDz1KY/kC26+7jwV28/qZkl33/DSHJ5Z56dlv82e/8y+4cPocFy6M8MqrJ3j0O99j5PIJ3n7+83TUrjIxfIGWjjaaY0fYUh/hljVvMXf6WWqxjSBfkZcm573U6gWWZulrnWHtrgf1RvxjnHjzNW65ZpCnnrhI3RaZmhimtSvTs7GNH37vdo7OJp44PseFs2fYt22ZYuoZrl68wvDlkhMnR6npBVQo9abXAts3tevev8LsyCTb1/QSV5aZ01tk/8/kdfYmBta0M9DXRW6sUNcDRwrGtP/XROabOnwVxBhobW1jw5pO7rh5C9fubGOgx7g6WXLmUtaBu+TeAwOs66sz0N/Gux7Yyfz8Co16jZ33rKezy/TwscBcE1rqK1y8cJXH3jhNvQ1GZ5a4NL3C737xFEtDBRt6O7nt+gE2ytbyUo2Z+Rojeks9NT1Pc26FNil98EO38/qRUR5/doTnXrvIpq39PHjPFt5xXze33rmOR58+RtLQX51Z5KnHT/P3P6HD/SKE1i5eOzOug/BppqZnadLK0y+O8Kze1v/qr/whr+kwPjUX9MZ4geWVpLGK+H8Or66Hqd3XrGejHlSUIhaXG4qpi6sTS7x9apK3X7/I00+e4JknD/O9Rw/x9e++zgIzvDI+wVBjlvvesYOf/OAObrtGB/1TI3R2FGxb18mn3ruHf/Th69nW08sL3xvi6e+dIwG/+r/dzejIKDEEJqYXyJonI4srzCy3MTbdYHRqko0b25lcXuDw2Smefm2Yp5+dZsuCxv71Ia7dv49/8hPX85u/du3XgwAAEABJREFU8g569ZBzRYfzofE5/uArx5hYLPVg1MHBAxtoazGNR2Ttul7F47tPIvj/sMQXTNTESSrIuPxAywtvS0KZzDS0kLOopoLkamR0n64C8M09G/rYal+bjUkuWpSUyGrnaDpc+9JXXzZSJSMMdd1e1s3HAzf10XIuy6A9w3TIEyEYKzLQrJpBbgV0BWHoAlbidRa1MmhWVaXsJm2GSD/L5yx/Ys+1LHe9m87Bd+pAKY1iIyfP7Oe51zt446omTrFVE6GkCA1ikTSxslCMmuwHFVOvzNIzmZSVpkcse77ZZfVL3VidVQsuEyRk1Q0yyD7S9ZuNySdBoAr/+OT1Q3pTiokMWoCCJKgdhUNhtMaLdLZM0jLzHda0n6MlDIs2R1qZZOLK9+jU2+ktnX/M2uIR6stDrO0ZZ2bhKI3FF1g78Loyqif0cJIDa/8H2zseZXb4t9i85Xn6+i/R13oXp67cyUrveyhXZNV9VTEVz2tQ/pBDpvjdHeS8hsdZ7j6lobFKyoRKCCTJeuQaKPE8D56ZhJxQHxXDvCOcrJIUp6ngRbrJANXKBD4n/KdQH/skWpRPUZlZDlQPWikYPh5YotB8KABTnbTcDSOrlNJrKtkhx2osDBSCkfQzYwypoklMqFn0UjhQRJcqcfveQvgtupkX8jdIklgjSalQTtwv/2cmRhZNJciAlGo/6DfVlVh1sGuIrnuc5NSQPsJKBk3hJ81juYrHhBpyV46uZkciQklVCeJFBxSQCcklxCAHSekbxC/kg/+XSlZcTjlzGbkvsVwVX38pB+XOZBsVYZt40m+q8px6Cny+ZtlxGI0sSdgheJYjIistMlQaZRLXMlnzXwbwmEuX1Vz2OROE6zZ9z8jOVd/ML5D0B1qtgoraZ1rkl2FkKXq+qrb6pUBSlnNyrDrYuyHvK88ZKcvJhtj/fx5Ei7gZTUswSRka7yx/E0ieZGpH7U1JHsgH9BFdaEQ1wRCk3sSD/+xe9aRq0vOxL2VXXTxPhead+1j5bOhjqxiySzDcL48pCzGomGhZjmka4j4m6ZvoUXFn17GAKb6Qm7SrH5yvpBdqxyivZMNtCwbfA0uo1kRDNYiJPgoiqPLxrPYX9b1tjiWGjyTKd5Cd7LQKH4L0fShlBTnhaVJ+EhJT20QrqWmSBTkuSMwyngOEgfKnHqZxEgMjKQ/p/619XQTZqTk9CUptIxO0Fh0Htc2cAmVQUa6rByDhur0kT4LJFx22PU8VbdUxgkVpF8pDpgYUZdbVSMJIwkzyotT8TaKitkzqoUk96ScPK0hWbZmSlaS5YpISrTRWNFZN5yvWoHaS/yEHzIJczgRMcVpVo5hik0o/Ss4AP+hLpOI7vhImsSx6wl9uIbtRWKs8Kegb1A8iuL4XoQgiITLBCcoB8se8LZ+qSp0sKd9TooR83VvIlZ0sxSxcCFqFpvya8gVZOknFffDiB34XC6JFxeI0H9pksLZLp6vp7zKne1Fj5EssLs0xfvxPmXrhX7O79gLbGl9kYPFpnn7kMLO1mwlrP1zdW5Z6t+stZyeDO69jqdmmQ821jJw+xm237eSHf+Td/Lt//W9533uuo+jYztj5I3zrT/8JT3/pV+ka+xb5zF+xePhPufD93+f6PSus6RphoG2SWG/i60Xh4HF1tUU68jPUFo9y5qXf0/gf40c/dhsfeMftTAydobWc5yc/vAvGRvmrz75IZ1c3KdTYvKmHK+eHOH9uVPfLbvbsWktPR+Rf/MI9NFZ0KJ1YZGpBK0uH3CNDFzn01nk279nEfFxm58FNXLwyqzfTSzzzxkVePz7O9PQM03PzeoO5jK+TRllSakOPeht0/y29oi9x9eoiWwcKfuJjWymj6S3qEuvXdugenPiRO/q5Ye8A6we7qr3pcw+/zuWr4/z0z+/n1tt6WJwp+dQnbuXX/9NPMqKXhfffsY5bDnTzjhu76d7cwv6bt7F1Zy+Da9vQ62N+5N2KpztQaj1cGlnhzOlLnDt6lIPXrmHf5h4+/qGD/POfuZ2dWzbzwbvv4oeu286gHpTGF5d48egYoV5w9717uHnvBqZmppmYlO87+njgXXu5++4d3HRgPf/4kzdTzsyxPD9Cb1cgpcTKygpls6RWCxRF1GF7iqErY1WsB/YfoEdvy9937wHee+dW9u0axP9ZycWhGaZmM606wJ8/r7lZDnJpPHFlYg7/f648fnaCd968kx96x24OHFjH8uwyk1enOXTkIj3dMDW3SNS8nZmY5xrlT0tBvmRePzHKTKPJ1KWzOlJldmxey+nzE7x1dpqGfPSD/9T8Mr/3uRN88ZkrfPrPX+LPvn5RYz3Ejq191OpBb8B76e3tU0xaN5ZYu7WLaw906dePSK211DKxypb2gqg5adpcTAsNMaDQFPXNsswS0sbhG36IGd/MosB8geELNIMZENDGoCJ5X4hC0VfyJBzHJGKaWEEbR8B7ELTQic6NUg86yIhmJRZUixecpV3PhKl77Sodt6ENQrUJxyTkvISUEn6V52JmFIPh/zJCPd93CKaW7Je+SdTXs3H/z9O36z9zZexBLfSf4KUjt1Gu+xFaihnal19U+b4W4rOk5gR1TQhTLFkgKQeCoDxRNbVrotVk1fMil5yjSsbEq/IlXrBc+ZDUXr2xmvqmA5xJXsWErqoprDIGSYksFCURv3F01BfZ0PIY3Y2/1qCdpygP0bn4LEFPUbX6Jnq2/gSda3+BwY7NbO59DWYeZf36DbS07aZR3sfi/H460lvkqW9w+s1nef77h0lxWjmfZ1xvB7Yc/DC59++xlLbQbW/TUg7R3rxES31BsTfIGgefA7pLoDST5K+mA1luJh8wxYp81xcFhh+eTP4beFfyoK5SlvHoNLzqWtVOLiR9y0YWbhZeFrcEkgqi6YvflDwXOa+OP9KWhvANk1yuZprQM2pldI9BsCTxUjJ82D3/pUnfhG2pmrNiCykLxyUzapD115AdtyWn9SYnEIQRBJhlzX0hJc0x8Dnt88DEd5+zrJMNP+CRC2qSr/49tWqzhM+TIoPjmhKWddeT13jOsgJNJltaYAFHS6iLWZMoFdy+7Pj8cx0zwSAwy4isojhFA0N7OL5mHTciHKeJFy1jAkimDq7vlx/EIl4Wnqn2G3GQH243y64fcFY10EYPSZ0iG37TlTUc12MNDu7YGVkEj9Pz7jnLpCqqwjkCkBkJSERYyeWbmag/bU8gpkkuaXT8oaU0keRbUM6UdGRaBFkWPUjOUqnxyFpTWRqyGMTOKiUyEEhuz5uSL+WHmWEenOT0dXPiBneXoHFyfI+/cGqZhS0pEU0lWCaZKRbRxPfYUvC2gehVCpAfQQ5geigPONeNuK6Tc3L9VXmJiBXJcijItomQ3U5K1AHPa0pW2UwRypAkIUbOqlVSko1MTYZ9zkZRcYtZMob0oKnayBSSSSL7eNaclpUr9QWPxYDHoXAlKaK+EhGAI0b1oHDb8i1RKH5dLRGUD4uSFHahiVf8wK8slKq4fMzy2+RLFk7G938zI3uRXa/FwGyVpooaCalhBHCCxl4oaoouh3MKGq9VuxnpCccfalaQy/KBrFp6khBOppaSpBJSIoju4yDXMY1dqfB8fyEbZkGWJfa3dOGFYJp2CVkhBPG1bjVooPhNBWlIUznJagExCGq1ndTNZpAVhxCSeCZ7gkEuIhLOiWqEbLqqqK4YisO0OJL6ucqxYKKK8DR0Mi/NLIIQHMtUo9wk6SWhN4CmDCWVoFJJStDHKMgSyqHTDElbiZsI4oOoJmW3o2KSVQoo9LTQMfsMG7pPcOdN19JCO83mIvM6qL7vh25ic8/DOgyeoW/r9fRu3MxC+zYujjY4feQYb7z4FMuTR3j5of9IZ1sv9/7QzzE6usDFi0N0d9T4+pf+jH0H38sHPv5PeP/73setN/TRk0/z+Jd+h6OnXufFFx+jo7ZC28x3WZ+/o/ekp9jff4H9rU/RX5uhr22KK8c+z/OPfY2Fke9y6x3GyOwCX3rkDI04wKlTV5gdXyTPGGvW9EGtg4nROSYnZ8naP85cmODS+DS9PTV27NrM3l2dXDhyhUuXZ3jj2GW6O/tQ+GwabCGrcez0VZa0WJ5/5jSTwys6bCXW6611n94WX7k6R63QnGs1TyJLSw3mFhuUSuL33xxlZG62+ucErV2dLCnfV8fmiCsN8nST+2/cysTYCk88c5H7bx5gZGSWR75xnrVru9l+sIfHnjjHwkLg8SfO8Md/8B2Ghyc5fnpGfk5QdMLIzCXSyhSDa7ro6yywecfNDA3Nky3ojGNsW9tJS2uNLTt6dZju4qZd7bz89hV+77Ov829/8zH++W89pYNk1EMFWKiz0kx847FDtLQ1FGNN60npK4zzl+a47o6bOXV1gYdfusx4WfD9Fy6zpIVohj6BrDk5PjbLwvySynJFq9XqjF05T5etMDM2wYWhSWFNs6a9nY3r19FSK7B6hx4+mpTKze17NrOmvZXHHz/J5HiTQ4eGOK0xmZiaY826dpaaC9z7YztZd3svLf2BwYF2xfIia3TA/8h9m1jTW6Ovq8YNB3ZieiPd01ZndmyG7ljywfft58MfuZV20W66YQNPn54gaxEMXTzLkXPD/OVjp3nuxAzbrrmBtet3Uq+1sGXrAEv6xeLpp45zz4d307XWNJdnaerX3I6OFkLL6slUN8uA1paWk7KRlQxlpbCEaSP1tyNBCzVrcZdKSwyBFaXL3xqqUpJzVczMu5j4EiVrwkicoMlkViCGlueqTNChGEl7L2uHWBWVXS30rOK80vmyb3IpSrMQqFzD6dmJMhCFnbNQBJBzVggSFs/MMPGEKBTwJzWxdeMVsvAb1k7n4HuZLf4eU2OJ2XEtoNf/kp7p/8bW7j+iK32d0y/8BnvXHGOdfY/+jrP4YvJc+GbvC6QJsucZEb4ZSUWu4IeNoJjEBvngElm150FhkMTwYvJZ6xKvC50caiIWokV5nC1Q5hpZO3CRj9Jbe4S+4i/YMvhNBuqPEAZ2M7XQRbOBYmthavkgr1z5Zd46fRMTF54iNo6ze8cthI6P0tJ1K30do+zetoXWzkCsT/D4w4FXn76G7nWfxKzO/MVvkS/+Ji1L/5yNrf+MgdbP0Z8e0e1zSHNDDoegm3OWLBj6KFZd8U2/rrYpkKgN3nPj49BUlB5zEYygpJiKgtHYmSrDb2QKGSuDUhRVwDI4uOBUB5IMhZyVz1TxM+gmgfRBD/66qO1E0V3Wbz6NEKVXA42xGvpGzIyofHrJoajsRPlTENQ2wOdNpJRcVr4h4nOwkEwUN5EqjGXZKg38pmWWCCoWzKVxvBijeGCiROFYkCwIHcnaD/KQxW+qn1E0KMHqG+4uOkZl9VDMnldTXUi7kGRFFmZUw/OUHNxQL+E5jkFtvdl03SBqzQFV5DlRcoWUiiwZtbPmprcFTXK6BFwf0R1fYlDKb8k2iWTVznO6RJWzkmhJIhkf46sqjJsAABAASURBVByE6/NDAk3lENVBdU1+JLWz5kUhkAgat1DlQeLiGmVZEtQqJK+KRkpKSdA6DSCdLOJqCWTlw9+2lk3DP+5LlHHPU5R+lv+mvCQV1w3aO6KK0kaI0shgGsC6LFYHi1xiIaskWjDZFD/KrJwrs9EkShKCgYwrbpQvoxTBzPCcRvmkLiupqVyAyATlHZQbIfjYmQQSQSTDmuiAZxIMih10P1c7EmRProLkkrdlO1sQgtFUjNEgBmFalg2r/AjiI9mG6oZy7D4GOeC/8Kiq/HW+YSCCSQ7l1zDtLaiYcJRX4Zo5NeO2C/lQc5sgSat8k1nIaJ4H6gnRs8Y/VPL+nzczyeuLH06D8CJZ+cxVXuvBsFI68pUUQfimqwM6yYt3gwOUWTaybGaFIylnyu+o+OQtqjDhRXkQVDxHPickKV9KgkWHEoYJQ8VU5HeoxlQaEjT5FkRz+4LA3+x6N1kAAsGyyHJYYwtJfyKLYsIw1eie6XtATEYtQzYI+ktlE2c7fkL+y3a1N2os0SdqfsYEGgIVo5SvWbFkr6WYZS9Ipyqy6jgiSzNXVZYhtxNL91M2Y5ZVqNy2SlpaWbhGiJK0gJnaKgpJPJ+jwlLwyRIGmiNZeYIoWV8TORlJbX8B5fb8lwItGVIw0CJqt2HK6c/qhe9hrlyWrdDH5ak6/euvZfzQBY69dYJavJknv/uWDowtNOYW8X/WsHljH20ssX3bLLOLC9z3o/+a1195ka6+yMrCIl/5/JeZjus5NLyZ7jWbGLtyjGNHLrNnWx/vuG8nC80mQzps9m/bx9e+9iZf/tzX9TZ0jrGTX6R18QKDnODk4/+S57/5+zz32jm6tq/h8e+9CkTeOjnEoZe/QoveQD/02Cl+8yuv8ZmnnueqDre5ucTf//h+wnyTubnMus07uaC3n7PLy4zOz/HmyVEa8rumhTw2PEN3rDM+knj12CSXLs1y+cIyU8MLbFnfxb593RzY28sv/AO9pPN/tkWNom6YQVMvDWpFQdIin9bb0R//R9fR0l1jQSfhpcnArVvXsH/HIDN6w7uufYZLM03e1qH+9UNXmJxYZmN/F3dvG2DhzQna61187GN38I733Mqrr59n7zXXsGmgg0Mnh7kwnjUnu1gMdT6mt9v92wL/5Nfex70f20x/b5vGOvLxj1zDO3/4Gu760F46dQh96a1THD09zPFz82zZOMiWtb16KAjQmKU1BrULHbKNLzzyOkOXruqXipKtm9fx6itXeO21Icb1cNKhODu7u7lwUW/8128lWxudnd34Z0XrpbW1lTWDfTQ0jr7n+/z60E/8GrXBvZwcmuDs2Dybetr4wDWdzF68hIU2Xnn9CrvW13n7xXNcPXyW1545yaauOp985zUsLWcmR5dZX4PJC1NcnRnn1OVh/vtvvcL6dZv40A8/SKrX2XrzZnoGF/mVf3w/H3vXLr733GuMrzTZ2dfC9t6CDeu7+cY3XtRcnqZer3Ho1FX613TS1d1Kf38bPTqMr123hq06O+07cIBmuURdLzQ36G338nKT5fnEH/zXF6v/IWhbvQ0Nr+7HWnu+mBNZiwmtG190+L5RbWpZWfGNlmzgO5qWsS+2lLKmq2jql2aYapNMIImONlT0MU0iUUzNnCVTqiTvCItqY0E3Nl/gSbqI6xjaK7xF1gac1GpKP/hGkJM2QKOJsILREH1VR/ZEcxkzJ2YnyxP0ySTZUAMLVBtOqU7W3a0lzFHEy/R1jrJ50wbufOdPsH79XmLnDYzbh1lsdhDjBC8//l8ZPfYZOiQf5Ie2zsq2VTHJlkcs/3U/IJupyJDbkI+lat+A1UQ7GA15lTRRc1TGheX7YwTpZPkCIZQgXr3eJKycoKvlCrVoLMyWDI+OUG8ZoKu1jxQPsFjupNBqX+nYxUqxnlT0UF/zLuLan2X9jvuxei/zS2uYGT/OxMQZpubhzz7zOV4+NE5s7eSjP/NfuOYd/5lzF0vKqWc5eH0fW7eWNBYTC2PDDLSOMX7xK8SVN4nlIlFBhGzu7GpbfpuHb9BUI1mhA4ApTBNHYroJBY2fho1KLAfNC9NhBM0WUbS5oE/SgCsbaD8H5S+J5f3qsCjNbAmZdkBhR21VRlTuMZF0CWKa1xmKgGxkVtlB8hkTYLZAaWjuSCdByOhjpKSOQRlFFzEoviBSFkC2ElNcUSXIBylAAAPFsDqvfcxLEZOoch0fPrFJugTZ8DhUKQrJi2bR5EfAQg3MKnpO8k0KnidEqaiKiRAQND5/kgWaKhopqSXhm/QzPgez5HwtKGrlxRSbyYZk5IBMYJJGuKvfTBJ21A0yKO9SqPolaG7qIpP+pF4KXstPmiLomleBBNGUP4loSliSkOhClB/SVZ5jlYAkH0RVDv3AgyV8DLNEMtKTR03pNckoJI2ZbEiWbMorFBHRjRJh4B/DxBNZmoZSWMmZ+ChphdZ3MPdf8iGQtbZ1lQ+QUhCOeikJI1OTHPr4uCGlIieloJSMdFGRr8gXH38H8BCbslr9kiQ9NeUbmBhZ+qUlkLYuYhlJeN4u/bScI1lJTOI4hoZDrCBpw/8Nf5a9GAM+x5rSKxUj8s8PyaUkV8R3P6Js1FWcJjKF6K2yHyRfBshmVU5qaqOPkRWagFRjsqKmz9/g4yh+Q0VUgozpficpCajtPmY8y035mDUfXArJqRbZ5xjiJ41zwxeJa2Y0LwvJeDGQn/6wkbKR5ZfcrKw2lVO3ZyFTim6yp/TpPuP5EIiVoiQUDVGMoFaVl6pGNjLeD8qTZWln0TTXkmUNk/qS87FtVW0+H8QLqqPsZUy+BPwXJH/gQH3/um5V+0XF51WQn0hPsJoXplyjWt5kaYmYZV/ZQAGLbvjH85JzkA0wn7wJqo4wlS7tiQmpeg8frxSMal3IltIFwg7KkqnvD5duo1Q/qW9myhdYDDKZKUSPUvC8IpsoF1klkTG5U2hBqSsF91IEwH7w5/QcpO16SRYzQtNF4ekLwsgxYuYa4HtpsEz0Iq7OlcgJaF6hkZYZH1vmu99+kbPHLukweifF2rsJYYV6I/K5h77CbGNaB+hl2ltgsdHG7PhF7rpvI42VTu6570G+8cf/F8X8a0xMr7Dz2gPced/NPPCxH2fL7gO89cTvMXrhdfeIoxdm+fLXnqFleZYbr13H7/3F9zlw0+3cd8e1DL3yNxjdHLkwz1OPfoFTb73NjTffxIGD23n11fMMX1ziwtACkzMrWHcXOw8M0NFR5+CBHlZii/xaZu2aDq5cOMen3r2Tn9LBSzdM7rxhF7OTY2zauo3te7dT/Q/T9Ma2VfflrJTNzCfGRpa44brb+LuffID33raRd9/QS2O6wVuHR/jMZ59l40CbclXSqj3JJ4AfJJeXG8wp3qAc/ea/fVr3KtMb2BMcenuU+ZUmsbuHvsEWpso25hcS775tHe98cC9bNnRwVQfPtJj5+qMzjOrt78svHdf9/Ftcs6mX5akxTp67wq69gxw6epXvvnyR8xMz/PZvPcpDXzvPmyPD/O4ffY/3//hu5bfGTGrl6VdP8+ILx6nHWf7Nr32ST/zEe9m+rsH1B7v0sm6RG/dt5H3vvoMf/+R9aCDwebl+YwcTM4u8/337WLehk8H+Ho155tGvP8J7rtvM5PgUMRYcPfI2i4uLOoy3sKwHFJ9LPXqIWNIDlJaQ6G088Il/Rdm3hSNH32Lrzj4+/KFbGVtY4Y679rB941pmZ1dYs67O9bdu5uLUPJu39rBz1yDWXuPYmSnu2T/ITfv6+eBHN/Iz/+4Obv3AZv360KSIdZ554TR//ZXvK9Z1vHX8IpcvJ1579jhJ55i7793Fx/RAcdP+9dTbI4fPzdLR1sXF0xdoLUrldkXnpQW26GA9UEvsVsyLegA7euQoX/mbP9UaHGNxYU6/KCzS1dYPWozNxaBfCALrB3qp1Wps6a9pqWghBS12X0BZ07SpjSVol4laTL5hmG4QSWJZcqVAyIZPFMgU6quHf4L4FUudpOypW20KEkGw+CZXgDfJFgRhGixZ8bZvgFIutehTRh+j1DWo7/jZiZrRQTuRvtXG5BtRcBmycDJJyMmFRSMlRCZ7HHLE5WQG35zLYBRFYkfXE9w8+Oc8uOv/5u79j7Nj9zo9lw4yMzXI3Jjx1LefJjSDJssKp4a7OfTmRWxpFvNcVNeAoEFGM0ZdvsamuKXikg3EVBPkk+H+ZIJkTXFKCTPDN3I/dEQ5qy451liaGaI882nWLPxXmud/mfbmn7BhzTLkNXordoDxxs9xefaTlCudq/pLU7QUC9Qao9Sax1iK3fTpSWzHZtNmdobjrz7Jc4//mXC/zZrOSYbOrXD4jRGmx19mrrHMsBZgo/EIkWmOnR7k8UdHOX9xTk9iFzh1fJbm6Am625YI7QUtLS1EJTKjjxz2UILqUv4nxWjmkYobDH3lcyaiSjqlxlj3BzQkmpzo3SxE5cP7mgxCCJhkC4FG1Z4bv9E4LahfqBGEL0FcsAxNBKCuxl5zI6mVZKNiSqGUG1GCwQD1qdoJx8Ei1cckZBASRDX9vijz6L6D19nl1DD5j0pNY1xggsvVnCvNyCEopkgh/RZQO1f80jKliaBvTXWhuvrnJfIlqWThROEXwpQCFiRkPuuTpwOXtyR8Ip5fZVE+Bhryx/uF6myr/CgMQVY+IxqC8jUT1Q4RsmwLiqROU+NUmmy4raA4JFy6A7KDHPO00oQk3SRNM0Nf/JIlp7BA61ss1SaVoPWI5FcLphrEVkOKUVVQHXIQbKYhmw13SHkrSXiw7nuQXJaMr8+G8MVZzQEobvQWBqQqeKuwg3zJSnCZI7rnkSpMcL9DXpXJspEsVTou35QfWQFkOZVUN1U3Q0bkChPpRQ1B1HxCJSrzvmdk+VA5IR3IaopSJnEDWCGKQTAMWREryK7bKsQrRVU6HY6kdopCUJIrP2Qjy6brea6T9FJ2DUOu4TekKJslUIqX3VIOqziyJVOVXBBGZcD5klelXGU9SMg/STu2x2Hy2GONFhSDUTfkkYqAWqSUZdt9RzqoH0Bj5iURlZgo/ZqIWfTomjFjWjxBNrPr5FyNWRA+wYSgYiYfA4XX4kcr8dgbVmARHK8m3Shf0Md9RWOGMGsel+yEjMbXBQKWVDejwi2IBMwSSDYLtylW8rZIORQ0AyhdiOySBPlVymgmIEgxUcvVrZrDuD3xm9JIynepGjP5mIiyY7KBoY/kVWePUZirNHDXUkWLki8kB6X31QrC8ZIDKPTKr9WcJRGArK8X2bUgcNXIH98jRSbHgFnAjSQSPusKgQlWMWTqokWpYRlTERHvxupemNWNYoWKpo5iCgQpV2b0IJKCfJW9LBuu56UWDFM/SM7brTKwfc1V1nb3cudt97F523ass4/jR16htX6Y5y6/xEuHFtm9c56DN67n1vf/Y3o230693sP2bdvY0znHe+6+iaeffIye9gv80//9LmKxwht6w7xt637v1XUzAAAQAElEQVSOPPEFZg9/lqPH3uDNE2P4Q9q+nR1s3rmRu+65hxtv2sfBW/bqbW7grx56il2799HXkZi4epwrp9+mq7OgrbVg+6ZO5ieXSI3AylKD2+7cSqy1c+pE4qbdG+haaufsyRV6+/uYnZvm9ZPT/PmTZ3j13BRtbQVbt23g3Pmr8vMEzz11jIOD/Zh+WWtgdK/vpXcw4vk/d+IMFy8MgQ5gJy42OHVqkaUl5Z/IVh3I6hqzA/u383c/cTt6yUlHrZWgN9mdrR30t7eztNKgTEbR1s7py/N8/fsnefbwVWrtfdTqgdHJZb73zGnlYhJ/4H5lbI7UkunXob2xvKjzQGZg63qOX5hh3ZZt7N2ziRk9RNRjjZmzUwT9Ev+ed+7lT/7ny7x2ZInP/vVhxqeNo4eH6S668bftXY0uThwa4o2X36Qxf4GpsWFG9QZ6z74NOleUNCanObizl7Z65ic/9SG6Wjt5z30Huf76a5mdn6/y9eKhEYpNByna+9m4aT2aaHowmNPD1yht7XW26G285zXUQMuSW+7/EAvjZ3jyL3+t+h8gnjw3yutvnWNKb6F/+Y9eYMv+LfR0Gz963xZeePo0Ewsltb4ORhfm6VrfwUJYZKps0N0fGbymj8MXz+lh5i0OPTdCd2srt966iw9+8Cam5Z//qrKxtYftWzfzoY9+kBuvWc/izAxL1mBZS/TmA1tpr9U1NjUW50qaegt9wzUbWFhoMDO7yMTINGv72ujW2/Su7nbu19vyYCVnTl1gaXmJeksd3a4wrZPlpRWtqcDPfPQWQhmArK82PV3VNLyZMTGs2tCyFjDaWHxztZDQ+sPMVLJkTSXjG1opxupmZiT9+fp2HFd3TCNUOlqfYOCbbSIjsqaiW1fRZESfKGW/sQS1/Ruk5De8egj4oTqJqHXDSgBzmuRLRZi1kZiC9M27LF0qUMUo/4M1qachNuTPc23f37B13Quye4p6OMbK1GEaI9/iyS//BlPDT7Nx83Xsu+MfcP0HP82e9/w2G697H1brqm5IUfiGPmbo3l4VhY5c8WhAnZAyNWz1z/9Jh7geg4metYsFcYSgayBoM3eaid6up8ly+hhjl45T1CbZ2fso+3o/x3Ke0wFiToflxxm+fJTUvEgRlrRg55i/9Fl6a4/R0vhzusrPa6JMUM6v4ZnvvqLFO8r9twdaV87xznd08Yu/cBfve897KPMAY+feYOe6Pjprn+Dss1doXj7NxbMLpJWthPZ38v4PfYC+7mHGz32L2VPfIo//lSbuW/KrRKkmGmT9eR2U36zbcFBEaLBr6pt4ZoapnVSvZMmLlzBQPyruqMlRA+9qriUkoa/pJ5fkMGTJ5WTakCCSUbYA09wJBE8++kSVkKUPSU2ZQVMCnwOmfqF5UMiuH9YtJ0rpZ2cIO3lbyEipKRkzq2wE1e5/lmCUn84P0vE5LlHcueCSCeVSXbU1tFQfxRu9IcHS56X6K54bJcokp66sCkwKSR5LTAAJC6x+VPsB1G2aJCt/VZvh2iCAJGYVvmSz8tMQR9MHjzmoL7OKs0TNqkTFGMi0SKheCkJxKWXUJeg5MffFoKlSuPNyKsumJOUbKmLIweCJVSKSOyM8MTATTyIpy4qwHddy1nwVUbyQFZuKwkeqBF00JNIOLoBcqew2yEprxoXq0pNrGIkUSpquI+kyqS9qKbGsOmj+RNW+l5hsmGSaApQbeJ587gkKHwexMQuYfBOsvj6jVLJH4XTXRh3DdSBoTmWCAlILo6TFEiEmPM8mI55r98HzkqWUs0kOlaxLArLsge+PUTmuZ+8HEI4BWTqey6w2JK1nEAkwzKy6oa6Y5F0Pq/LURNLZM2PeImp+lkTxsnuM7hcUhnhNUZPu+0HrJ5CDiFVJlIpBwv4ly04WS5U8gCh7dUMf2VHtBxzfe6PsZxWkldyf1NAeJzHlJauyHOSD7CrR/q8iVr0x5dBppfbORF1y2a34P50pEc+EFr3hsOpHMlESBU1NGM1gfP7ovi56IBkEOWqyZZrL0hRfiKKV8s35HktSfuUi5o7Jv5o/NIiQAKkKIyAV/FKSsSA/TV3JxIw+uqitCUklY7KtfdykLDGi5NFHUrJheB3kd5QDsZqjiYRhBv7A72PmcxY5ZyoO7RDmF/WRXHWfEiMoN3XRHNVfSJSS8Xw7RlLbJKyphAJXKys6Y0Xy/mtCFCVYJuAeCSEoTvkpkiiG1F0NicmxREAfEU3Vqq/KRhBdtFI032NM4xDzBGvDd1k8/jU6dOh45CtPsHbLGlaKtYRiE99+5BTDVzfQ1nOQ40e7+d63juD/HebJ1s109TQ59txfc/r4ZVrKJQa76rz3nev18upZtm3ayM6N80yPPcGu6zezY3MbH/jxX+Xme95f7as/+ffvY+feXeTubczndsaHLuh+lnUvW8///MPP8epbZxkfH+aGg31cf8u1LIwNsW2gYN/2dTygQ/yOrW288NpFlputjF65yoWLI7x1ZorTZ6aZGl1g545BrKVG0aVVE0ve/Y7dPPT1F7l8dYHBNXX+679/kL613WzbvoEt2wbo6engwJ7t9HS2gN7KHnr7Ilem5xjcUufuu7bxyQ/fyKaeQm/mmxATVy6NcNsdO/nc7/wY165p0wyB8clFjUVkXV8nXXphdfTUFRYWV9iwrpV/8kt3sbl7SfwmZy5PM6dcb1jbxfLisg6yC9x+Yyc//1M36hfsOdYMdin2Ce0RcGponKdevMxAZxf/9Cffqft0Bz/zSz/Mjlu2MTG+BGVgeGiZl14Z57vPXOR7z1ziiRcneOSpizz/5Fu8pcP2+auBL339HAvanKeXmhw/foHPf+Fx1g92c+v+jRx65VVOnZ9iTAf+lYVx3nPPOnZtamH3np08f+QyFlZ0UK4rR6201CIhIpoxPjHH8Pgsy40V8Vo4dehJzr72VTrr8zrDGEuLTbo7WujpqBG62njm7TMs6xR+ZRJGxhcZ7O/gL792nMvDCywvT9M60OTG+zeQO9v5y98/zN/891PcvXsLP/aundy3by3XbKzznW88R01rtbut4MrUCiNTcxSdPTz32mlyo4XY0sM7P3I/O64Z1ENhpFWHzR75UOrXxtnlkh/50QehvYdz4wt6GFnkBuH7P+U5fe4qkzNLJOWosdJkYWEJM6OpX+DPXBxjemaBX/uDJwmmFRo0jFGLCdUJ04agllai3zwyELVozQsuGcQ3suj+jZYRLjlBsCAEMP1JvNpQTJSaNhvQZHO6itD1zeJINqM2mBZyNLSxJvwtUkmgKV5QbSFQQVjEP76puWwUVlZpOpJ4MQRCjJpDGYIkDap/dhGRfiCJWBQ1NgzqzW7zNJevTvHWpU/y8rmf4+p45Pa9U9x/R2T+6gn23/8Pad/zj1i2XXoyqbGyYgQNdtGSyKEJJnDZran4TQzVZhmFITuQLOCbkucwkajqH/ADAe2fJPlqoaAZA0kDq8GgWLeRjr2/yNY7P03P5v+N4cWf5ltPLjM9OaGD8wl2rteG9eZnePpvfonzL/xHasvf1sY0x7ljn6ax8Cg7uj5DZ22G4eGCe97xEW1Wn+DCpT5q6z7FhamP8vyLN1J2/Sx03czlN/6UydN/zMrwWwydPUmt9RL/6n+/hu3bCsb19uH02a/y9POH+N5Dv83Mhce4cuYxLr313/QA8nVCTQn2FChgT0VQndXX+l3NTQLPkR/UFDZ1XcRmdZ5k5SNRKi+eoxSVL934HAcJJW8oJ6XqJEKVO8kmsnSyNicXkn0tHBPfkumNsUoK4iVRsm52KtJHiVZqqeYpCEHFfXF19UphlBqPpkWJFtJzxES2RFP0pKD8MGfeV8kxg26cZgUIXzCVZz5nV5SDEiMiEUOt6oIfCpN2mZAQonjyKXgiVFd02TbZoSGdHMiKA5kx4ckh3QgDQTH6zdUPDFggOR9kI3lXtanWajNQR21wSJNeyBE5SXB70svy0ONt2qq8H5z8MK0uIeYqxwm0YnVBCrZanO/0yifdhPzA+QNzDi/hTLbgbMUZKLydTHYlteoCWU7JKsqe6JIXtOdfijg+0kE6K6I3PP4AWbUfjAVKVNv1EaQXHw9BktXJ2YVNLYSfqcnZKJpl9V3IEE82df1bO1T8gH+Sy7gRkwXZaUg+qG3CydLJavvbdqeXahNcLuFzw/cA9fDgzTIBKWcjSM6LmmqLrkbUhA8aY804XDZL3uNCKqUuCcWcURqEWMlBNKoYI0okAYk5QTQ0Xqk6hKBx9vz6OLuUywimkgmmljCSellzz+021dcgQEg0FGSufNXcgmrvdRmRcHqWz1l2m9lQyrBg6hWUOi2a5nYW0SlNGfXic0NN0CWZKZaAPNC8dRQjiua58lLKtpn4yQgSCqURU6rGsPJbwWTJFCRqlnHVqHaW31Ihu65ix9AnYqaCy7ktcPks4OT8rH4JmuZCQJ9SD0vIDVPxWmlVjGoRQiBZ0D4QSRjZxHP7OeuhvpKQTsDxlQ6yRsKBs09uIKRMFDV4W0L6StbUs6rWVTLCFUUEgUvSjRDweCt/peTjGViVS0HOKxZqlTWy6DXJoNpA9nTJYBoX9CnlWBY/y2+kl7MhUf9iylMSghAB0TUvKJvS1ZvUlUXaGjNsstPsaD/MwNLXWDr7OebnVlhJnVw4O8LRV87QKzv11n4OPPBL3PND/4GDD3yMa+94kPbuXtrSEbqufp6Jl36Tjo63OD87yjOvvcm1u7s4fWqEtlon192yi4HBa7lydpEwcZhDLz3FpeER+tasgXoH//7Xv6dfWE/xhb/5G5578W02bNhFudDOjTu28ckfvpMvPPQdTpy5wshEQ3OrlS3XXsO5q0t6IdTH/q2tfPJHbtMBcZwr5yb5+EfvZK5ZMrZU0tPdoVwF/fKb6eur0dZRZ2Z+hUUdKG/Zt4ltW3rZvH09F+eafP7pMxw7P8uVK4tcOC2/aWHHYDvtLU02ravp7WxgYcoIRZ2xsVlOnFsgtPXT2dvJ2PQi//LffZnX3h6ipbfOQiPR3lEwPbfATQe2615do1YvaKkHzXd44/XztA0MsH3HWrZs7qGtWzFtbecjH9rOR96zn/17t/K1b7zJkt6gs7zCvl1r5GsHA3qjO3FhggevX8tVvWV+74d2ceTkYf6PX/s6M+PG8mxmaS6x55pNrF3bqziXuXXfOsXeRUtnB5NLkVeOJ26/fRcLOlg+9PBrvHluiiuLgcefPsHFqyXb1q5j75ZOnnnqRbLOQx94YA8PXL+VqYkpnn/6KVJjgXPnLpJ16Ny4vg/fG8pGSU2LbU1fK2sHeunsaKeVOdYP9DO31FodSNtaWzh7+iqLOqieHxrl6IlRHcYXuDo8yz0H1rJhoJXQzOzf001HS6FDesHTz1xherbG3fdez7vvuoZ1bS00ZkxyiTA2zfXbBqmlJovLc5ydWmRsbonnn32R06fniAszfO+5EzzzzCkm5oz9+3cwONDOwsoK7pCsaQAAEABJREFUQXvZG8cu8rmvPIP/N8Rn9cDT1yn7C+PcdkMv3Z1t9PW2az9IOhPqxUKtoL2tRod+KdmoB4BN/S1ct7NHS803JC22rIUVgJpBGZCiVRQz09LDtwxQG/V800xaqKa2J027S8XzxRswbQvgG2I01MuSci1E81r9LGvS940jW8D/miCbEEMga0NyUxITTwx9k5C0huVblpz0xTEVREfCriM1cpEoYsLtmzaVlmKZ/tasAVEJ8zKgSTS3i7bePlrauhiau5srzbto2XgPMzPXsNEi128dIC0cp4MZ/BBtIeupZoa+2mHi+MO0NEfJOomkGOSLEaAqcoPVA1xWzEZ1t0vgvmhukSWg+w+F5KOSY/Kn1YboCpdoDaeoh0lMC29+pZ+jrx1m58YNnDj8Ch39tzA61M3xV2cZm5nj/R+8hXd9/Of1RmCZ7zz8J8xPPcdtB2vSbdJIW2TnOjrbZxlc8xV2b3+Cs1drTBd/h0sT25jS0/Xp48/R0jjPjbdup2/jZnbedAuxL3JpapqrF+eYunSB63e0ceFYyZuvXGK50eCNV77Fq88fZu2mvyPv12HNecUe0X2fpJ05JiNiBI9XNRYoVbK3g5E1mAqZwqrocXpJkH6goR4ad6UTs4zPpyj5AhNZuvgnauMM+BwrxfNcIlwzZb/SkYz6GYMM5nQlO5v0TDR5G1R7q5C+o5oGJfh8sSZuS2Rc2TCC7o66gvxKBsiM7vdqZG0URq1qmWKUsZhwrGrUDbIWZ5ZSFE5UbSohGzEFCk3SQljqEoMJ1hSuUVikVvWFZ6J7kX5WcV99XhESOUISzywQKx8L3K5CITQNk40S1aIG1JKcEoev18Sqrtv2eIssgrBQjGpV44euWb4EFbkKymEU08WyL0BPkgA8Jo+twhAfRZJlGwkmnTJLxZLkrylW1G5iBGGhetVspmIJ3CzhURhgYkZxzAyzUvadljFh+b6DPlp64inqAKUUPCeoloa8F1Ey2YwVjGZSpBKwZELNJP1l/GNEyQT5lrw2KEKmZokgrJSEnWVepSaehDF5Weqas8mcaU6D95NJroQ6SEw2hFmFGpCGeKIbPncDpWylaLhOVDsiHR+rnIUnY5JDtmVCilk5A7kkvYwJ1/SWGP/IRzMQCceo/b8YUbKRFQGkMkrfMxsgRYLGx2THJFuUgSCZ0oIiCviaCOLJC0pRTEVsJKpWIFkCVGQ3ilKK2fA6Rq1f50Np4OvTzKq4tbREgBoBkzwhkIWSpZfUipIvckJnRFGoZKp4pI9KQgLSjdL1N7dN0XyvUBdNT7LmR2VP600WqIxV1ywtE57sVTZNDwreN/zn+WjehmgSVhuyGkhHxR2oeqZrEm0VK8gXsyydQDD1Kj3DH0o9Z3g/g49rlQdhhoomH0QPvphKVsdYASTnBcNkRRJEtYJonpdM0JKNlazHXvEkF71oLiM+GlsTjjyRrAyI59dSF1NyyhjIwZGosAuMygeNYxTdx0aVqAVBsqXGwUBvGmsqddrb27jxmsQ79n6NOPaHfPjBNcSFkqkrU0ysXGH79Wv0BncfO/c9yN5bH6StpcGpl7/E2PHv8OqzT/PuT/0e27s3svLqX7Ku/jpFW8lixwKXdch57fUrULQzfmmZte3LHD92lHkdaGs2xvTSAkNvf1cviUbp0dvLofNj1Fu7GRzs4+jxMzz2zKv8z794nv/yP5/h+Em9ANNb5I0DfYxMN/nOY6/x+S++zEOPnODFNy7x6PfP8jdfPERdm9RtN+/US6Of5oc/eB1Hz82xfdcmWttLxi6Pc8/B9dy6p4Nf+pkbmLh4jkJvVhfHG9QWgt7SjrK4nBifnNchsMmCDtqHXjxPd6yzZW0vzUaTN49M6c35BK/oQeP5V8/SqoPzkSPnaC43SE3p6K3mf/mTF3hNB8YiGnM65JU6KH77qbeZ0mFyabmJzvScPD/DX37uNL/32Vd4463LrFvfxbq1rUzOLnDHTTt57c3L/J+/8xJnLy1qrzLODs/z8LeP6gGmRphZ5ifftZd///N3sbNnmYbetP7pfz/O0LEGjfkG7ZoTd9ywTQdLjd3GXjp1wN3a28LkxCJPvTrMM88P0aE3wN/+7gmGx+aZmy9VN/Ug0sLu/Tu566Yd1UNDrTsyMrvC/6X8/6fffYWHnx2jr7+fj374HVyzazs7tvfR1xarvbAeC/nfy75rNjMz2eCCxnJmdpnrbr6Nm97zj/jQp/4DCxr3/dftoNbeBlanpd6mdZtZ0Fthm5rnI/du5d7717P3YDsHb9zE6Qslgx2dbO5s4fTbpxhX4tbt3sOpExNs3quXhedHWd/TwoGbOvjo39nLx37iZq6/sZ8tAyXnTlzg4K3X6uxXcMP2dl5+8TiHDp3lO08f4dLcMrNLy6zowStqPVwemdZD1zIdbYXWiHHttl62r2nnm18/xsCaHjas7a3oLS0tLOrwTYL9G3r4kVvWUc4va01pMaOk4xuvbtS+KRSSiq5mpu1By82/vkFp8QVRAmhpG1jQU4lqLXbfFAptzEFPK0G6hTCjjLlMU/2ojSW6vhlSA9G8+Mbom4nfyLK2gIYaRZCMsMxk39CGrd1C8km01c3A1EMbT8I3CfcJ/0Rd0gJx+ZQW07w2vVni/NuMHPkdpo79OstX/29aZ/+S86fO8vLhzXpLfT0tLW2MnHmMYuYFxuJBzk3t5PipkjQzT2Pos/SsfJ+u1kUWLv45ceQX2bXuO3QXL1FvnqQ1r4AcKuWXXMXjasqFLP9DSBTRKlqOUX4GiRrVhmruO/QwQevM1+kc/z+5pvbPuHHNf2Sw/RjtAxvZecMtPPrIZzn88kPkxcvcetvPMdF8L9/+xgRFOkLPwC7e9VO/r5/MfpHvPnaOl19vo3PwVxmZ/2UWyw2Mzz9B7/plRqcv0zc4yuyFP+bMi7/P6LHP0Rz/c7770K/z9puHJNvJoYuRy7NdvPXmLI89Pkv/tZ9kLD3I4kTB9Qd6ufnGXvYe6NdbADh5/CxtG28jWYtiy2gVEArF5rGauoo9qZ+Ul1pu0FZv0GknKYoVshn+Ztdv7oGE36gy+mj+eK00UpKxH5Sknmk+BOklYfuBx8RFiXasat5INkWERjUfnG7BwBLJSnT/YUWztWkR7WUkIFhQbSoBn6NmJpRSdDEJupiseBGmcIJI/mBQ5ICGFU1xkmXcn6A4xZZtMC3IZEZTOqY3upkkouEfnWkUu+F8j9OyyaYhdZBOqbUBQREjGfmOCcd00xRVBrR8QDqmRlZOHK+UMw2BZcsEYZgZMRruU1KdQp1SfKRPMEwlIK8M2XCdQNSdOAEN0dRT2gzBESVXiB69ozonAzPBGH6zzxaEbYo7YPqL8mn1kJGkCeKqzqs5N0D+SF2Sbi1XPLzngyJGA0QTnq5lbiovJYXapowYSZIZdSWlb06yq7ryTVjel0wylONMEp7vFZLQN9MkqWQK5a9Fc809zsqj/3Re1QLW7JSlTCMKQzimCNSUXRRnIihPWXJmRhSvSMg/QH3UT8L2wyzKS5Lc3zrrc8XnDvpkYfiAmohROitmynvG9OdJN2Fkl/NxsqwcIPEs75FEobb6PhmFHytBUx4qbSrhgGrRNP+ahqSCdINqw3MShN8mkZqKTGMmoSpqFGNBlu9It658urab8PH3OSd3KINyKBXfx01tF48kgnRqEigymC84rZPSPHtOkP+agxlDK0wCUT7LJ/F9H/A4PC2CFY7YapTCK0HI0lVMKVeauC8F0lUcWfMtuP9ZgvLXJI1sZJQ3leRyVX91NILWpkg0yhJfu03TrJCdTMLXikRB6ynLS48rVZiOiD7lDxDVFF0BSFYWLWGKG9FM/lTxK3ZUgsYpGdX8N0y+B4qgnLjPlkF1mTK+di0YpbCySlRbLHklrRhxX0tDn6w2yCJKJ1l/MkEyZUoKhoFyms00lkltfSVYqKAu2Yj6Q3INObYiO6u/9ojpEKKjBDXVbaq9IqOnr47wJ5/5NiM6yC0sX2DtjpJt27q55337tJ4W2bJnHZv0dvfVZz7Na4/9J729jczPzzF3+TKPfvEP+fQf/y5vDV1lIdeYHF+hu7WFpflAT0/BuaudOsTcyMNfOa832LezZsuNfOf5ZXKtlZTGuXr1JKfODnPHvQfJjVFGr15l42A/d16/hXtv2cTG/gYdnQtcv69GasxRtzn2bmvn/ls2sGl9L6VivKoD4sXhGbq7Wnjse2/zvvf8a6ams+y38ugTh1lsBLrXb+C5l6/S293Bq0fO6z6YePnNIe69bhPl3By7N5dct2ct/tP/th19eovcxXtuGWTvxh7eOjxGT0udj9+3jf7eOlY32tsC69e3sr6/zjVbB/nxT95NrSXS1REIBeRUsmZNr3xvE71G1vi0t9dpKPFdHa16AGmhaGnRW9E6SwuJxrIxPZP1gPA6bbWCvq7AvA76841ET2/BNTu72KC477xjkO++fZZP/puv8v98/hC///kjlAH+3b+8jw+9Zw8f+9S7OHt5CovG0TMXaWj8nz02wuQy9A+uVe42snH9Oh0auymKGkl+1euRtev6uDC8yPmxOXq2HGBZb5nX7riT+x64tcrFbTcM8KF3raGjt+Tq2DB337iFNYrj4EBbFdvcXIPLo3NM6kC9ectmzALPPPcqh488r/Efwt9qHzt6iRW9JV9ZWWJubl65auXXf/ZGPnR7D2fnFvnGd04wPQVf/do5Ll9Zqv4rMmfOT/L6uXm+8chR2vt76V03wPDQUTbdtJZ9H+hn511r+dO/eYkvP/w69dZWlpvGucuTvPT2RT777CVeOjNPa3snJy+M6deOec4NzbB+7QBFKPQAVWqgfI3GalzODU/xxe+d46FvntEKMa5cGqe9btRrsLS4QFROlzV+p65M8+SRcVaKFsmx+glKdLZS609bixlqkbXwgzaBrAXvG65yAtE3NpDZqpggXMaLhQASUgwSyJgWs+bS6nIWyw9bCdOgBa11I0o2giiBYAVaCxVNY4r5nxqlMDJReEkyqcJMIP9Q3zApue0iZmp6m9PR2q4FcY6R41+gM56RO1OawF0asJO01r5Hb9v3uf6Gm+jt/zgp3KLD8SUGW5/HN9ylsov1e++Fgbu5cKmmjWIb/cUItdnDbOhdy4aNW+lsv8Tm3q+xse1NgjbUKN90rxZWlo+ZZpBzZvIN/A2YyS8/BDU9bwYBKtmgn/SW4haWB3+aZv/P6fD3CWZn2skjj9I69RXW1p9l25Zutm3aSH89s7G7xjUH72HTjr+rjep9ApkjlxeZnk16o9zDqfMLnD5xkqL5HXrq36S3c57JyZ186yutNJam2dTzHW0ew3QNQnvvEhs3FXorMMepI09w7PXPMDlyjHfcf602oTqPfvPLfOOr32Btf531XTXuu24HN939v7Hn9l+lte86ysVlQhEJ1qCrWKA1DZMLiDEQAjrArNCiyTY3rAeAmmzOP4/pF4CuNo24N3AAABAASURBVPFtiSKWxBB1QEM5DPjhLvqgaqxN4677EmUwtLdrrqB55lQvSdlOegOWCcpjVp5VofshOWhOqSBaIq3qWsASBJ9HBisqSbh+8M0uq4ELKgjNbbpwKUDHDcIIGt+QjWRZxTDxhIg5qJWVL+b8LB9lIyZxBWTCzBhiUUhJqcAD8XUkEVlb5WXhRRW3m90vEcwK8QOonXVJyKOsvqh4rXhcJ+hGHlJJnaT4TNYE5LFnCIpbV4elSFBzXxWLSaS0jMTwdha2+2hyKmQ3KWExguQ8xKh2IR/QGiu8SMtUsCYug+yUapSimdr5B9hBsjiwME15FipZf2agMJE7JKSIKYdB/meQrpcgPU0lXK5UvFnFhIEwg/xEIEntuvLtchj66KL5lNUJMhZ/EKvvCxIXdVUkqeMybsp5qz4ZQRLed/5yRkMlPOHoikk4yyfTmEbVUfzCD/4h0xReUhvl0eRwgbBSEh5IFH/oSXKoUL4KwB943I7UqOqM1oDhfiTpO50sorCDqD53aqK7bNRiEIzkA1E+oQEKSEriSbKJglIATbXlBlltCapG9EwSpo9Vk4jLet/398LzK4wsO0hR7mK6RMnnbPgYlMp/sACVPcNBdZUvWWNnqkWSbibrKq+k7w90Gadn2Za0f7Mo+opMKdlSmE2VFfnUsEgpmaRDtGt5iIUuhbCi6FHy2ZJ8d22r7CD/TEVOkPUXxI2hxCRnsuMem2xG4eNyXszwWC1GmQkC08goMQqXJB/8AdPngfOTfBNYparQcTtgmLCzcLPaKyrJQFUlF9QoVNwuGYLsoU+pdpZiJoFMRykV2cSRP4TqL0pPYq6GmrKz2svKieOa5EvhBflp8q3KsdpCrKZN1twzTG6qiJjVXgH8gSirTkKuYtdaSeJllaQ4xKIIhsiY8hf0E3p7nuX0K4/SHjfj/53kkxfP8NDXjnFJB6RX9Svm0OlSL02ucPLEF/WT+AyxWM/wpQYvvfAcOS2xpHvmB394Fz/0sXfw4nNjbOrfSjnbSXOxhe62LtoaU8zpzXDvlj2MTM6wbv1O2rvWsZLGGR+/RL1lhS0b+3nx2aPMir9lbR3mxxi9eI56Y5wta9pZPzjA1YkZRiYmMN0jm8UKZbHE1Mws1tBb3hs3661x5qd+/EFuv66Peb0pfvXQRYYujuP/FGTo4gJf+9abvHZ8gjOXjPNXAkdOT7OohTeie+bgQJ39GzfR2tKK6d42dH6K9ZsGoLPg8bcvM12u4P8nKkVe4sD+9fi/Ee7p7SUXncyXDU4MjfONx96ktbVWHSA3DHRw790HEYuJqSVm9OZ3365+WusF3T0d1dvbQcnccP0O2ro7ia2a0SHS16ZRXVhmx0Chg2sfd9y+gT272ujrTFyzez3tPd0cHV3gtgeuZWD9IBf1tn1Cb02T9oQDu9ewdmMfly5c4K57tugAK5/7a4rfGJtdYlHjv2PPtYT2LvzfVJ89c5XOznbaWusU0diwtp33f+AuTp6b5CtfeYwzF2eYmFygv6vJ/EKDs3oL/J1HXmegfVFz4QrfePgt5q9OkxslC3pjP6eD58lTlylqLZTNBos6O2hwGD79Ig//2W8RtL77+gc1hxosNxpE5XmdDuUbN7aQ1w7y0uFhn8C8677r6O/u4pb9Wzgz0uTU8JL26cDE2Ayf+9Ih0Va4tn9FMgXPnZ7hj37vdS6fbnLi6AyPPHKGAcU00NXGYGedPTvWaV8ruOemrWzUg4NZprWtlatjs/LThAt6cc3Sygpmgc56JJjR1Jr1f7JjFrmkB7aunjY6Ouqaq21sXNut2vRgtqK4mwT9gVVfpIsD1NT3Tc0XYQItR6MS9IUN+E2AqIaVBDnlOkEO4DcZ9d1RjRdJgF578iRdORxCSVQyCVnBCQtNHjGNhD9dW2XNqk0lCjNYJMqJiFGojwNKB2EHL5UuBIOVmSlGjz7O3p11Rs5/hyPP/Ec9WUzRuf5urr3hp5mdvZlTh5t6eh7BVhqM60mspWhQ4xhrehYYqI/C9BHqSvLGPbdx+VLg6twuZpf7uDJ3N6ea/4PTC7/FSPMXWLB95MK9LRWKkawgyz/foEzONCP4U2FXnMD/OQppDn9r21Kbx+NvY4x++w49s3/M2trnYGWC+ZZ/ihUDTJ75bwwd/iN64hm2D7Rz4JrrGb58lqOvfoViaYJ6z7tosaPsjL/KbdfPcs2+a+js6uT08bdZmCk5e2aK2uQ2vvu1SX7qUx/nypUO/tdnzjIxO837fuwaZqdrnD87Wf0009+buOXuPjbs6NSBfZmd1/Ry+y0bOfzaS3SvX8uRswu8cWaZyeZ2tt71k6w5cD/UejAtgJ58nu7x36Nt8RF6axdpC+fpq41ybfwOG+pH2bhzgI21J5ibOca5w19k8eoT3Nh1gZblK/gbBdOYUZ0WAmRI+isRMQXNlSBSxHRT12SoOFmsbLr4V/Mgal6oSXKa5kFWJwjHCBqTSBQ9WCZ4Lb6GS1cTLoTSJIPaJf4JlJgrB4iimvxwXVUkUYyA7ltqCy9IQsZMBzg0lwUlbgQJ12B1vlpNvUB2GWm1SOdv/Q3BMJMhfU3t0gxUB/WRbNXF8G4MmlfyBydmJFdg4pTJfXCe2/CYsugZJCsOfgCsagcRx3PhN3fTuPlPxE1JNoXZEC9LJsiuRxBV+7+z9v8MYsMCK4KU6xRi6ovcJFmkKXo2ZC0JQfaVZ7dRRS2e4DGTgDfcQHJixnW0kMULuH0NNS4ViMKOFT87xXWUEFOpiMJyXUuIG0QKPmLuAG7Xhy6CeFQfx0y6RM0Tk5EsPI/VDyM+DlGxIczVg0WWTv4BTtB0U1+AWQYTARSvqU2uzJFWnSA4vifHDANKyZQETIxVeSOqH3R1vvuJ2kk0n/9Iq8iiSC+krH3INJ1U1M/iLStCuS5/TClLBOFm5IMuygAhy2fJldE0NxM10VcP3abxz9JTvkHWTH3DLFdvyH1MG0pOCEJJCBvJGqgdMVlF89aIsmfSlplqrHzm+UFXIiC6KSHNgORNCioR/MAeJeBxKYXySVoZFBJNaSl8tbP8QVJi6NoCsl8KMSlG+Sy7URNOYVUP3dkCKUeSkqFpT9IAiiR3ZVP6oUwCAKyyLN8zvsdKA0sme7IvOf9GQOoEHaajEwySO6fiaybIjkSkl+WP4WveXE58eSabuhqYWcVH7UIjhwcmv1t0CNYRQnHjLHytlcqzXMc/QY5bQj6t4nifpLbwS7JymciSyW5JucUyFgqJZFkwYoaKBqqMIGwzr02gubIZ1CcnsCCdrFyILraPv9sOsiVEkLSZsiTZjMsk6vqVsUXtheFX2dA9SSja+KV/fS9nL5ylpdbBU8+d57HHjrGmdZmuzlneevmY7kVrufdHfp2NBz9IoUPklYkp3bPW8cD128krCzoIF7QNXEcMW2jr2srTb8zw/JsTvPHmMfbuP8jyzCVqc6+ztfcsk3obODm2yJFDI/h/du3e2/awogPsv/iNW/hX//YWHdCb+OF7aXmZieF5agOb6F2/hY7uDVy4sMLFq4s6pDVZmi959ZVz1KMRWmq8/z13c9stB7h0dZQWHVhbRevv7YIQmNUh9GvfPsqTzw5xeazk+tv3c93tm+nu7OYX/ut39dJqnFoMTMwk2ro387++foqzUyvceNNuJnXgXS7qnDh8nnVrOnjP+67TAVH38qXMldFpJscWZK+Nj3/iVvbuXc/i0jxd7TXm9IBiBm+fGhatqV8CNtHZWnBwaw8Lk8PM62Hi0qVhDeMsawe6eO87hauDaUPzYnNng5oOqIuzgXe8+yPVP0X54sPHqaVW1g8OMlPqYNzWo7f+y7z4diJ2dfCP/8lHGOhr8uv/4V0UBVy6ssBP/9xH2bBpKy8/8yKvH3qb+cVF9ly7EfRgdfeNW3nH3TvwA+75M8cYn2zS1rGVTfs+Tk/nHv2KMae5FeiwgrNHx3XofoWB3lZ2bRvk/bdu4eCeQdo0F/bs6uWuGwb50Q9tZ8uGGv7f815ZKpnWA5G/nW42EufPncXvk82VUg8LkZv3drKsA/CynnJbVup86pPv4/DJRbraOtm8rZ+R6UX61w1qTSTOXF3gKw+/wqtvXuLEuSYjGqNvffEih16Z0QNAg9ZQ50c/vpm73tnGHQc3MDc6ytVL81yzfZBvPvYai/OztLXX5VeTfft24P8lkKKoUavVWNIvA1oK1LQGf/xjB9m+rY+Bjhr+gIb2/YZugnMLKywszOtQPs3V6WXG55ssarEH06I2aZesfqIWWaHl7TRFq+RZVYStIdVM0KLUtVrU9QD4wUKr3Sxp4aivXStJOAUh6OBtEeklMSS6iqS2+ppVyTnCKw38aV7OIGAVEfQVtUqemToWyPjHkDmVXL0RclbCdFODtr419G27XQfBwEKzm+W509RWHmJ56s+4cvK/s23jGdo7h1iY+mt6277A2OhJXn76mwydOEeYeojDL32aF55/jtef/Wu6a2/Q7N3DXNhBT183nWs69NNRnZm0m9GVOxlfuVZZqoEWXAiZ6HmMhplRqN9SXqCv8V2Y/Aq9Cw/RvfQm7UyxZvnTdM7/Z9p4Alt6htbyr9ja/yj7Br/B+vAndPY9SX3gTroH72bthoK9tzW5OnyIkyefpV4b5vBbX+b8m/+a4XN/yTcffoNHv/IN3nnXPdz+4M+y+/p3cuL4LE89c4bF6XO8852bee7lFwihQVt7wdhYwZ/81jke//J55SCLXtfTFXzmD09z6tSsfp4Z46knL3Ds5Di1lnaeeeqwnvgLJq5Ocfy7v8mhL/8yuzufpG/m06xf+AvC2KfpqD9Knn6Ulumvki79Gtev/T3Gzv8pK+O/Sfvsw5w99i0oh7CFlymWvqEF9Qqp3q60BRL6KF+olQqJaZMDAxWzQFa/qW4pmaxS3XqzaU6gmeQluyhS1bTJjkIzCNXQJ2n6qmAaJ5dLBMtYchSTftaCScgESDMLpUyyqXmM5LKoPuEcyhe9CafQ+KLSFC9bJEvZdGArrEYl71cDsSitiR8AmupUuFpX0TE0T7JqVPvB3P/HcK4WSullyGb4sgIR1A/ZyKJkXaMmfsjZOQT5Ud20hetw/ibazwSum4DSG8ISIisWdBA2F1NOIJTl6kOsfBcsHq8uVB/Zc9WaaplQjFR6TV1XxCiVK8+3pj2yglxS7d7JkmLK6gXJmkowxM8qibp8KUVDuLiQlbhd87bovv6TTjFRfCdJnKC+h5d+QPN9pdT4lgY+L9BHTcHkquSUQbEGGfY16fk1JdZk0HTgEdlbCA5JotVLVj69jcZfTXkiCF0LlQDCVVyKOcmud1zWNB4i4ZxcgRk+txKQ5JBpjiF70YNTKeVTUlHEJFkOAvaxImSS2hJRM8tiU9MrExWHWJI0yQtUjnveNTuJogbNqSx/RcZpOC0mtZP44Ht4NKciTJMkVazo43G5XyadrDGwytCqsMfiJThKtsonjzkiffV8q+z8AAAQAElEQVSzdKqHh5zx/b4U3RKym0Hz3aDyt6Ha/fI4tQrUK3GeSbIpeVTHH1CycE3tCEJP+DxL6jc18FmwSUFmMzGNQskNTdwlkCUz0ZW8qNya58T7mjOF8EsluLLqTgjHfB5IOUk+aQUl6WepyygSx4IJNylXybuoV82N6AGqh4SD7KtSM4P7ZyjXilRdFxGRpJyuIAtmWIgiBdWG4JEBsvSkgVkii9gkk02yBlRFI6PAzdTJRsjS13zIknXfTb7nCh+i3hQkrWWJrWKobzmASlbcmYzbqsu/rDiqNWHqCGN1HilejX+QLbkF2jQSLSzW2qBdh+Ku67nz3Vs4ff607jtbaW/fqree6/RWsIVrb9qiw+cOVrSBzU6M8+K3/piVxedoLM5z8MAgV0eMLz05SmPNx7j5I/+I3NLLt555i0LOdHTWWL9xOx/9+P16yfMUH/qh67hm9wYevHUH+/Z1stI09dezWDZ1H4r099b4wl+c4A/+9C1m9Jb79IV5lmhnejqxbe9H+OEf/yXW1CcY6KozMbqiA24/7XpDObvY4LY7dnHizaN87/njvHroCGsGuwnavFaWl7VEV/QWtVTfqNdVagVY4OGvv8HnHzrJCb2VfN+7buHanRtoKs8NHWbbJ09z47Zutna2cnlojJllY2S+QV9/hw7Rs3o7f4T18ndNl9HX0cbe3WtZWljk+JHLxBqMj03J71kK+WDVGAX8nwTNjI1Si5HWmvHJGwf4yD2b2LGpn6Cf0IavjPHcK8d1/mgyN2FcPLvMmcuJS2PGmr6C627aTK/enn7zsbeZmm7w937iQSbnFqpYvvCFJ3jjlUM8++RL3Hz9LYyPl9Rlt7e3g/GRWdauWcuGDT1sHOigs61gcmKWZrPJ1OQUL702xLceOcLiQuTn/tV/5l0/90fsPnAHbx16miNnRjiql3NvX1pg20And20d4B98Yhc71hTc+eB6ivoiO9a2EBYavOP2azl1elJvj4e5fksrOzd34etzYM16LJbsOdjDYBfcta2D99/QQ0drC0Pn5jl5ekovDHv4759+jHOXxjh3dVYPIuOcPD+uM9GEDr8FMRhbN/SzvredV05MMzIauXRuSbwoG4mtG3v5/rMXeXNqmacOX2BkSWPcEWnrhBUCl0bnEQT1lhpvvHGSlpY6MQZa1dcyJKXM2nVdnBqbYHJ+Cf8/t/FpsqwXs7Mzi1qyRqve7ucQaWh/qIs5qQN2IGgdGlpqaFPTWJhVYEmrtbpZaEMqRSt9YVpG407UplVzSMmkhgJcvkp/yzgtjRncSYmKKyxdrTRqWcGgj1avL+uEjCb1ZTcKWz1QnUXPks3IB7VNkxzJyAyVnOxLDPtBHdRJksvaSNBk0dwnxX6619/LXe//RbZsXk9r/SLreo9yza55PW1OsG9/YGB95vjli3oyvEw5dZi5hQVevzDF2OQ8QyMLWHNCh88/Y9fOSFdvG2HmBS5+/xeZOvzP6Jr/a/WfxuIKpUUiEGOhDXmBjvI4Pa0ztLU0mbnwLWqLv0V36xfpbf0jNq2foai3E2ubWJl8lo7022xZc4qpscjwSOaZ10d4/Y1v8Oz3D+lA+xJWv8LYynnqvbP0rC/o791Ge18X93xwlzatM9XivHq5zuWzw3zuz/6imlgTF15n6PTjdA4s8/BL52Wvh5WlJsfemqKnt5We/k7uuPfDPPCBD5PKAg0Ho8OtjOsp/ZwO1hMjy5SaHJcvTdFWNNmxoVcH6xXeOHSZk8dPMXT0YU4++9/Y0PplPRB8jlHFcU4/OyVtStu3lpw59wbzzWNMLIzw1htvc+zQn2thXGW9FlP/IFqgz1HGIc0hbWa6CShpaO9XiaSsROrr+QwiBm2qQQNfzQkzssbXUG2xamfLlCHrFpPJFjQnM4Xkg+aDWEJKiCyegE164mWNVlTb38hiZcVrIv0CUoBCvOgNKUocf9OULVFQVngSxekpmHhGU3ImTlAig3RN3vjNM6l2Od0VBRoxMyGoCCthNKSD6iBl1/FaXWEG8IZcjvI1qK2m0Ax5yd9+HLv0IIXnte6H4ptMR6J8yhLIsplUSuUjZPFEF5xkkKxn2PB4axHpZJVASoFSck0Z8tzm7HS3jav+f4rvDf4kXxPVD4I19AkmX+VpUHH/RErJZE9FPijjMm6YaDWVIPzg+uJJVdJQqi03cFlJimYq/pUvSkZUqXqSExi+9EvFmYWTfY5kqMkiwo/ap5qil1JqBpcWakjKs0bISnRV3EZwfemhj5lhZnoQSeqJaBm34dg+C8wMz3fptpQrcymTjMeiOqr24gfWQn6EnPA8Jrcm+SiFmJLma6k8SE/0UmOA6Ga6yE8TNkSC/kx8s1ItGfKvZJqqkxS8qNK8l7TbES+L8LclKAea2iTxTL6Z/MnCy8EwMyoc1e5fUO0Ht+zYks0B5UAd6VY6apYiprTqVVCcGaMaBhNT8o5T00IOiKNYEU4IqYpfElVE7kdUPL6usuSqNWKKRPomvEKRev6CdJNjaAyLDMGQ56Y6CNYtaK5mk0YAXcUkyLbHi/SyEp2lJFUkhl8cp0W2RCYKv5C8IwlQbPdGPZMo+qhGsq6rUDFdPPIYVu05O+QkQekJa7UVFWsE36NMEq4M7p3cU66qVlYMVEacEiUXvCAc2aCSkS76CFesanzNjKS4QnD9VdlSIjXRTbo+dqDoHcOLZH0OpmA6QKziKRzFIdPqel48pqQ5Yv8/nt4CULLjuvP+Vd3b8LofM8+bN8w8Go1GjLYFBlmmGJJ17NAGN/mS7G44m03yfU42MSSOncQQM8oWs0bSgIaZZx4zc3ffW9+/epy93dVVdepQnTpVdaru04hAHAyx+paX/Fhrr6lazlJ6Dd/4+st86zsDtNzyW2x/+C+50V/GolUQc2KWP/nDF4jyoYLXDXqtXscPv/x/xNxR07yK7Xc+QU3NKl5/7gecPbVfgc4AWzemFPj1U1kekM9PcaP7KO1NKfJ6kzpwfYCJ/inm9Zq/stzQ0z3AudPXeOvgaUqzSWxukVScYGoipqqqjjvuu5t9d9/K0vBJ+o7/hImeCZY3BizplnHfXfvo0I1kOox5/c1LXLw8xI3eUWZm80xOzjO/UMCYQDe3Jfzazz9KVHBU1nTwm//P/2DH9s0U8hFnFQg+9WY3z7x2hsHxKTqWN8i/cjQkI1bqtf+H371ZwZhFMbUC4jQuZ5idLrA4PE4zWR65Y5P22Fi3tFmaG9Kc8v9W9PFeXebNMTOXU2BNUU5egfPCQsSkgrZcIuKnb91gvLISpz3/avcYmLTwEsRzhp0blxHoQDAyvkj/VERKwV/azpJx81SUWqZnFunt6uOLX3qa0fEFlrUk+ePP7GbPXbVMTFzn2LHz1NbU85733kppJklbQ8Cv/spOfuUTe/jT332UP/+Dx1nVUsXM7JJuax1DozPa/2NuXVtGYfgVLrzxVU689A9MT/UoLkrR0lpLoirB5vvaaW401GncHnlvB9fNNK/3j7FpXS0P72vWjXoPp84PU6M4oVqBZ/Hf2k5n8QeoHZvaWaW38uuaSrljVyPDs46NOzcQ2JAe3fj/x9OnGJ+Pqdet/ZLG6cTZG4BlcmpOdolIJBPk5D8L04ssBWnmdDBY1VrBupUNVFWkaWiqoqcnz2f//DKnLk5zsXtSbzXmeO3tbl0qOub1xmFGtIF41tVV0dLSorcHrZRnDA9vbuDxvZ2Upku4emmOuZmIqrpKqsoTZDOBZAd0LKsnlyvQVFvGrZuqeWR7Ne/e14CNAoPB3dyMjNXGFmrBTQpiwVlNRN8OoXFYLZLW5AnDWVLJYUrtDTJmiKj/mwyd/idMdFav7mblNBZjlDDi57RJeh5OdA6BQYtDKF6yM36BS2jy2+Ji4HBadG0cF/GcZBoln0fRTT4xUDAGxMiJxoGKBt8aBmA1mUoWjxBO/RPbdhawclabX9SVf1InJmEVUpw/l+f0izO6xX6biZFxiNK88OQ4A6OVNLV2MjEZSa88h/Z/m4nuY4x3jfLQzi1UuROsaHiZuvAVSqLTlGUWySbGKXNHKS05T5h7gWD4T8hM/jNlwTipYIG6qnnKSnIsTB1lefg5gvnXWbNyNW4prc11QPJgdjoBYSUXbkR0X4p1uzfGhasXmc8l6LkRcvDICc736ib56hCTk5PaKHNcvjLKum0VNLclKU2ofyPdCqJnKa2qpn1Nlq17W5heusSyVQUamjMM9RToVhB+5coptuzK0tBWTqduCeZmob1jBS3tK8lm65gcy2niRCRSAXXNUN+cZO26NI//XDOdG2qZWcozMGExYY4NkrOyrYbRkX5m5qaE9wDd3RnqW5cxoT75jaCiPkXr8nW0tjWyfNkKUtW3kQ/K5BMO48fLIJdG/mUIVbLcrCc0voE2rlBjbH0unwg1yi6I1f9YJYj18Ti2uEFa2dNg3M3kN5RY/mfEMxRMZJgYrPh6v8lLkPYUAiwmCvAMfYBmfV34oWg90CgPpBnKIyWvdKB5oVgNVC8I1xjk0o7YOiIxivD1APTe2uj20liLk1wjfDVJpsH7faS+RQa1QTGQNVLQ14HYuCLcqm6M90ejTTskjq1keTzZLzYYycchmNFCXlAxxhgjuJgEkmshwGLUYgVSVpw/xpe9bsJF/THSzwYCCikuCnX4LOHbMHjOLgYnvFj1GOknhLzkW/XPCmY9ueqe3nm+guH75PupspGeOIOn9wc4r4PYE4nQj4mv+7b/K0M8jGyqDPSjL0YE6hU+IYUC8Ubjj4h9ux+DvFojVW4Oq0FqYqSj94GkkS219kh78EQxBKL3PlbUr1h2hMbgAlvU1Xg8r7tBjwripW7I3k6inWwvsL5ejj/oFLxja0W1xdxixSsQgcRSPPzLhk71hPiGGh2HPoLlY4iUF4yvS47aHVatRr+BksH7F/5Rc+yc6gZvu4jw/5atbxcPgUQrDhpYoaIKUgVvMx+4+vR/eWicrJLMK2pTlBV4ZHynnX5jaQoFVf2hwsVWMCv7QNF3Y7CCeSGhBPk1249jIAy/dxhhx56/2vzXq2eMoSBbRsodoEwyVBJeSEFljZWJ1IDwYvy/+CTzCE9lbj7eHgUBjTQOpLwTk7yhaBNvcyNhVvUY/2PxfkessuBY56H4uqcr9s3zEoHYiKMVlucA4c9sqG1I6KKX3t4+CQfefwyIl6SIHukhrTUeMVa8HMqFYIzBmJs8A88PPcbJpyNhRFjh+vUuEDgQD6+/x/a2FBoyi/zNgtr8nxzKVcHzxEhX8dZ8cLZArMswE0uXSDD11QDGqB/OcxZHwfDOISp1ULZSu8oG4Vi8WSTLKFfgMR4xPBCRDjO8/uMvcOncGdZu6aS2OhBMoxTnmFuqoXPFFj7xwbu4fe8qbigo/fF3/40rN94mX7jBwFAffbpxrNYtb75gGdRN6eTkAMePXuTUmXleee0qzyqg/MK3urRvRLpVTtDRkmb7+loy+EiExAAAEABJREFUJSX4A8Bgf0RpeZa6xmqOHe/T29pXGRjuZ3b4OJWZ0+y9byWpUrjr9rVMTuXI6cb2wdvbee+7tzClYLRHgXesyZfT/lVfVk5LbYaH71vGO3dlqCzN8MRHPqW9c5mC5JDNq+tZ1lBFwv85wOIStWUhT7xjGX/yK7cqpmjhiU/fydody7T/O+7Z26ggLoEtLLB1WYrVK6qYVSB241oPnc1ZBgemuHN3OztWVDOrgDpVGiqgLLCis5FA412ty64dO5ppbUzxa7+8lY/+8i6+8K0TfP0b14jmIKN9eM9tq/nUJ27TrXcvV3un6JtBuhnGFFw++fw5fvLcBfJ6nTg/HzGqYHhRfVyzroWyqgxnT3Tx3W9forq9lXOXenj51eMcOTXG8NAUX/vKS/T3z9G+fi19gxdIRPM8ev862hszVJWlWLeqmZKKLH/2uZf51y//mEsHv8r4WD+5fIErl/oZ6BtXn2K+8B8XefLUDE8f6uFzT53l1LUFFqYtT7/ezWe+c5Hzl0ZY31ZLdUUZi6kyphYhob7fvqWTO1fV0dc1y737OjnTM8PwxCJVpeW8KF7T+QQ5m1AcFPP8q2fU3zHpVKY4IkNNVRobWGLtYTMa16zGc2Epx5u6BLznvi0Mjs2zkIvZf+gaQRDKV2FuNoeLYh0yFmUvR6neKLQ219LaUkdNZRlJBemDA4PSp5syrT917U3UKm652DdFaXmG3fuW8zd/dIcC6wxrq9PsVAw10DdCacLwyF1NrGstx0Z5WsrKpFsMOKOJjRwYYk1OzaibDSZW0CEjqFXzEhc4EmacmqWnWWY/R1vm76gI3iAbXOPKmR/Smn2bsnCCSPx8EjV+/hbX2xCJkSG0XNrQin+EMY5isC7+kg7KjQJjJMeqZlC7hwlP0SZ+PXAaEGMMETEuAWGwJPkFMmHE1OB5okiTKiyjsrGKyrqAhSXL1PQMzc0x61aWcP4qzM9Y7r23nuXryukZWmRaJ6J99+4kW9lIsm49u+59J9nyNk3aUVaUHaFjeQkziZUU4maOHztNSeIIlw5/jvGzf01t8AKZuX+g3fy+JuN+yrPHaSj9KWvXJBQr/yFj+V9haraOqaG32P/SU7y5/4BuiLuYmUnSPeiYlX7DXZbFEUt+rkCqMse7311PY7aS731plmOHm6hpfzcDY5MYOX5jYwnGJgniQJNojLZlafbs3shzP5EeyTwPv3MH+ZkCW9av1CI1z9j4MHv2dNLa0USsxfPixfP86Hs/YTE3p2A4oiRdzpYtO3WjXc3k2KwsnmBBJ/pCkOPq0DiUpGS/eb3mW6CkfIba5mktbP16veUo06vBqpKVuinYzMtPv01hro9EIFvr1cyjD2+kvr6Ua1cdL/z0aapLB2irsRRmh7CJmDKukly4RFCYJLARGlbkNtpAkf848jh5gJNP+mSLi78ffxOD0cf7l3FW7mVVs8TGKIEqOJWNnC50Rt4GYkIsAQLj9DGyndUmE6vd+BQbQDxiR2RiTamIvHE4a5FmxGpD9HFgcMIRiheD9VSeqVFJuSlKs4Sx/Fs8rUN47iaeIhujkjFGWIIZJ90DrAmKc85IDysaHyR5fY2NEbG+MRaktX4MSCUQjXEqG6N25AsCqS4W0ld90KaKHqNFxAionqjmJBfNX6c3SDHGClRcmGLJd0pgjE8OZQSeTjoXgzxJt0ZwdUgZRW2EFAsuRNknLsq1Yiqw+u8IIofvgg9QA9nOicoEsrEYBEKKvRTJsJIRK6mIDyBCGTfA4XXx3VAJd7MRPzYyrThJA/EA401FIGTHzccJFqlvgarKVFPBOawW31D6FeIA/7YG5c77gKwbCytQEpp+jeSgPt2kU7O6GKs/sQBIM4c3lnqCCVRW34xBdjUUA8dAaIIbIqHJLmqLBPJdsMpj2aDgpYjIaa2VNgSeterYEDX5r/rklEAmVzIUTIzve5E9MYGMGxgIhG3F3KGycqu6kZZSC28cD3fqWE5wAQRyokY29fgeop7ILuix6qyTD0biU/R/0XgZSfGLfbJgxDjGP4ZAeIEEOOWRvFnTEW8TbwfUf4fkCI6xkmcQa+kL1hhx8zAwsUNdwc/V0BMYROSt8rN2VQVQfw1WAooowjHiKTYowzgnfk78naQKWz5mZNSYGItRu2iVx0J2Rjb2UJX9uBjhBkqehzGiFZ4zsfjFonYgPGMMkTZwlAsAajWSFIsuEg0yks9Uxe+RToeB/5wvCM8q4SJ8Pw0G7/POxcqlnTPoi+eBJBogKObSziC73awZB9ZALH18QnwkVj4mepUdQjAFjJAMFl/142mK3CyxYN7+Tow8jj98RL6sJHJkWvxBv0hnDLEmX7Kik9sf+CWamtdhbUB+/DRbt6+m98ohmurnqayuJAzTXL58ldlcyMFj1xlZKKVp5V5Waf8rJEep78jgbxVtDtatqWZNZ5rWzjYKLknvjXH6B6e4MjDBbD5HWX2aUQXF8zMxQ8MLTM7MkUgYUiZBRUmoG2tLtqSUMBFqD56mrW6IpoocI5PVzKTWUrm8gyvdvSyMnmdwVLeTA4v86KlTDI3kdJNd0H6Vpr2phqVoiV13tJCwE/zuX/2EXXu2kk6N09fzBm1Vc/zWRzfL7jEbVjSxalmdbGn53pMX+dHL1/nST67zo9dOMVaY57F3b2LPbctIpSPWra9m09462ndnWbZ7A7a6kfUb2xSUW7ouj7G9Nc3v/OImlrdmKOQivSVf4KEH1vNr//UWHrqnieW6PV64MUj57DR3rKqnUjfZSTnX4vgs+bFBTipQP3ZlkJ7ZiEjjXKuAt6o8zRe/+jJzC4b8UsTWDS1sXV1HU1VKt7Fw6PgoeVcl18vwpc8eoadvlqMnRzl6+Cp5neITel35l3/+dd44dIaOLVt4UweW4dkCWzc1k86kSSeTKi+jo71KB4EKtmxfIR8pkMmEGoOElquQwmKOikyKmXnH6YtTzEwY3n5rmmSQYOOKehr1xn9ZQwV1NZVMzee42D3C7pVV7Gu0zNw4z4+fP83l3mlePzUFuZDJkUVe+PF+mkoTDA3OkM855hdymv+WirSlNFSMc0sVD2yvZXlHteKsNtYuqyWViNiwNsV7NlbTkHZUliV5+P6NrGir4JEH1kjHEL8XVZYkaStNsr6hlOaGKuJcjo6ykNnJScpCx64NrVSmLLHefPz7T4/x5pkB9t2ygq1rk3jf/fXffVp+MskjO9p4x45WOpZX8+mPrWFLdcgDuxpora9gcHJc+w1grHzHgTWGJEYLptNvjJ+4oTWgmk+JwJJJLOJy5+nrfYvey28STj1FXq8ydu+6l6j0DuaNArggwmoVCTQZIcDzSaueZZZEGLA0P09mqY9S+osGQ3IxFj+7feDiJz3/97kJj7UQhYKp79IPLUqqGMfi1BWGz32V1Mg3WJN5mdqpP6c6NSxed3Dl2madtmtYpIzX3pjQK4Vqzp6e4fKZHFFYz+hAKzt27aXvxjxHDlxgYTFk58O/Tc9UgZGJeS6cOkt+ej8rGn9EpvKKbnk3c/B4My+8PMRo9ykWJ39Cuf0yzRVXSOYnSdtWuq+V0nN9gWgxgnQHM8OvaHLGrFhhiV1atjDMTA8xMT/M+MIchTjBi69O6uQ+TUdbDQ01KeYWd9F/o5YPfKiaRx6+Qe/Fr3DfQ4/ygfd9mrs3Pk40vVKnr5WM3aiSHRu42mNZNDkaWobIlk5y+PVpTh4dZ0X7cvHcR3fPKm67/5dpbV9J57os2/Y2QzLBpSsDWnTGOPjqy+rPRdm0QG6poEXYEWnshsaX6NGJe0YDsugKZDOWTauyrN+QwSSqSaba+M4PjrP/jWvoMK6+THDg1fO8/eoxWissWzuylGrc+3sGKM1mGR4fVJD+U6LhrzF9+ddITvwBlfYMLpVA1pJcjWkQUvQFOY0DAiyB0a/8w9etM4JYnDEg3Ly1FHwZwQ2gshOGw2hDRY8CHPmJsQaB8IFNrLJTwj8C+6xYNTHOqmYDijg41b0swfR1wg0c+M3YSY6wpXNEQXj4R5uvKNRu8IGPx7POKWiIUK8ER5rJNdEj+qKeBgW6VjgGmYoEehwE2gWtsJ0CAWMCMBajjwWMyujxOgbW4nXy+luMfMwQGgjU7pNRbtQYBoHgRpoajMqxcKUagXjHxsj+TvYSVAFAIopFZYttViUjxKL+DkLRWSWBpZ0RjnhadBAxLBmIlLxd1KCyk308zN6UKz4J67DCMVLSio/XPYEt9t8HOJhYNa0ffr4L19eRvmJAHBtlDpFJD0hIb1SKBXBKpmCELlkK1jSCpGJLigCJwspOPuiJJDwCjBEv47AhxMYiieINCOb19/wSkufHwfuM0KWjbCJ+TnBJkZ4xRpQSR86BMyFGvCyIjSMy6LFYp0LBabN2xa6IhZD1lS4ig2Kz9LGOGPD6xbKVD3R8eyB/9DixGo14qVtEspMUuOl7XqBonWQ7F4gD4iP5wnfi43nE1iMZjDHoB0cgciMbOqz08P3HBCRwhEoWQ6zBMSr7YEzT0ZeKqoeAk7yC1nmfC43AFDElN8DzssI2LgZjQZL82AZqNUZVnwSWWMkDj+J19MlIbmDEX/1warWqo8dzD8QvUDkQzPdLmXzfiXssfW4mzzNUg5WdfAtqxdcRT+VOejkheTtFElwwnrMRH3MT04CVgQOfhI9/jGit18TgZRtj5AsBxIabYwxiq/EN8G9WrfRMKglDYCNfCMTf8p/snOiRDjEUx09sIHYYY9QPQ2xjjIwq9bwIjPCcfgTF21HIxEQKchy+0e+J/N/HYoSb8j5jfbsqavO/PiFGsXRDSSpgEY7aParX12pCOKz4G/zfRQcV1ey4+92U20Fq6wyNLasY1Bvfa+cXyGoPaW5ooE1BytzQGbq6+7Rv1NHcvkE32DW0dVTy9PfPsXLNLZAzlGUNc8Gc9qEaGusytNSUMj81p64v0lCXZnEpz8RcnumJiHQqpCSbZlVLCTV1KVqXNzKooPvN493CK7BtW6cuhRoVT9Rw7FQXz/7oeV58/jKjg7Pas6d5732rGJ3Mk01ntG+l2Ll9neximJ2bZ8P6Gp766UX+8atX6RXO1SuneeO5r/KVL/w7Z88PMTUXsGpZmfbCcRZmJ7l4fZBpBa6PPLKT8UWrG1vDUF8f6SDB3NAY2VQKkypojCPy4zO88sLJYuDc3FDPnALk2+5dz223tbJnUys7W7La09fxx//zTu6+t5YgP0VyvECD9se+y0ss9Kusm/26igwP3reTjsYK2luqePHNbrqGC+TkcCln9VZ9nlQyoKoiTSoNH//IZjpbYr0ld3xozxoKirHmdEP7D//rCAvzCUbGFuhYvpry8hJuvWWdH35mtWiNjs1w9OBZbr33QYZ0oPmP777BqvVrWL1pDUdPX+P5F48zODLF9et9nDh6Gm1xCnaTNDY2MTs7x3sfW8dtm6qZm5qlRRdqCQvnLgzy/FtdHDjVh4+jcmarIGAAABAASURBVAq+w6lJ2irT1CQMc4PTeH9LVVWRLEnroOO4cG2ExtWNlDfUFG/l79qU4nufu5sffO5RPvzEZrZvq+fRdzXyJ//jDu7YvoELl2boUkA+PzUvnVI4XVCWa85+7D3refHlc4ozZihJRnqbPsGPfnKCviHhFWJidSBQLFOZtFSavMKgBCta6xiTHcZ7h4lHh3hgR5YP3d3ImvYqlnILzE+PUbYAb792jZqGDL/wwbXs1RuM8hUJ3vVQHd1TfVydmOH1o+eZKgyx9+4s1mqQNNc0YQG/CJsYP+GM4MY3yALGJwyJuePYia9rUpxUoLicmdkdONvOqi3voG7rJ+lb2sqCzWKMJqVonG49U0EBQ17BwwDt4ZdpLfwbjeYQs6M/YfjCF8kuvkwQzEumoyhOC5glQET6apSkB3psBFYfFbHij5KNIV21ipp19+sq/yrtDd9h46qnWFfzRzQm/46q8oD6miY2rnlME2ElX/ncFfyfRIxM5nj7WB5K20kk62SsBixZ2jrbtKlcp6XRkFvs0kmpmy987Sx/+8WL/PgHT9E1MMJHPvoLXLucYGJKfUqVMTaT5kJXDWevtMnxdxA2/ndGCv+FqcWtXD7yd9SXHSfKDeKCcsqat3KlZ06DpdNzWUIOuqDJuMC7P7SCinpLkFigpT1NIrjM6h1zNK2bR5fpeu0yzw1N5OOXLvM7f/p3BKk8ex79Ddbv+y1c8weIK9bR3TvEtYGYr3/9GPW1ZaRKp4htgUK+kkR2NT2jjRQKWfxtwLlT48xMxrS1V+skWaC2OqehLzA7s8hj73kCY5Os3rhNTlhCQa82glRMS0uaZCbBFz7fjdP49GmyPfvSGZYt76SyHhIlQ4xPDbPv1hY2rEvxnR+e4siJcjpWbWW1Tq6pzGqeeq6E5586wdLIdwRfZMvWAs2VB0ks9pG0gcZAPhAV/EDjtNEIgA8gCibWgu009E6gSEMfox/ksPhNKUGszSuWXkbJSf8YfyD0bcZYjD5ybQoGYYpMWIi/M0Ywh5NzFantTVyJEz+NRwyBJqJvwzOQbj7IKHgWov8ZtuiN9DPEgcEEEJuYvFFdco1wvR6RzzUn8morqE2ZtIiUnPDBt6tzwvJfq03TEgsaK9ANHEU8kVFMirCskAWWnqYo3zgj/EDtluKfuUi/WDprHcbHyQXV81ImtqZIk0C5mPm+GDHSQkDBSrZgqB++D5EaPA9kF4SPbzMQKTcYJJKCzzVHA1UCzweH8/T4R30wStLM200UKkHBCEd98H9CoPWQgqeRfjYSV/GxsRVEeMVfg9MY6BdjQqz4WfXLc0eGFTrqEEb0PhCMifH0eReIb0ykOnEAQvR/tuLQo4DQqCVUcGG8cYTj9VMLHi9Qf6RisYoKYq3xhUgdjHDSweBNhXRBctCge5WM//EDGQvXGJDdDHr0E4RWVUMQSQP13ardSU5MII4Bxv86vDisctRWlKGWvGh8n0K/4KlR7HwzBRMTqOLUNydbRKoLXTBDIFgSMB5BQCc/io0rjrFIBIG8dPXd93PNa+Ft6BusfgIXF/VwyCS+Lv38PLOym9fViIlPgeBeTqjcSmYgOda32RCE4AT3/uikWxC7Ik9kb4t+1V6w0kk5RYtaIvFwYmCVMLK2FNBX01VSBVMzvh+B6K34qUvIXVTzX3MTz1mcEibGmQIY0C+SqH1IOkimLxfNKbneVrFvFX8jZM/TeaES5lRxqpiftUfeLhKYF56zFjWrJdLYxgRabz1rR6CbQt9zUUkPJ1w/93xy0ik2tqinMUbSLUkHVmUDJNRuhB9pLkisIIibwQgeqBcGcReuQzCs2tVHwYxTXfp4XZ2gOeMo+EQsLLXFYA1KjlD0KengPI0BS0EJjOgDyUF9bKmcwVz+ayrsszQmLtFz4G+ZnB5geHRGwWo72WyiGHBt1a1sKterIGeKqUXDYmo1+aCCz/+fFzn04iQrWptpLO1jYvwai7pEunplgWef0f4/M8OD+1bzqUfWUVuZlS9aBWo5BcsltLU0MDmxSP/QNPN6i5tNBdS3tLEUhtLUsby9nAOHB9j/9jSurJJ0WUhjQ5Zf/vQ72Luzmd07VhMlq6irqyJpAlxkefm1k+QLBTqbSsjqImd2bolVKyvZd3tL8aKvMuF4xx1r8dN5aWFGF4iRDssRFTUVlGVS/PIn91DTGHHn+io+/O4mrly4zjMvX2XDhg4qMkskSxdY1ODnNcj5qUkuXejh7RN92ntr+fp3j/PjkzNcUvC58rZGtm5voEu308xbBfBbudgTFf8bqxvzhu+92cOXnrvChs1VnL58jebGEhYXlrg+ME9LdQWd1Vnd0qdpLLfs1luBx/dW8MCWau21fbR0rOXicI5/fOEso+PjLCwWqKuvVDCeA9nulr07aKxNKvC9zEKuwPx8XsG14eipYX7pF/6K02cusbBU4HP//Dyvv3mWZDpJa3MVmXSaRR0o8lGCVes2cuvttzM4OEhVdSWDo3mOnBtjtfDu21hPQrcrTzy4md/4xXv4jV9+L/fdsZGV6xp45L1baGyt5LYtbWxY28yC3lDEU1OMxhlWrFqjOMPy5PNXGRmfIx046ZzgyMk+zp+7yO1r0/zmL61g/dpyXnl1iI//0ctcH1/U2Drm5ufoGxuirCHJmOb6k6dvsPv+evmE5dU3b7AgnSPNwUxJifyslLm8Y1B2yedhR2OKDyhgn5ycIluSJE4nuDqdp3R5DS90zbCohWtCF6ynL00wo42qt2+R+7a2sHFLDacHJ8h0lpBSHFdd1cx8eYJb3r+ene9eRe2aSqyfsNZPMPzjiJU54zRVtfRYh9GGEOhInLKzlCbfJkyfVkBtGBwqoWXVHr2GKdWroCucfutF+q+8yMLERTI2pwU0hxs7RK7vB5TOHIaxF6kqeQs3/xPc4N/SXHOR/t4TlKV7KU1NkAoWsIHVnDYktGj4hXFRukRKsdfHqE1aFfVTbgS3MpgzRrfFU8zqhvjqRIIb/Qmud8XMuX0kw32s0El3auwSG9qm8P+Q+doVVeQWCgyOV0H5Nk4d76Gx4xYWdaq6cfUNnvnG/2Rh+BTl1QFh0lFaEXL1Rk6vS0bo7bmoQDTH+3/uXdxxzz4F5Hfw0nM3GBy8yvLVY0SFbtmniraVm+i+8Rpjk8c5c94pMC4lDI3aZ9m5p0l8M3LuApOTJfQOGd461sOqzc1sWL+e6nJDRUU/K9eOMTYS8vqLOSJK6es6x4WLr/PIx1fy9uGTHHr26+pfL28f/Ck3rp4lmUpz7OA0165EJLMbyFZtZ2rmDNe7D9C6rJbKmohte+uZluNcPDPGQN8oWt3pWNFJaWULCTnVPQ+upKenVye9JH3XL1FVHrJpWw33v7uOnt5F9r8wSb9OzYeOz3P8+KAm4lX6+ga4+65l1NeXMTMRcv7CLOev5Dh1epzewUlsnNUmv0C0eIrNKxe1SSQ5cXKSQ9L19LlZBgb7CewCxhjkaiQ01kbjG6puVFa8AH7sf5YiayjIS602ADUXN7ZY+KjuZCmjzfgmnRMWIAYGfYySNg4jkOfvaa3K3oesgnoP9xt/GBc0KbRRRhFyL4zkWeMkwUlPLdJCNMZIEp4rLrAyo8M/Rr2TGhhVgxj1G5zoI2FKDbw8VHZKBaXYWLyfU3yc+iV8wXw1El+/cWt/JTKeQu1irnVblM6jSI4p5n6z93iBalIN4wuS61sTmsOBkiEWnxhvGw+PXQEEl0kIxNepvchVdE7BmF8DJACfYqBgIFQyake5D0qcE4WNRO+KbWInWxhxEoLvrVGurxW9x0cwb49AG3coi3p4wrMwVrpZtRqxdvgxdsVOqK52I1yvgzLxl6ZS2jlBxb+4Noh/8DO9hI4T3OcFwWODDjkQS0agil9brKRAQBRb/VrJhaJdDMXHOEeRXQhGilvVxVT4qjvJjVHVSBfVxdfIfl7dWHjWtyvhFfB1FXzV8xQ7/BMUaUxRpj9cFITjZYSxK/qMEZI1Bm+rou8FyD4CYiU40q+Yx6GGJsAQq0F1NXkeVrxi539lRyO4Wv04+zH2UKOBNOIg9jirdo21lnfd7ENCtMgi8nys2gwQW6Px8KOlmnNFDE9rJMMnJ16x8DxvaVTUX6QUxBrZ2yg3OGEZ8YRYGpsiXHXfJrYWhBEjMLEqETHORMKMicXA0wQuUFuAh4qMgjii5DyWaIrzWAwCY9UDBPWtN3PkbwFOgJgojFSKCAJHIN5+7CIbSU6Mkf1tHIlrjPd/58ceh++XFXmkNqzx5qQ4pjgCSTIuBB2W/DyN1R57/zQBEuhbCWSwYhLEqd3bQ+wk0+Hl+LnrhBM7gySD9LKqI3sbHOoWTv1yWqccVmBT5IlgkeTE6DEGfygxkpjwVVlK6ouVOKoQSycvR036WtkvFifw8yZIhDRV56kK+wkLizRnZ5k99ffMDb3C269f5+ALz+pmuR+j68h0mKckYXSLuor+wYiTV5ao3fd7lKz+RWob99LQuYPpkbdoaqlmw6YWqssKWDtP78wCo0sJ5hYkXrYKTMylS0O8dGiQSW30qdI0BcFTUj5amKVCwVxZoGAnsJy4uMD3fnxEe8UY6RIoq0loz0qSaWji2PlB8kswOjzNlz//E7Lqy7nrUzz9whluXB9nbWc9t+7ZSZhI8PDd67h1SxMP7S7h8YebuOeuZk4cHcYGpdTW1yjgjhS0Z/j+s+e43j/PlN5czypQrEolGT3fzfNPH6V9V53kZpgu5HUp50i3BcwXYmYnrQLQUnLTESvqDXHB6BZ2WgeAG8wNT8Fsns997iRvvDFGMFfK88/08f0ne3QbPs67nribpsZSHn/Xeu3DSeor05R21jGl4HNo1jCqPXtyeoHe0Sl6J+eYk+x5BcBN5VWMDUU8ub+Po+fmePWk48zVMSYVMM8tOPmto7CUo6G+UrFHxP7Xj9DbO6VD0CTWhgRBQGlZiv6BSd4+dIHR0XkwIXGU41pXHzjw/2b12OSCL9JWnSEevMzlkwfZunUrH/7IJ3nppausXVnH43c3UsIcd+9s4UP3tfHgLc3yozkef0cz9z28jO7JXmZzS5y7Mkhe/rNj31oe2llDfWKRcHGKuzct5wP37lNAHXB1PMerh2b4wTeuMDHoOHygnysXJ0kWSrl7z3Ie3tPCHevrWNmQZuPaalauStO+qYobCspPDs3y8pEuFhU8V1VWkJZDaTTIFSKmZhdxuhwrqI+Heif4xiGNqQ4/VwcnmNUYzkWOZEnAd37cy6nzM5TK3/3+OafX8dfF+7d+eReVJPnKNy7x1GuDfOM/rvDWS/0k5pO60Y+41D/OP33pLP/2lR6tEVqUIplNcxpnvQoJ8rHBBzkheezcdQpd36Z06Pep4Ifq5CXOHu0jWuii7+o5dSDk1IkTnDn4NaL+P2Li7G9y4kd/SulSN2WLb7Gi7DusbjpORckibx+dUhA+rpvhWuqadrH7no8RF65R475hswNEAAAQAElEQVRJOPwktjCBLbqDRhSngZdyfjcPYtDiFxFjjMP4j4FYC2YishrOamYTDyjwXM+/f0XOfKCEkek6Llw+zdzCYfLDl0jFUKnXK4tzBTpXNikAPc1g/xCr931QJ+9yysuauO++dXQ2Ql/3IGM6UbetTbFifUJthvrGNOVNhs9+5nO0lY1w57Yy8VvP3n0PsWffXZRW3UYQj3D8B79G7+t/QGrp7eLfTC/kSpkJskThMFWyQU3jCk04qKoqY1VHHUuzDtSHS9fG+OwX9pMNW1jKrVHg6jh/ZIENK1r5wC/8Fmv3/Aq37Ps4SXuHLFPJ/MRRuq/8kIvn9vP2gVd1Gl/UaT9JSWkjpTWd1FWtpLamnvPHbzDX/11uHPxTOtuus2vnFm7du123yKuZHM/ToQ6v37qRkpIShkcGaVt9B3vvvosPfmiNguUs1y8vcViLwfYd5axdW8nq1WV6/RbqULTEzExOh4pBaqosU2MBFy/OcbUv5ty5mLvvvFX9n+OlH+2n//QSkxdS7N3UREnaMDoZaaLkCbTQllcbLRSDGtGCxt4QOKscJUcgP0zIMYPYYZQQFtpAtCpocwlkB4/3s2SsvMMBgovGahcJVHXyaSPMWMmZQA5v5GGG2IBciUC5VSUkKH6MSYCk+8ACLf6q6LWvdBGM2LcY8F8r/wNcUS9fQHwtxlm0bijFeF+NRBdJB2XyVxFiMDYmCh0+KFdVTQapLDjEkumTv6X1/ccYdHAWHF/EiJcxRpXiF4eXo7pKTpup0WYcSgdjxDMAKaSvwxpL4Cxoo4okHwtqANE4bboOQ1I0CdEnIqEpkJEqONEheGAtRp9YC5M1Dk9vTVC0p8NLRq0OoRbZhjGgTgXK1VXZQ20Coc3TmVBiAyWLk9VdbNRiKFhwYqCv8hjUV1dsAYMe0aKSh8VCcgL6MbaCRTiPLjlQHDvBMOJvDPrFqTPqkqCqyz5ijZGS/pbbCie0QbH//hBSHJfAUABZN6C4FgrHiBrlHhCJq6fzVT/OVjZNqGIEj8TfSLbXzesZq+xvu5dkjILvtvAKsrMBEvKfhDokEDIm1hQIjHojflbSnWzt/cGPmS5bcPKyKDbKQezwJWMNXgex0WhSXL8NFitaD0OyPG9nwBmrqiFU2f6MDpVjHCaQ3GIuHBCO8Bz4fkRxIDolIRfUv4JyI4b6ikIeIJ2FImQruWgcDELRNyYl+RpxjPwFyUcburH2ZlGDIkyVjfoNVn0OQEGiknALSrEtUhPGBRIuJsSoO16mlLPc9DdjSAge68bcCMcqydWFZ9VuxdeKv7grCI6V8lI8NoHkGISElS2SRji+NwYSqqN+4lQR71h1U2w3+DHEgyU+APGNsfIfayyBGoxPKhu1Wat+eF1UlruRUMDl54PFIZYYY6SDJdBBKRB1LhaVDOnHzgYGT2+sA8HlKsIATxsZ8Kp5FWPhRYBv9/CC9x3xDYRgMeo/BBqfpCiNksAYY7Fi7mSDajNKfO6fOfrtX8GOvEld7jlGbzxHVdlKfu6RB9m8fb3oM+zY815uv3UnXZOzLGU2EpZ3Ur35V4kb7mU2VccDn/5HKkoriGe6dEFUyaWTl2htLWFibpHrN+b53N/vx2gxu+PWDdqfyliQ/GNX+5mbmmFyYpyW5nJdeuUpKwvZsKae1qZ6btm9nPKqQPv4JGVVIanyEnp1exvrKHhw/xFdMo1r70szNm0IwixrNq5l86Z13H/7doaHxrjaM8SxY0cp5JZIF2apqQkZ7JtnbGBKlz9DVNdVcNveNTy7/wYTs3DkxJCC3Cy7t9Tj/ynBRDTHux5pZvXWClrLklw9f4E//bPnOHpklqmBOb7wty/zzDODjPSm+P4Pejl6HmYjS1VWAWt3F7ftLOfjj6+nb3CKa93THHz1GtVpxy2ra5kfHuSNp17im1/+FucuTTI/MMv6lZVowvDcqzf4/Y9tpczM8eLBLrZtWsYTH3mIQhCS16D7t8BPvt7F5fGE4pIW5qenOHnkLe7as1IxhKOyNMkuXdY1lQZMjs8RJODC+UtcuzaqNwMFykpLtBcHBPKdTKZEgbehUIipqirnwXu3kUoGhGGgWCRicSlSe8zC7BwP6WDyVx9sZ7H3DK8/9R/s3V7JPbvq6VhVRnVtKYmSBQ5dusb3f/QGs5NdnLx4XZd4Od5x5226fU/ziZ/bwbsf3U11RRW1KcdjO9uI4yQvvHmGN4+c4NffvYfP/urtWOny0G3VTGrNj1K1usQLuPz2ErWaPHmX52L3kHwoBfkFSrJJjh4d5NLFSXq6lrh6fgH/jzKcv9TD1PQcKzpa5CMRY1ML3LW7k5qKNJmSBDN6g3J2dI6+mQIOQ01lJcvbm8nnYtnCcbl3jCHZTlOGLvnLa8ev8O3XTjI6Ns/Bt3rpvjrPmvpKbmvOMnNljL/+g/OcPVaQnBJsECO6gFiMPXMDKgW4WElLVdrOUZV6m45lIySSqyhLLqescg1jk6UcPXxSRoH1ez9AumYDVZUh9RWNrNm5j5QdYcEludDXzOS8o3n5MoLyB7HJWubyKxjo7qbr9PeZHXyLGydfYnboacYufJtsYpB0YhobFrTeOS2m0iw2OOP1sYDDaZGIVTKqRgEUoiTXTx1hYnyAjZvXcse9LaSiHxPY7zM6OohZNHRfT3PxQoV41tK84jE6Nz/KwPUTkIzITfXqlc86eocr6dUrlGGdVH3g39C6klRJjdJqkuEKDr86xrHDN/juj1+he+y0jH6Assb1LLKZkcJHCVv+gHsf+wgpBYu2JK8Aton6ZnRaytCtifeVfz/EyYM97NpTzYrVMNA7rVvehPTOE2lVzGnF/rdvXeTVN8/RM5yncWWCNw9e4aff+hp25jUOvvgdvvTZ/6BtWSOrd36Y3q4UlaWlpFIlskmVbJbUqX+C08d/yhe/+G8cPLCKe+55F6+/fISWji1Mj7dTVpakva2C97z/CVatWclbr71CKuxn1apOBeUtpLITtDTMcO7MVYLMAqnMPNVlJcxOyDlzloa2EpDTmDCkUHDMzef4m79+m2tXp/TqJKBPi8OUAu5XX7vC7NQca9dUMjQfkGeWF17uIQhCspr0Jqyke3Adswv7MNMjxItjFLQZ5I3Df1DZbwBOm4oNnK/ix9uq3RiDM94DnNwhxmGI1ZgwAZp3+CDD+4ULBJePOPmK1eYe+BsnJ5iSQbm15ESttZ6IWIuWIS+ayKC6UUsgf0E5wnYYY7RJGQEcAUYJhI4VXA2CxwQo068PPiLhOKVA8jyT2IAxpohqBTNxjL+99T0IAeuR1C91RTPPipFvd/gN2VgjncDIT8QEjxoL5aauEPt21X1zvmAw4o+SE4LDiNCIv5IDz8vJVjY2km+Ei/pp5YM++R6Ap8UGGKOykref2Kke3NTHV3wSH4w0Nw4j1ABHWmX/98zOqmfSKTJGYwuxcivbmCgGP1BKMTFGeCZwoD5gDJHGyom32GDE0ycbBPxMlCDCFZ0/1BQv3rHCkw4Ca88h9gSe2GMKFhoje4JT2Uk/b/tQwY72GsEij0WsxoJoCqphYgLpqGXGF0VolcCPkSEWh6IA0Xpw7Clw2kzVQCwexW4I6iTX8zWS5amctMSZIh1qcyp76SoWe5CT8l6+1z+SCK+r2GD0sTcL+HYrARZxlCxEabVWJ0UbCM9rRBDjb09xkNSPVe5coDGWbNVRx24GoLaI7gSLpYumM048pa7sYdFLG+RKRZjiPiIx8gePtLePibCqW7EIpA++E6It6q26n6dhAAlNkMBaPO/i9mXBawGq+bJoQlwRpqJKFJ9Q/RI5RkAjeTGylFPTz+Sk5S9JwY1z6pfD290nBHfSy3hU9QnRe3s6cTYqFMfQ85AfCoUinv8Vb3/YiYwsK2BxHRJtoORpPa71dMIrZpIrk1OQrEj0sfh5G6qor8aGWDbUquIiEIF+UZf0NeqJAa+PcHypKMMUhFYgJVwjvWNhRtI3wlDsT+BLyGoQCwfh+LVAUwcTQ0LjERonWxQ5EsXgxyppEQfkc4587IhxqIZTP/NLQyTGX2X80le4OjDJ+nv/K5XNNQz3vUqUrKe8pZMz8y2Mpe4m26C1erCb8yffZOvm5QoqrrDqtk9RXr+OV//lN8nPDDKnQ3fU/STVbkQXQDnatM+cvjDB1csjlKQSGBls27ZO6RFxpXee/ceua19w+O4EajM6OFVUJFiyC1A6wfjMMH3X+rhLAeLyujL8+l2TTZOfz3P5fBcTY3NUVZdRMElKtUe9/yPvpbkqZrL3Kq4wyfLOVgbGFqitraZOfMsVU3TfmCIQbv9onrbmanbdUs/M5DAfe4f2v2QkmfOsWt+owG2C5oYMpaWOWx5s5+iNHlxtlgcf30V7SxUFbTCr72jl5397O0ntZ+fOjfCx+zdyz/Zq1q1vkfEjNmrvq6+QfraUW+7ezOz8EjZhWAjL6VjdxubOCl10dTIyskB1KsEPXjpPrD1h/Ypmzp4d5pvfPc+de1ewsqGSipKQg2+fp5CPWd8UUp5doKShHFeelo4hldUV0nsTx8724f/E613veoiVa2/l4Sd+hQ2bb6e+vJS6ijQNdZV4P0lo4WypKWFuZonFxSUSoaOpqVpv6qvp6ptkbi5f1MUYQ211CZs3NDEqu39t/w2G4yyPPiC9VqcUb9UwuTDHwEJKN8XjPPPyCC5ZxrxeI0zPz3Pk2BAvvd7Nt17qItvUylJZPV/4UR+vn+xnMiqhtLmdtuXLFWdkue+u1dx7Rx1ff/Is5a1ZXeKVc8u2Vl556xwHz4wztJTk5ZcuMtI/zcqWWkZnYWhgkWsX5vQGfIyJiZjpyTxLi5b5+Qi0f8m7yCjwTmgxKssmdOs/V5x/zhrZskC+APMLS8X5MTkzy9XucR3ScpTprcGHP7GL8vIEa1ZVUVuTJrcId9yxAhmLZDIklU5ishm+8+wV1rXXcefWTpbysXyzB81LK4dHy0KkJDW0YIAmoCapkfA43QF1n+DM4AcZNY+xcn0bnRuauX5tWjfEPbq1XCBZ1kqyfKNuTiNs0El1+93MluyidNUHuXBhnMGeV3n6R59nqu8qG5dVK9gtkEjU06hIvzozRjaVpqxjM+P955i+8EWWLv81VdFB7b0LWhwiJaSShdhogfYLX4DRxzpkEEuJgt+t93+MhsYWdm7bRMImaKptYNPWdt1O1xBUVBKWr6Zp/V0Mz+QZ7j1PZWU97/zEfyeRMfRdf0s3r2eJbBmrb9lEy5oqWjpvZdmy93HjgmHnPR/kwZ//e9pX3EomW8LR4wv8/d91KdB+mYsn/4VL536owPMwVw5/h/npixrwAhMLEZPzsyxfW8LkWIRdSFNVEVJRUcJQV8SFI2ofTtA3PENP/yI3riwS5R3XL84yNgoHX5znhR9P07Gyhp07A2pLr2gC5fVqI2T19jvY+Z7fIFuzVqfIeZavX8Yn/+AvsWEtcW6BuDDFzOw8M/PT4Y/RvgAAEABJREFULMh5W1pvkw0+Qrrq4eINdBheJF16ij17d9C56hYKhVU6bZaxXBNlvO8NBcdHiBJz7L49zyMfrGDdxlJKw5RuybO88eI048MRzfVVEDk5qSOnnLiEuppG2SFiYckxMDjMyOgCbx/u58rVOS7pFU15S8Te3TvZsG4527ZvYcP2+6mq20RFy8NEqXp5ncZTv7Gx+D95cM6qZtAgYzXB0Q5iBLFafALlxvuAvNZvqMUNXWXwNAHFx3lS+bK12ngC/M2gk39H4mUDz8nhVMaqrCR2QKyqwyo3xuFhwkKqYCU/UpIn4hNq1gTCszAqO0+DODhDQUCnfliVjWQawf1XYLTFyLcNNgIrumIq0jqM8D1fn1v1x2IEA6edMhkbArV73UIDRos7wkH98zQJtemLl1G0GTf75XUXBwI1JBQ1hYKj/hr8Y6WDwcuJ0SOcguR4lt7GgfWwSOwiAtEVcZRb47VwXixeptipBygZjZ3kGqcF/GZufEcdOLWizhrt9gWVfRAXi38kXB+AWjEq6iQdktIoIRpjBBEOwkdKCZUiSOBABSPBTn0Sc+lYxNKGAEKV/JjAgOdfUO7t4DR+PkDMq1sF0RcRVTYaoyIbwaxkC51AcIv6I70KAvgAR0VBoMjLgo1dMXnhsXWiQONlMN6G6BGOE0/EzR8EvJ5G4Fgpp0qeUIe7QP4iWvWlqI8J1CIZJhSWsCNuaiRePpj1s87IHkatsRWtnDBSXSLR+QPvp67IAaxyL986Q8JYJUcoOVY6GenuNACxyn5OFIRjjcMHeqiXsfDDWHSyTSj+QpOegW9Cvxhr1G1DQbiBCeXTVr0xkomXKgqIjSGvdifdQ5UTBox1FFT3bWKBmOBzJzyEKBTxEZ70CxwklYceKCQ/lk5lZ5xonHiBFbYTXZFcmsWCoEpBMIfog0j9jolFWJBmGhy1RsKMPKXkeysZjFESvgrCMuKiunhIXYr+QYyRL3t/s0btCk4wyL8ssXKxV9kJ5ESLZCqB6hZjIqwSYubXK2cNMr2qMUnArwmBcosYKXdGJckwqsv8wuOmrqobtVulQDbwY2i94FjdUJv/DZ2V/sjujkgli8e2hOJnlQL5S0H847H9LFz4G+rSXQz1X+TA058lMfUdzp4/Re/1PspSA9JtgqP732B6yrFlTQs9AxGlmYCy9ttoWLmX8b5zuhTpwy72ULf4JlM39jNTKGdcN307tq1kWgHatRuTRLHB+/+NG32cuThAqYLRB++5hdK0ZdPGRvy/UpHRpUs6SGjfyLOsoZTtO1bwoffdwkK+mp13PsbUeI6+rgkK2lvzLsXqVR20NlWzFIVsv20nW7bl6O6+TlDZwLFeCKz6HIbCybJ2cyVPnhhj/7klfvpiH+11lVQnU7rl7Wd6eIHpsWkWlxZpbyrh0uUB1q2u5r5bl/GBx2/hm/92Uq/8h5iL8xw+foHDR3qIEzHPPnOeP/vvhxkemmdgKseJi+Os29Ku/TCgq3eSoaEpfvDiDWpam7hw4oJ8JCZTXsrLL77BZz73nG7+5+kfG+C27ZV86olbuGVVM29ov7w6PMctezrIVGf49tNdTOvQPjU5S7k1VKUSdGkvPaeb2Z7eWd1AD9Hb5w8ucOrYEWZn5mQXHYjOX2X/kZOMxKXcuH6dBQXFQ9qP9+1bSVkmYG5pSReDcxoXR6okoFmB6sJCnv6+MS5dGyYh2yzlIo1LQTf3ec5fGGJxMWZ0Zp5L46Mkdes+1jNd/NOHZ17sp6t/hqDE8qf/65PMKcBtraphYlROaUP5zCT/8tXX+N5TFzl7eRS30EX/0CSiIErOkk4naNm4g9Gxcj7zjwcor0yx6CY5dWKG12TjkclFBvoHOXn2si6+KnhwXzufenQ5D25rIAwMYbpEgW5S453SgcCxtFTQpUCsukVnPY6d7pLuS5SVprncNVn87wRiLfZG9nSaXJHUDEMLmj/Dem0RCbCkKPrchevqf6w3JLP0Xx+l69I4L78h/4oLNMqGmzprFc8F9E4v8dVXLvPKsavSx+qy0WIj3W5gYgIpaMRY806NDqsFJNaknHdZJu0GRuM1XDx9lanJfjnOAqWVm1i7fhfzhVqipRkqylJSfCP+H3Cfn5qioGv2maE5GuvW6gSQYu/mgoLAi+w/PswzP3lKr4aOka3czGwuQ0XrDkz5o6zd9wv0jZVQ2dROOhijxIxqYTDEWhj8AhJYKSw9vTGcdI21qcTGMr04w40zupXV7bGtvI/5+XKdpB9gduFhblxpYXiqncrmWQ4f+BbTC71cv7Kfo0//A8de/VdOvPR9KsthtP8sfp0c1S3qhWPj/PQbX+TJ73+XG1dH+Npn/gcX336OzvV72LnnNirKa+lcuYe82cHEQjWjWjwGR75Jd/+T/NvXv8+bB65z4cwsbzw/Su/lGdatGmRqfAJrEkzPLlJWnWb3bRuorAjYsqWG5tZq6bxEJh3QtjyjVxpjTOkAMD5sef6pfg4c7OfZZ0fJLwbUVVXRffkyX/3jJzh38HkdACpJ2km+/L/+K3Guh06dhJd1LpODzXPl0lkdbF5nzS3zZMoOSU43e+5pUsBdpQnZw8kzF5grLHFRr7eWlm4QL/XT2hAwOR4yNxoRTKeYGUjSd2Gec6fPUJKZY+2mUqYmcvT1TbGoALqyvFpyxrh6fZiu64PoLMHCQo76xhpyYYIro/OUV2UIEylSepXnX/cQx2xcV8vB/V/g+Gt/Szj9EoE2ncihxV9jbOTiFmKdogsY/A2mcTFg5ZFWuAHeT/GeYUA1jLOeLd43RCrMGM8zdEabkiEf5ZUijCaT3IhYPm+sEx8jWvQ4MAXhRhhtArEJQTz9zVUsP3MEOGMROWCIlSJjyNtYeKLBeYjgMbFxwjNYwVC/ihso4FHVGZVEojYjgL8JNMZovhjpboobbMKpB+pvpKgikkzPL5Bgo0VAWZFF7DybGGd+llQXB5KSndSsQfQ+0FP3hYOSWj1MgEiG9rxiL9eIj5Lna0TraXy87vutZqQ+idhgvR6iTwgnkkyvU1JESfELlYx6b1V3yl1kwCsofRETiyUMLEGA9HDSPxZYfcQgtmBM8cBA8TEeiRgni0PC81DZqU2iCTFYFXw7orMW4YpGX3wSog8svO0D0Xp/8Li+qbjUFQU6fJBsNeFv2oEiqQ88fCAphprbDt8NLy+h/ukrvQ2xbOF5It6eNhClRUoERr9G+qG+xJ5FETcUk4R0MlqsEROprHbwaljRGNnSyg+Q7TAOowYfgFgMEYgkFq5DYgVx3PxYVFGKVY+JRBeJXtT44Nip7scp4XkhXCH7Nw5+HjnB/NsxDSWBtYi7xEpvY1C1yC8UVOxUj/G5E32o0XDyyyK96sWgTkysYIHajMqGSLyA2OhHmfDkanhb61Id32i5CccGRTsgiXkJKYiPMRbjlTCysxwvVj3CkjMBQtPXqBZgZOVIMgqqIVx/UAol20mI1WSzPrdgvW0N+L5ruHAGKPJSv43Dye7GOAJjCDD6xBjJRDxCBxbpIUJPZ7xeqkeCB8bjedsHIFpjjDJHoPWkKEQ4CAcD6hr+cXpjECv5sbFBjMRSRFGhIIRY/Y8UIP5nnyAW1HkWGE1Iq2SkSIjzvUdAJX3Nz3AExfq6KP1YSKdAfYmVEE5CugWyaSihgRBXJgboqBonqNQ6vXietoZrulWe4Sc/OcqpM1qfN6/nlZfP8PYbB+ncdAuXtd4/dWSBnKvlxOWYtn0/R+/5A1w9/KxuOts48OO/49t/+7u6Me3n/LWrLM4scO38gG758poqRvvCEu+4bxVLi5H2lzkWFKAdOXKKBQVrc7MxG3Z/hO27H6HCpti1+26yjZuo7yjnpy+c0f7Uo4uoM6Qq1nLru/+MPe/7W+57+GMMj43qAmmEbElEf9cpXnrqdUYnCzQ2oIPBZQWI3bQ3ZqiuSOsN+Ty1zW2s27mbOd1oxqNL1JfClo1pCkFEw6Y7KeRKWFmdZUVphqqSkO8+f5H/73MHGe7K09pYisnBD77RTRhXUKLAc16B6sqSSt3mdmKF//rFfr7yw4s8+fRlNm3q4P537tGAwHHZ4fXjg3R21NCvoLmna5SqipDHPv4u6ls7WFNaxoW3z7Ck+OCBPW2UFHKUxI7tGyppqLAs5Aqc65rkzNUhbCpJm/jUKGhZXMyzuJgjVvQ4pcA7DNGhJ6TrxgC9164wMdbDVz/7Z6xoTnDbttWYwHLsTDcNzeXcd89GOpYt09jE5JdiZuYWtG8v6dZ3HBctiWfMrm3L2btztcYwVj8MNRUZ3nf3Gg4+d451TaV89H3Laa0qUQyY4PTJYdnP8P/+7XfpuzFEIlvLt1/u12XnciIT0NJWS1l5M8//8CCluvhsawhZu6Gc0lKoKRni/nV50tFVuof6aatx1CUMGfWxpjLLE/cuo67c0tGSobQiz7DijxOXxzlzbYCW1gq2b6zS24cEuCXu29rIxo5qEjJGMhHi3d//x99NTZX8y+c+xr6tVbS3Jdi5o4GcAnBNFaI4ZqkQCzdiRXspD93TLj9FF8UjissinJj8/K/sZrnk37ptBVWlCZb0pj4/N8+eO3Zikgnqsin2ddYhbFKh5n3gwE88pzzvp7ExaL3BaqJblQMlY1KUN2ylbvndzIWrmJwoZdmKu9ny4O+y/pZHufDWi3K2PJVNrTR3NhO7MXLDpxSAhgqmNukUuYwbI2tx2c3c6C7BxVX037jBpRMvcPbUIkPd51kYOsHE8HVqm1YzuLSdswOtFJK1GC3AxHjNZDgpqa/xNSlspKNRvSwFtaVzZDPXmRp9SUHcRfJz36Oj8QSL04OcOnmY0Fzn1t2OD36wip/7hVa27ilh4MoBotkeOtcmWLMpw+zw6yyMXOSRR97FJ37tt9h9z+MkS5N0rGxlsu8gAxePi0+aFavupLRSt8YP/Q8qVv4lmfoniAsht92+idvvXE0iTNHTu8DwiOPV52aYnDTU1SWpa0zQ0z2k0/wib755ge231tOo2d1QnmR0YF6nI0d1ZUBGkydMWtkuUODmFJiuob6uhbLsgk5341w//zJD186yasMutu97H7nZDGNDY5TVOibnx7l0qZ+CJuYa/28vrjVaePrpOf0lBSk/5JIOINev9NLbM6jDzQEF3keZnDnP5NykxrXAhF6LlZaFVLcHOk0bzp6YoL2zntq2OtZvr6GmpoKSdEo8LekwYHhgUrfdWbJlSXxQFqSM9FrHPQ89wLhOf1MzEXUNZRq7LF2XkzQ0NZJI53n++afUzwIr1m9leK4ENMhWi3+kEjisxjjWGPs80IakKjrrFTdjH9g4j2ch0mZhi/gCqG48YrFRdeXGOIyJMYrqYm2OxgiupC9BjOSo3YM0eZxPgsRGADUa67CeXroZ6RIjSdLFqu6UimhClXic8PwCIgqEproanPFTC6uxwKku4XFgyGFUNcRennQrKqJFD7WrwX+Jpa9TSVgq+1q1hcwAABAASURBVF/wwVNBi0AsPL3cIPAsxdc4ixUvo4TavAyfrAKEos1iWdQnDOoGgRY661SWzl6swOItRsFNhn4crF9xhIMa1Quc8kj2jUysPonWoQUJ/KtLP05ILsIKDOKv5Oet7G2NhxpiteEf0VnhWsG9XYx0NhjRGCHGxJ6/b5TsAmh89YMUU12kuh0VmsqgUZBdC7HxCAKC9XzV5sfMCu77aqzRnLVYBbhG9vDJCg/hQSj9bbGoJpDs0HopStbchOMwNlabPFP2MpaiLO8PTsWCdI+UUFukek7JBUIxICq1GELZMilbGNXw/ISDdDdKVkr65KQfXifVkQ4+c+qDRxVrjZvzIkRulRvlRtxckbd6oFztQjZKgfh40ggP8ynCBo7YRqKNRWfw/pGXhn6sjdp8f0IJDdWaF4+CGHkexXaVxRIZQiMRy2oOZ0wxedne3sb3LwAsBMYKx+J9ywHWUIQZ8UbJGKO1yJAEwZ0SwnHFXNujoPoKJyk7+HqAk6Y+GfXbYXRjZLHibxGakvwG6aNx8rrEIo+Uin0Wgp8rKEeGNEQIE2MMsQYqUjLiL3Qiwfw89oeSyAOcK+oUOMnVWBljROd7DL5PHteT+vXI52JAgLip0cp4segKno+JMbKJwxb7ocEkcDFeVy8nFt/imAex5iEY9TutJDYYfQIjrQOHCdQmQR4/EO8oRjXZAOsbUIeEDR7fqN0p+XH1/RaixEq+xsnl+mmyP9Vht4y6Lf+LoGIvHat3snrDavbddR8Pv+8XecejD5OtW01q0y+QqN+owCPHir2P0bz2bvlagUNf+33yo+d1qTPN7Ow09z36CdYpFrj7vZ9i2y3bFGwZLl8dBmkUGCjLhIyM6JKlNCttDX6ez+dz7LqljQW9tjeLI+T1hrVMe8sLCpCdv9CbNbRtvZvND/8hq+/5Pe76xX+lcu2jbNq1CZZukEwUSKViBaxJShKlPPXcKG9dSvP06z2s66zk/ls7+O0PruHBzaW8765WnthXwek3XyKfy7PzrnaW76igY22WD//iGuaWBpjSjbUrSbJsXRmpypBP/vI+funnN/ChD3SyaXMt8+MLrKiv5dbNHaxuqef+u+o4fXWME+fHdHGVJEw5CkuWjMYlv1BgcnySFS2lemt7nsWCPCGOtN9nmJyOKc+mCHI36B/o5YULU1zVZdTI9DArO8tZUZehXHb7xg/OMKVLu7X1FdjQsJhfUpCdV0A5zdDIDEZ2jaKIJQXekcoFOcRS3hT34rblrXKHUOb3PhUwoptsp4k90K/xyjnOXxpkamYaJ5rK8gyxgvnNW9uoyKYJLSzvqKCtrYzR0TG2be1kYSmvi8olTl4ZJh+W8v/83VG++b2rNNeVKa4pI12u/k4v6G3+NU52jfPSy8f5xF0t7FpTwqpVK1iaKZBYHKW5oYIjJ7tYtaKS8UyBNTo8bV5eS3/XDM8f6WPF6rU0NVfogq+FwzcWef50NzbKsaOzlAdvb+S7z16TjqWcvTHPqe45hseXiCYWaS0LuG97E++9ZxnttUnWt5VRrUNSZ3s5rU1p7rmnjanBSzTXOn7uAx0sq86xZkWakpIEFaUlNNVmFK8s4v8D8vnJBZz22VQqoWnjFIhnOHj4OnntsyPTcK1/lomliMvd43zmM0/qYjWmpbGSRcVDNTVZ+Xfsx8tiZMkYowlpQTloBltfdiTMHBXuDFX5V1gcPUZ1w2PMLexiOjdFVFpOf+81coUZ3WAOkUrD3ORb9J37ArmR71FfNcLOW1pJZ8qZz23HJNZw3733ce+djTq9VrKiYZGSIATGqEj2kB8/w8z1p4n7X2W++wCnX/0CRrwp6nTz1y/+0k7KG61FjqSJIDdKJpwkLFygveo5omiYgcFxjhx9m8FeR/eVCWxikfvvQ4F7mQajhs0rE2SzAzS1zLFlTwVbdiZpXT7Cnu3d7N17hfLSK1w58zyNjSV6pTPE6aNv0dowxJBefTWuv5Nsw3ZKSpvlMBnx3s6V86t449ULVJRHVFWVks6Wk81UUtPQyNtn5nnlUA/JYJFPfPhBGmtaGR+bwZbNcFWvtqbGZhXMb5AjVDA8kCMZhoQaJFyI047/0jOvc/DQKZ12c0RBjg45a3NzUvauZCK3hab1P8euO9+tU/miAuMZwqBei5SltaWV3Zvvo726hLvv7SAs/Xnuftdn6VjxIBPjkU7UrVqMYXYqLweap21tyExukYtnpzj8ak7BfpK7bt2g1z4lXO8Z5YffucDRA/3qR0BHc11RTzQ2kU7Mv/LrT+hQUCHZhssXr5HXohmGSWZmC/SNLnLkRKRT7TQzIwNs3JLlXY/cwvY9j1OZHufGgc+yoAMBGlWn3cOhJ3b4W6MAeaZxajECglOjEcxXQv14M0VaYbSHaCGJ8bnHdJEajezn9UNE1mKCgEiLG36ji1FmCI2wTYRREkTfECPcmyKsfMxqE7wp0RiPC9Z/xDIpZQJMsd0SYLR5Wo+DHrWjcixYpD55Kq+GUV9ELgTrq+oQeP2NIIFonBoLoSGyDqmJR/eIxhn8Zm18wKp263crIGElV7lH9HzyXiYGCxgjrkpG/YkDIIz14/BG9DCxxOonwChXM0oisbKRFV9ZhYTmpxOOmoSlXx+IqD+eXq6JT6oWzeWswQcbHt0IO9AYalC8OALpIWpkXdlLJefwICOVrJNKRISiT6hJXLCBKfKMbSAIWP8rxg4DIjQYgmKbQ+YgQC1qN0ZwY4mNo1DkEeEf87MfG8eiVEW0EdJG+KGqgSTESv5GEunh8a0UK0h8XhTWBPoFa62SUdkUqYzqiEcgQ9zsi8MWW5BOvg+OWPVIgVRg0DDFFExEIBkp6ZwQrXGicOgRAj4FSIj4xPg5YIzaVYs8HkYlpxRqzIxqFHGsHF5UeEt6VpEGPC+svCCB+horR9iewoAfFgLx9X2PcUQCWuFFwkE6BUrqPsW68P03EE5KzK0vqGwwyORKjiUheNyi31qIhGMNJPRjhec3LKNc5JItebKHl+mkQ4D/ID+J9FOQ1sIUYoQrfqx+bWCRSgTi66F+bELx8PobDVpswMNiWdtZ31tDJOX0pUhowKlDodp9MuKP7JmQD1huPk6ShSXd9StcDSleR98nj+F9x/pB9nhibJVb8QiMk4hIySjFBMIxIjCesS+orC7oVxI8ruYQJsAQIPPg8fw4xVjNDaPxtGRYpD45RjqZI5XJqAU9jrxoCkpO9EnxTnhZ4unnnTUGqUOkPgYBwjJYMff2cmqInfqVDBi/doS+Iy9TV11DbU1OwdUcp88XqG9p59qZH3Ll+Lc48NrrtKxuYe2WWzn37Oepz+Z57mv/m0snX+KWR3+TjQ/9Eavu+HkunX6TbQq4Dzz3DMt3f4hZ08xbrx9mfmFeb0YXdbNrSaqnrTWljAxNsDg3TXWFejcXkcmmqKia5c69tcxMHMNkQ9bfez+Pvm8Xje3LOXZkkkNvHKd7WntU/W5Kk9XMXjzES1/+LXquXKG9fScTU0l23fVxNu+9j4HhGdzCKHcokG5ryHL1xgjfeOECRgvElauT/NW/HtGeXcInH9lGvACf+dtDBNlqXjt0mR98bz9vn+ohVkzj/63ssupqyktRoDzBa6/309a6QoeDep58pZuXXrtMo4Ku9qZ6Lg4vUFYW0FKXpKEyQWFhkTIdkPz/nv2N124wo8AY7anZhLw4F+nmuI7ta6qpbWmQfdAhoYWa9S2c6s3z2slBjl2ZY//VKb69/yop8T94Y4Zkawt+j52ZX2Jkclp9zrNyXadcymmfdWozJPyAy84pHQwmFOBeuNLD3PwcyBdee/0opy726LItVoxRo5hokstXBhgdHGFlYwWL0vnRR3YogKykvjzDplXNVCZDXnnhLF16U3HmQhdBGGDka/fftZxVa1p0UIArvYu8dW6YN966RMqVsbG9mX07WqmtSDM+V+CuPTX0XRygJF3FB/au4vfvrZfu87xjXxvL6lO0ZBvRy3u2bi3lPe+s44v/8Ms88vA6nE3yw7f6iZsC1jdl6L06x4lT43zmn4+z/+Qo+/efZ1R6rVtVT2NtCb0TeclqYXR8ji9/8wT33r6Mr/3bp/mL//1+qmpj3vfBrezc0kiCeSauLtF7Icu+PavZe0sVGzoT7NlRzuaNGd71YBM9QzMcuziO/+8RrA1obazmlt1beOmFAdxiyOzgGC421NdkWN2cYs+elVQ3Quf6Uh3SEtx1Rx337qvHWnOD7MIBkvl+gqBAMixg9WokcAsEdppk7jUqzd+zMPYnNCW+zfzVrytQ62f72n6mz/4lVw7/PSHnqa89SRj3UCZjdS5fw8BQjpMHv8votb8jWDqu1znnmJtZYHKqi35NgHMXcuw/BAvBCpIlMDHybQ3qFXr7Bzl7po/lW96rdD9msU8LRIFAi4ZV8guddidMYJTyuh0eJhX0sBTdoG9siTcP6wST16YTZJgcqePWfXX8+m/V0tBQ4FJXJYvuA9Slm9jQspFPfmQnTzyRlc55crkZ1q2dp3lZQbepU3zryz/m8smjeFnZ8gSty5qIZehMdoaSsJ/qZa2YihKGr7zCj/7uv3Dp+EsK4K9x+ewY9z+0mZ17thMmSujrHSGar2Bi0NLaWc3KTXVcuNjFZi1aqcVqmvVapnNtm+QbvUJIU1dTp6B3iWTC6HVDQZtnSENTuZwt4ErXHFev5cQ3JFuR1C31BfLTvTSt2U1/3yx77/8tTY7/wvq9n+K+xz8tm6ykayjFyct5Tpzv4fTJy1w4fYiqqhQVJWneenlIk2terz0MUZxgfn6RWM7T3l4LhTLeeq2f117r4+QRx5mjBZpam2VzR97FnDs3yFIhFm1EwiY5feaa9M2JDuan5/n+t5+israCSjlgaXmSMt0soFPvSN+0bhlmGehZYNrtYjDx36jf9GvikcDf/Di9nneA38wUe6lkyGGI5czGWZyxgqEbLzAxFITsb1JFjH+03wkbAvlHrC0msgYroInjm3ATEkQWYwAtgIHgVkUnHKd+OdEY5wj85oevOWIhix1G7Wh38j5oAkss3pHXR7nUUDtEojUx2tAQnaCiNWqPxcAYKzWNpBn8TbtBH6dtJ9KiJfleDwSTWPwmHoCvqa+GQHykNsZEBLK7lRwrAqccg/wDqeYowiMn/X1jjF8Mvd5CUbt+PVOfYoQbKMgTnXhb3191zBQMEBT7gRRx6rOXa43D6iOGxGJtJDdU8vxlIYw+zifZxQWG2NMKTyDETv0GK9uJDWKJiVUXP8/HY3sb6/JEsi1GtlAXsBpvjxdITkLBkn/VbsTXSE8Ey0tKkbeR5ACJUi4ZeSIxt1LfiJdyjbHXyQlPUxg13Ew2woqvwKjDkgexQXwMzhckX2oidVTHaysE8RaBby7aRLyRLugxogyVPG1gLMY6tB8hrYqtUgYPRzjepnkNYPEgZAwqgjprTKRWSRVP32cR4/mLm+CGhGQH6JGBIhd4K5YQAAAQAElEQVSo2apiiExCufpDQbnFGAP6+uRvX6y097oZ0cfy+2K/Re0kMyVYktijYozHtKJ1hMoCZ4o6K8PrdvM/1kOPeiX+gTWIBD82njIUYlTkJXoHxsWoikSJ3uEkyxjUD9lYfbRypoJs6AQ04iVs4caiU4ahILjQ5LtOPUDzXblg/uCEcqeBCNR3LZf427dAwgLJAIe6prkTSwnw64nY4yTb03pZBkOsQ6RcBk8SIBoCkcZ4+2Ai0QrLxeqfimLgROPEJJTegfxQPZLECLkRfu4ZPLkF4eLpxDMUcydekobzlyWi93ziomAjDAg1Z2pLY+rTk5S7y/zcfSW869YMQ8e/x+VDX6E8PaB1HxIaFCN+VnIkHkkmlhwjLbQRY8UtUKOH3Ww3OOkqraSTI8rF3HbXXcySYGKol0NP/o1ufFcyOdDN/udeoVBoJW9THDw2wLWzJzjy7d/RBctxdt7/CaIlpyXcMh7XUQjSLEzPia3W7ZrN3PKRP9bb4ZOMXXuGpPy+srKSdzy4i7IwoCwd0NlaKxuLXrfTpXoLvGplDZu0F87nMrx1qpvppQUaWlLUtJQyORtyUBc4q277Ve677y5qpl6gZOYkUxe/TPfFL+JSIanKJhLJmJmZJS6eusBLTz9DkHAU4hyH37zInh1tBOksb5+f4f/9j1Oc6Z0jlu1r6yr5rgKzLz95kSgu4bVneunrSlLfkubT7+nggV1l3HPnNg68fpynfniQwNSwuJjgpRevyvZZHt7VytbOCi5e6+eHP7leDOxqqtJkEgGVSoncPLvW1fPInWt5fG8zO7bXMy+bl6cUiK2opaW9nkRpSGVJXhd3/XzjPy6TydRgFHjX6bLq8Mke0s5RkU1w7foUo9pLv/KtV4nykYLwe1m9fheFyNHVM8LGTQ2kM95rY/XNEYYJIu2fpWUJstkkYgPGUqY4xf+DBelshpbWSh1sSnSR2My7P7JZ8UYJ21Y2ar8+RG5oXG/iM5zRbXa3Asx7drfTWp2hPpPkvls6qKwoZVRx3auvn2Z5Qyl/+tEd3KZxXFZdxqXz4xx84woV8rUP7mvlD39tG7apFGdDBbNnuTTQz78c6uOBvZ1UKS74wfN99F1Y4Pj5BaJciijOkx46hblynrmU4fHH17GzxvGpj2zhf/3JHfzdH99PSWUlO9cvI13XiMmmeetIF5e7Z3TxOUs2UwuKaT7xW49z30ce5+nnjvGv//Ad1uvQ0t5QwXe/fpjDCs5H9FbiqVdP8Gf/3yHKK1qpbShhQAeMSV10dl0aorHG0tJUolRGmfx0enqGozp4rVPstqohw/xCnkzWUqrLygffdy/rN3figiRN6zu51j9P35VhFifmsMvt51hW+hPC0gyFMEDhGqX579FS+v9Su/QXJPNXSVe/Q47TSEXZIC31N1gYP8L1cy8yPXIJbIGx8SEqyvMEqSnqmtdqkGsJwk7qmrYzPF2B/6dkOlaupqxxC1H1+zDtv8JrBx3dQzElNau4KscOxKe9o52t9/0eq279eeJsA7Z8E1G6g9g4IBZfh8aNRGqBqpLLNJcepSX5ZVbUfYmG+l6dvGa50bXEyZMO52pYVhUwMXiGqbkZasoDRnqnmJ66rAD1Op/7xlscOa9gfKhAbXUF1dkKrl1L8Q//Xz/Xr1qSJTV0dq7SK4pJlnT66hftwHCTAuo7OfLKT5kcPEv3CTn8/AT3PP4EqzevpLyyjA1bdzIzmWJ8YJ4P//wWHn60lpRZUuC7wNtvD/H1r/xYp/MJqusSXO25xlVN0LyNSGVTfPJT72OlAu58rsDEaI4ZnTzrGpLCLaVteQ31jZUkdU3h2xZzWcrKpmlvPKzTU8za7fcz2HeNPe/4GK0bH2D5+vvksGP09b1Ke2cNGzbfz+TIEVLJl7TAXSdyEd035mTVgFSpYWzYcOjlBaYm02zd87AccjvVlaWyyRTL1tzKijXrtKVAWXWSIGOZlY7+H6DP5y1RHHL8QDfZbA2NjfXECvwamjNakGaJCgXpMKjDi6G6qkJ2rZQjNzE09U6mWc/0YpbK9tsJkpWAkwyD0WLgh1z7j/Sz+I3CWW0QSn78Y+Vg1GaUBfjNRCUC4Gbw5lSK8fSOAj4A0g+YWDTgNxxhQmwpSFZcpDRYfTCGSPyjwOAfo9wHl14fcFgfAalJHoYPMvC4ajTKrfgE1hICJqL4OL/j4isxLhSVaD0fj2+sgzjGSisjHr4kDIIYAvHzuvgMI1aCOWVO2MZYfN+8fI/v2YicYo7BiChW7oOYQDSo7jOclSRLZCXWJ+EYE2DUaLyepoALEH2AxRE46azcGkNkLAXhOCts41SXZJVDT+8sahK+wUoxNavscWKM6Hx/LBTb1EyEkektOSCWzTxvcZDMwEuTjkIWjsQKhkpoPosGimUfwIQGrHV4WR4oSR4Jz99KL4fa9ROKiVO9YOKi3EgIXp9ELATtPLGInXC8IGekhRLqd0KwECedHSpKSwidEZosoxwDYqgfS0G/sU+C+bXKy8urF7Ho805ogkdKsRhFSihJBM7nJgJvvMgpM6JKKEmGOhbh9DH4jy0Kc0S+L5JlEmIsOqNy/J9JlVD6i630dKJzaqHIr+AsBY2VUzviqkacfNsYo7EywrcehA9KrQXr2/CPQyh4W3uYFbfQOELpYdVgDTdpBPM+LJDqRvwMaHyKCQNGTI3B+uSMTOz7FuDtJbUoBoIaD1MUjuCIyuLJMAaDxgY9kuNUF6rWHfEw4EnUglEhECZqFOXNeehQb43UEEQDZTXnjXCEgrOGWCkC5U6+FGMpCFcYkb2Zq02Noog1Ak61AGMskRh43Z0RSHUj2ajs9GONwXoYAZHWxhiLt58y34pfj6yLZUMk0xAEAeXhLM3xacpm95MtXCRhcooTMqTCHKdf/Bd+8o+/xIXXv0AqkyOTSeG1MViw+g3Mzb4WHOqseiA/kSQ//9VD1IwNUDdiUhqTM2++xJWJZpZKt7GytRRFC+xZV8r44A3W7Gxl8227qV7xEGt2/RJDvZe5euU6Lz79HV2MjTNw7SSvffGTDB7/qoLYOW594L/iCmI+P0Tl0klWt9YzObTA6uV1rF5ZxY71NbS1V9Kn28RlncvZtms1a9Y2KaixdLQ10t66WvtcxOrVrbz0/At85d9+zJEjV5ibzSsAreHNM4ZEbpGmhW8wPvwjpqYuUqdbxMH+LkrtLGFoeeXFFxkZHiGRtIxPL3Hkxjx//H9eZVoXRZmsIw4cCQWVTvYpTOdZmDMMTBQYmYr1dnZa8xpqSwMmF3LMLaU5dXmU/pE5SuIs2zo6yOoQ0dc3SVf/BKsbymlrKGN6KcdUPqK5tYKO5c2sWrGCxsoKdmxpYc26Vl06TbGio5QtKxo1jgFjs4scPTnAk09dZHhyAasRG+ub5+zZCf7tq/t1e51jeGSGbBJWNpVRVpJmZHSaUJdzmUyWdLaU7XtuYXpynIbGRsZHpnTTv4wwDEkmxE12yEmn+bkl2WiJ0tIkkW4qosgxO5ujS2/Gx0bGZdtzTCs4rG1K4f+Jw17J7BOv5oZqcrLPEw+u0k33IgnZ7GzXNIV8gXKtNRdO92Hzi7xx7DoLcUAsWKayhF/50Fq2r8uwQpd1y5srePOMYpwXezhyZoZXfjpIoiJJ98is7D2lsS5ldHyWf/r+MbavrORLPzrMb/3tq3z++6eZk0XOXR7m+mSeG5emePKH53jm1Sm+8Wwvz7x+g+deu0Hf0CTnLvdQ0Fw71TuJkVOX11Sx75ZOhi71UJlIMjE5wx/+3r8w2XOdO3c0FQPk5549xN23tGGWHLkA9gheVZXk6We7SYTlfOCDj9JU18CWJh32mmvluzVsWVfJjC6CNc05c64PExd0sVgNssF9d6zls5/9De5953a+9/VXmRkrkE6VUl6mMdq6lr07Nih2zQySNDHZ1ARJ10Vh/McceekzXD/9H5Rmz0v5IdKFN+lotSy5NMfP9/Lya9c4dS5Pd/e4BmOKipoko2MTtDTP8doLP+TiudMsLQ4qGNuKM1t57NP/i+H5EsbnZyiUNNC28W7Wbd6HRo0jh/aDadJN9QYZ9w7K23ZTt3JHcbKa2JCzGRxJLSQGY4wGPIGbuEzJ7LM0Jb5GXfYlKtLXyERXue/ONI+/r4k9u1owM33k56fEs4SJvNFAzXHwYEBUWEvLuvdS0b6SAwen+f43B/n2V7vJlJaTzNYrcKxisL+Pwd5herr7SMrBk5lS7rjnCVbsfJy6FY/pdn2U+b6n2ND0Ilt0Olu797fY/sgXefjnP0uU3UPXFcfu7Wtobhli9+5FOteWUZJNMzoSc+3CLG3NpcIZ59KJmNkRy9ToEteuD/Lnf/l5zpw5ye49tWTKAirlrM3LKhgeG9Pi1gPxErEW6lCn32G9VpudW+DkwUO8/q3fYWF+oaj/9770q0wPnCGptw82nKG2OSI3O8Ts6FXWrnFMTV7l8IFDxFqQV29oxMhzxoaXGNDBoSRdSkJpYCRD17UxMilDVWVKNvoSp0+fp39gkgktkGnBG7SgxCYFWiAqKztIl9bggoT6OEtNbS1L8wkStoWG1r2s3HA7p6+McOp8F+t2fYy+3K+RXP0IOVei8XAUjNWmFRTH1xijflIsO5WLm7VuldBG5EyszBELnlfyucDCN8IHAisdlEwgnATYECs8Z9XmkB8ZnFHZGmLVvQ1itVkx0ToCqlj3n3rYYsARxGCLfEWnrzWST0xByXneiJG+Vnb0AXikchQEIqK4YHu4FZ0RH5FgMeKL7G5VVrISKz6x9Xo7nFGbsUSCRZIFjkDJikFCtIjK4wrkv2pWu/BDQCQYteN/AzVJD7XiaaSW+BhsESmGULbUJhuowW+8RmUjPj7I9XKdRWTSSQUrpQKMSKRJJL6o0RrJN6AOe72sdHW+g7KDoGpzCkzAH3Q8vdAUFIY48Qu8Jt7W4hOKr42NhCFqV6TzNSc+xZryWLIKRaDQvBwpHEtX4+kEt7EF3y8/TsKVEI2vOiaYcUJQbj1+IDS1h14+hlC6SCCRfjyLgnH4YAnhOA8TnnohdkY18AeLSKLEWSgGI+M5KwzhG2Ks8hjfD58EMf+ZLCpi1eZ1NuJmrGrSzXnBDjwvsUJQkF4eHhvtskZj4BuMQ8MpcxvpoWQAwf38kDPJp1yRNtZv7JuUEH8xBgMyCOoICbUnNGe9DUSuWlEbkO4eXRk3dRB68LNUZGAlxmKNxlDsnPQx0i0QgVE9kM7GGAILxhj8xwrm7a4KxkiOg7wBPI76L1fCj6s/DFgMxeEUTihFQtXlbfrVSJgYiVEZfH+1/6sr6qUHokfzV5oWZTtVPbIVDzSXIyWrcYx9HSs6h/fJQIjWJ/1IFSRFeoXyBSssS0K3m6h/miXKLAXhGsCaCGmKFQOfimwF9/7tcZwxqjnZShqp/wYrPzP6Nfgmp7XMWMCvTaEjk1gks3CW1MR+BVNzrNq4Vmt/uqiP3c6kJAAAEABJREFUM5AuKaG0qoLK+lYu7P8eP/6r99N35hlKdGmUSMVo4OUTkmUtgQErmwSSlhKHBDEJE6hkUYyl/T1UbljKVXD3Oz9GQntmQ2WShVw5/TPTlNalmBwb5bln3qZ143vo6TFsf+i/0bFyO/Pj/Tz8zoe576F3s+uuDzA+NEjvybdYduvjJDPlLPQ8Sf+V/do3r1FZXkprXZrnnnubJRtTWlbNqpWNuhTKMTjRz+GjpygvLynefp7SbeCyttUkglaWrfs4Dz76+2zd9U7eeH0/h5//Z9lsju6ZNEvxDLds20xn5yNs2nUnlZkFRkaG1OeATDpUoDmjvQSmZ3Jk02nmZ+alhwU51agC/YpsGdvXN/PJD63gT39/H01Vhkh+9e737GZlXRm5hYBjFyZ55vkTXDw/yvREQjDLlZ4hRgf7+Lm7W4lmRqldVse5nkkF5XnqtY+XZ0vIK6Bdrguw6flxLg1Ncu8HH1KcUMtEOuKL3zoEoeHeh3ZJlZCxiXnddjZxY7TAiRtTyEWkd0yVgtRClCdREjAo3cdnFotj7wPnpuYWFheWePLr/0R+cUZ77BhTsxGf/aejzEzlUEfkbxY/DWI5osMwMjxPtW6SEzpsVFVmFPSl8P4Uab3xvn7o1X66LhRIpdJUllmdrRbp0WHiC//+Bs215UWf7WiooTQZMJ9HY5jhoVtW0txezq23LcMkQv7mq2/pjfOS4iLFKwrUm9ZUs2xtA5mKSlKFBTpaS0gkyxibmqSmIsX5c8N87/Wr7FxVrXhxlkPn+/nwI6v44Hs6SFeWMaTgtadcfpycIys7vHC0m689e543Lk1zXPFDSm8qtm5r4sK1HnKFmGRJimXLqrnvXXfx3QODNNaV8qV/fJKlqWmqqxrV1qC5HrKkg8UPn7rE4nTEJh3uVtdX8b7HbiEMFxU0D/HVr71OWTpFRVMFDz3aRpUuYc+eVuy2sYLaEsvjdzTw57+3m46GkLwuO6szZRx46in+8Hc/p7hmiMaqNIdfeq3og68cuMprh69gBydqNag9LFz471T0/jcWR79KR6ujfVmLTm1JDrx1gzPnT3Opq5+J6VqW8m2M5Up1uiqlqmI123ds0zA65uZgcnYVicrVnD17lmNv/pTP/cXvMdJ1gMFrLzE91K+13XLutc8xdPhvmBo+Q3tzJTu2bmfRNnPkWB9nrnTrVDyEy8d4L7AOAmItFqpLit/UjBYmW7qWoZKf4/D59cxOLwq/hlR6D/n8TsjtJppPkZ+1JMpjnn1pgf2vLlBdX8fa9VtpKB0nzB1jZKxHHAtkFDgPDshpfzjCt79ynunZJYhLWLV2G2Vl9Tit/Ety6ksXz5CzWZIN29j98MdIRsfUz5c4+PRnuXb8NelYR5hq0Il+hPnpaQ68/qxeSd3QwSHkhWcHNQGWdJNrdKKOFOBP0ttTQnnVKqbmYianRhnsGZNcSy6KSWSMXvlk2bWvVgtQrU78zZRXZBkZmiOneXT98iSL80tMjwc01G0iKEzjokVue9//YOd9/02v7CJycT0lrb+vBeDDxHYrpRknvfIM9hkdhKo08aa5fHFcC60lnUjT0FjH/Dz0dHXz5H98Xq+gbrAQBWoP2HHLVjas38L8TKTXfzA3CalUPbfd93G23v1pOm99D91XL9N74xoL+TmWcnnuevhXefhTn2fjg/8PnRs/wYr1j9Cx5TGiih2UyYaSioZWC4IBnHSM8MGUH3M0MoqnMNb4FgJrCS344C0UREWEoq8hRNTG+rWFOPYVvxUWhOX5xZg4UDJFPLSyFGmFaFGbFn2jPIjBqC0wynGY2AF58Y+Ugw+2jOAYQxEPg7VesgGVjUn4X0JttkYpMg7t5widwFgsppg8D0+htd5zIxLc2ZtQL8OJwAgWywheAxMgPka2+Vn/DNLFEDmDkU2CYq52Y4r8VAWVrOoypoqGgqIxb9dQPGP11xGjIqH6mDAqG4dEYqSnuBJgZCtLWOwAeFY+WUDo4o6Sw/pOxBAFphgcOSF4y4sBsQTE1gDSG7UHCIaCE4fX0UkHNeEZOhnfFXENTlGZZ+tE/5/m9U0Or6PhZtmI2sgG4GQDJ/7eV5wIHXpUiQWzSqohcNEURoJNTNFHFlXOq1PK8HhGuDIHgWBWQGX4taYgXlZMjBjHwsFju1hMwHnGqlMcxUhYTt2JsQ78IcWq4IPAIr1ngGiUvI1sbIUrGr2lCwxFLp69t5tzEb6fgRVOJGaexhjpbfFj5i1qVfcm4T8foVmVvRijBh84It21nyvucgTSJZS7+rljZASP65NvtwaMlDAq+DkW+lx1fytt1EdrROh5ip+niY3Bet2KyWEkVBAsYgQsxUYWoZjUipE9regx6nmM9DFFzFhz0IinR4y0phvj4fbmeImPH3M/jzyp9dw1QEZwI5skVAhMgHHgLMicRZ5GslDJeLjR/NebQKlzc0xE43Ej6U1gCcQ4oeR1sKJRl6VbQXArqJUeERKrFovzDI31rFWOCExc/HO4yHiQkx6GWJiYAKkpoNc+LuaBdBAG+PkkZQIFOskwIlnoJzF1iPK5Awrsplm9eTWlbZ0YBTo2mSZTXkEsZslMmm2799Cwci23vOeTLF+/gXMv/RMvf/bT9Jx8kgRzZEpT/Eyihj1QGT0GJ8Mo/iCWvsYawiAiFU+zsrOMzauPMT78svazDgZnu7GZOlZ3riVd8SA77/p9bGkbi/LFheFzvO/OdlZ2NPDdH3yLH/3w2yxma7j1I39O+57HWNBqkZt4m5S7wKMf/3kee8+tdKyo5MKVIbJa5y+NVjA6n2FgdJbX37hMd88EVQ1ZsmUZnFnkwtUxFufyTJXcScWWX6KkejV71d/f/L2/567bHqEmE8msEcRz1Fc10tDUwctPPUNYWsuM7BkGBbasX659vJRQ+3MiWU51SwfJZMjC7AKdy2r0JrWEIJWkJBXx1Bvd/M2XDhAHhjv2NvHq62dpaS7nFz52Fxs3bGT1ljtYt+UBSrLVuPJyXr7omEmWspCdoXFdmlfPXCNZkSKdCRUsGh0whjl7plcXY2N0KY7oVxD3qd/4ovbrSs5eHGbj+nZSQYrB7ut88P3bMGGCt49eZ2hkmp07V9Oi2/e0/KEkmWR+ocDUbMz4kiGWnyaTRl6V0xvfHgWoVjfPMywszBEEmkvELC0t4deLIJmgc2WTcALCRKD7yjzJdEIpRK7O3OISIxOzbNm8gjL5UyzH9f/B6OVrY3T1juvwMMns3CI71lbTVF9GiQLWTdvbIFEgXV7G6NQST9y9giuDIwyOT3HgSBexgtz+xYhv/KSL2clQa3ta8krY1t7G1s4k7/jEGhYy07StsvzV3+zhQ7/USXVrio+9YwMdNRV0XZ2isqocaSk75UnO5ZhYdFy+MElpppSZhQVWL6tifWcF9RUB/qCxlI/wf/tsFOxXV6d457tWsm5VwNhMD499eBO5ZJIV69rJVNXpgDPH2SszHH/rMi2ZLMtb6ziitwMDs1N0rE7xk5+eZXI6p3iloPjHcfhUL3PkeHH/DdpaytmwoorBgTnee0cbTzwiu5UmKOvMsGt7M0sXbpAcGaO1KonfB89eGqJf4dvgcI4Kjdvylirsnu238R0FlT/+4TGm53soqYgYHrdynPWcODTPsG5v+/syTE2nKBQCVravoaayRga4qpNMMyXN75YhaiizFcyPlLF900723vsuwiCgv/saB988Ru+VQcJkBS0bbiWd7uTc4VHqVt/N5Ws3aK/J0dq2nPHxCZ0CPs+l17+B/IQCBsW0BFp8jQNrUIpwMdpUs5pnM1SlniebXWJkZILJxTbdhr8PV/Fx8un3EJe+nzBfyfrmMlrKVmHSO1m2YTdNted0k36AvXeHdHa2MDlqFZS30tfvJaYoKS3hrvt2UaMJvLS0wKxOP3Mzszq9TnP56CsMXDzBwNWzmjgZrl2ISIZ1tK7axvx8F1F+jJGe87homDB0HHp9hosXp9myTU6XdOQVFU9pss8t5SnYJW4MDjE4MUeYtqxaX41NOBbzlu6uBZYUcF85M8yRt84xNjhAbW0F1s+SOJYcS6UC7Y3b9rH94X8k0/pfSSYyvP3it2jffidN/s9Awg4K6fWkddApqbyfqfEG5qYd4yNLjA9Pkl9YZM9dNaR0IhsenmZhpkBJKsuy5a2amDn6+0b12mmBVMIwPNQNZoH6xqwmdoHrV2TvCeSUpbRu2kXv2Tc1gWOyZRnZJasJllafMiRqmljUK70oWUXjxvvY/s5fJazdTKTDg9OO6jcsZzW4GlQD2qCcxtdowbX4YNAHCB7ujBG2b1eSX8TOYIzxFfwTIB6+qhQIYIMYI4cpltUUY8kLHtgYDY5K+hoj37JY8Sqo7BcySUcI0kNZHBA71WRvrWFoLVKK8ZuUM1Y4joTajOgxsXzVqZ1iQnqIg3BFL91i4TuLtDBqMoIoGY+h3BkCQdVhPE4suECesJicsL0tTChc9cnjqCi9pZxwjWhdHBV1jeUfTo2eBsElUjLFRnSx+PiKK/54KqtAzUjHiLyBCFS2SFUwTuooCX5THxXQE4DevuGDKSs+VqA4KgjXEGNwVuMWI7ug7dYU+2UFxz8mIiE9AgP+gORleD5GbU7jr0waOvCdV2Z8LmBsfEUF1Y14qYaRvf3mYjSexqI6SDKacpKJeCB9nPpk8ONeHEfJsMbg+fm/t/X9kubCkcJioibUkZs8BBIiRqwglm8jtVRzFNtDdcIUW/2vRe6GWBBbEShJlFgZfC6I7BGLCxgDIkXKIlYaQ0NQbJGtEb4HSjFjVZa9jO+7+GlICZXHojKycSjG/p8hDLDa0CzI2vHNgfFmxYpe7KR0XMyQ7ZyJ8RWjH3GXvzi8LeTmqAXv37HafO59waocKHm7In5igbOQCCjqogwfYBaZCs9/i4zQYyyeThJQJ1FVa7a4GwT3yYhHgPcH32bEH6+fmDhheFl+bIzqRuwQY4ej4MvG4NF9QjCj/cGbzQruy0Y0CTEwAirD2zCSvbT8EoA4WSLfaV8WrRUE8XFCtsbibVMwUDABsQbUQzyd0ItfKyOINQQBLjJ4Oi8vENCoD56fiqL36OqNrxhJkH7lWufL40Fs/8vUFg6zfnmKzvUryTatZilZq0A2rX1oRHtllsVcAZEQWMd73/sQrpDD1rRRu+5O1t/1OI3NTVx67d956u8/Su+pH1FancEmU9InwlhDhMUZIxs7kuKRyk2zNNzP4mKOhqYMk9MXmM1niJNGFz0H6b82whXdKPZcOkQiW0akdT8Ihuk+8SPW66YumuyjubFMwWSKZ7/8x1x44SukRTt++WtM3fghBw9d543LNVxfuJ09t+xjTIH05MQIYwrE5uaHtfc53v+heykpLaOhbRWNnTvo1J7w2Ef+q/bgcWoXzlGZukpjdoCy9Jz26YgVbcPc9+BW9u3dwfD1IfI3TvHm819kZugarQ2NuliaU1wyx+iMo2o6Gt4AABAASURBVLq6jk//5h8SJkq4ceWyAuo6YhfSuXqNYCn1yXH8gvbRsnJmR3Pa/wrMT6PbVMdsLmCoRzouDHP22hKb7vs0iZIyVq/ooO/qcbLJPJv3rqO8PcH10UFuf2AL5TVZKlNJqhXMrVrRzuPv2cPGHfU6WDomp8d58umTnLsyy7GTPfQPz7K4lNfF5CDLOrLMKIgdHJjh0vkh1q7Mks7CYgHWr2ojk0ozNjbFsmWNipWSGsWY2qoSrNY65Et+rc/n87QoUFyzsoXNGztIyLm7ewckI0dUcPIBW7T7cP8E29Yvo7KstAg7rUPB3Ow82ZIETTXlGIveNpRgEilqqjNcuTbO2GTE9tWlislCkuUhI5OzlOlt++snh7j9zk1UlGR0qVcQ7rDsmiCMKzl1cl6x3CSHjvfwtafeZv3eZsrrC6zf1UaUmuPMmRv861dOMDU0T3JxnmfeuM7BrjHuu2sVXRMF/uKz+/n8M5c40TUlG+X4px9d5nLXDOs7KlinW+Q/+Mg2kjpQP761kW3rKimvTlOSduz3/2GqLhgXp7p1sTvGc6+e5dj5AfoGhsjqjf+3fnCElroy9t69lnmtqw26Ff+Dv9jNUGqc5WtSbF/XxJ37NlHIRezbXc+dDy3nk7++nZJwluUtZTz68DqWrU4wcGYAM2y5duw69aURq1ZmWL6iEVuw+H96uLmqjImBeW5bXs7KqlBx1jC2u/uCArkZOteuYYlSBnuzbNj5UfpH2ikvqaKzrZ6r57sZ6prGLc5x4NU3uHLyOGU61SxokKbnWzDJlTS2RKTzb5K/9k0Wur9DbTWsWN3B+p2Psuu9v42pqKXrwEs0t6zngV/+LBVrn6B65XvJZe/CptdS3bCJuuZbdB2/jsgE3odIaHUMrNGaq4QBF4BWMBcWSASTdNTnNLlD6usjGXuKkb5Jrt8Ypj+6h5HqX2K49M9Jx2vY0LFOC0IHYz2vc+z0Fb7zzZAXfzzDPffsoay0lsraDdyt295UqpFLp/q5fmmIVFkzndsfIFVSzT3v/hjb3/HrbLv3owqiN5HMruat47Vcu5Tj+rUZ5ue6mbn2Kq/+4A+prh8jW52nECypL5bb7qvlrgfqKasIaW2tpjSdpqOjklv2dHL+5LAcwkhGKSRztK0wlKjotAXkcykFsSE1Ot3PzCzpNniM6upW6mpb2ba1hN/+oyrufqeht/c4pbWBtocx6irHeerzn+Lim98gZfsIZ/4PjdV/Td+5P6VXC0RTO9z1UIYnPriL93xwK+Wlhs4VZTowOfJ6SzA3t8CZ473FeiynGVfQP6FT3fTkIofeeJvOVSkeeXwNdfUVrN+9DMwMJ576dxJMkMzEFOIFTeCIfGGO7/7b7/Hy136DudGDTIwd1E3+Ycb7LsrhyyESqQGMwwHGWIyWkFD9tsp9U0KBglHBw7V/oXmBx/d/L2f8IqM2v3EU4c6hPQ3kKwUROflJJJjziVi8RWq10cTOo6gCeNkuxhm4ySNGJRwxxggoWqQXNlQ9QD/6ys6i8/hGmOgpBjjCNeYmxIihccgOFsTG6EdVXKB2K5jqAVY9dSoJxYAPcKzoEtq0A+XEYMXPi7DaHKwCAReFOCwebIQQYG7KEKfgJlAxjIeJnzVEAfgbUHQr6gJRGtFLcas2j1+IIVLZgLh6XCt8JQfOWoIEeLZeHWcENCKQ3T3Mp4KCeWFoHgpRfNTqCTGSYTC+iZuPyqoHkq+dTiXVZddAWSiEQIQJ9cwoiQEeXiyqzRmDEW/jDOpyEawS1liQrSLR3iw69V066otw1YpfN2QgrD4+gAuNp3QEGquEiRBb4ahVfaVIJyrjiExMLNwQ3yYlrMZcWnv6UCysxxcY4cbiVQyuTCC6AEQXSC/f5jfCwFrkYkSoTXqh5HlHosUrjn+MdEfSAozwQtkYYpUNmliijVX1OkFxvMQjEHYs+rzzulmsMcJ3xdyXvV4GCARH/fGZFb5iJZw+Ba+XNZhihyjSofYoMMShFVwirU8GKxgqE0iOpBAbivp7mOreN7z5VERsFcRZL7JYNuqnkbxAuR8DY8DjIZjD98nhPCwWRJPcyJ5WZQsEQgyUWyFYEcZi7ozFGCN1xFVCndo8A6d57ed7bEBoqAmM/B2DBlxFw5J0QI+mAh7sbSCR0sLc7I+oJBrPA8nAAIIV+yci3xec5WcIGMk2xkoXD1JuQPGNjjgGK3pjHUa2MwGkwjnKXRd27EWSC2+zbl0Na3fsIqzuIBdWsBhpBoj3/NwMkZw61LgY5wisxdqAi1f7tPkH5Ccm5QMpKG2idsMdrL3vQ3Ss3sjpZz7H8//4cca73yKZLBAkpafGvRDl9eYyR34xR3VqlC0b50hWZAgVYPR2DXHxxEWe+t435X853nPPZpZVl5ANh6ioMAwd/RKX3/wO57om+Zf9Uxy81Me89vuyTIJAN82D115h4fq3OPGTP6FcB4Odd/8C+195huGoQzeu9XR01pGbHiCbKLB72yoef9+9LCp6rKnW/hlu4bvfeIaXnn0RG12lo6mSxsopyga+xBs//QxnL51icPgS3X1H+fev/ZDX3nybOFXO8WuDBOQ0LRZ57IE66qoT2MBy+PAhvbldVPTyOvfuK9c+meCiDgrLVixjZHyB3/+DfdzzQCd5k+XFNy+ztDjL9vUtVFS3cMfdD3Lh9AxJ9e2he3bQf/0sf/sHH6UsZRnvus7d6yppKQ8YvQKvfauPTcvquGPfvXS2N7Chcxnjs47uwWkun++hdUU1hcWY2poy3tKl2OiUZdOO9eQ1pt26qa+pqWXrlhZ2b61nx+YOygNHikU2b6lnQVF+WVlIUvOvsa6avt4hlvQKOZsKmJ6eJ69bbPQUFGCuX7+Zgm5DlpZyjE9Ms7iQZ0EXcelkkoROvkEIreJhNAdeO3CJwaEJrdOW6qqsbFPKrN7Kj05MiZsTn7xuc8tx0QJzU4t85L7lOnDMc/StIfa/fpWcMQQlSf7wzz7Ajav9dHWP4//t8QkFxLO6Xe8eGOf85R6cdLnSO4NLhlzuH+Xpp3ooq8/ywx+f40c/GObsqRyXBvP88Fgv2bo0YSbFyTPdvHrgIplMkr6eHLO9UzTooqY0GzKbM5w8O8Jt22rY/+Y52pZVcHEyz3MHR7l6fZqhkTxlZWUcOj3P8y+Pc+LUEnfctZ0Na6pZt6qMN/afVns5TeU1uFSKw6cHqcoGPPudIxw6MKmDwQi5mXnWN5ezqjKji8wcyRLL2f3XaaltZOP6GnboEBSM5eTLa7nc101NbTVbd66hZ3yJS13zfP2pK1SUpWmpSVKjgHpyKebNy3O8emoOOzk5Q0NjmoH+fjlpNdvv+ASL+Tnmp96CIKKheRutbWsZn1zGbOF+ajrupKYmzWJuphgE+r8vCkt3acI2kGluJL1sO5v23M3ajTu5+72/TO3qfRx6+RjRXMCm2x6keettTC2liGYtO+79L8RND2MrdvLIf/ks+z7wv2nefA/eYfytltHiVFzIYkOkRU6xnn5Riiizp0imJ4hdC0u8l765D4lvI7mRLnKj3SwIOV++kTjZIsfMk6hbxdkjk/z0RyNa/DPU1WR1cpyhqTVk4NpxUslSWlfdz9yMoad/krzN0LnlNlqWr+Ps228x0n+FTHkpSQ1m59Zd7HrXe0llaxgZ7OXJf/4dDj37VbovTTAzFdHVNcnERJ6x4RRf/sIof/1nVwmDJI0tIZ2rs0zOL/CNbxyWoycoLU0zoNPrhE7RSTlwU2sZ5WVJJjV42WwzK9bsZMXqdbJJgUSykjve8T6q5ZiHD4zy/NOv8ezXfoc3fvinvP3yZ7lw9FuMXHuJid4fU8NLlIWndVDq5fZ31skehmXLdzI1E/H2sS6OHBjnrZcnOPn2mOwYahEbo6d7TLJWs3XXnUS5mEQqweikfGHB0dCxiZGherqvLOkgkOD4629yev/3VZ4UTp9O3WWs0IRPpJKaeHNky0rov/wWJ57/HGf16nKi5ygTfedIuDmsiUFfo3E1BBpPW6z/5yamlZ4CBu0teBgOhCGwQXsOVhup0cncb26xWmJj9WtFESu5Il1CECP4zeTEX8lKlmBWDE1giH0SOFCyQKAb6EB57KMhg7CEKfxYMKOND6+056vkZUY/a7NCcNIpdoaE6ELRB8UkrgpAQ9Fb1T29ROH7JFQwMcYnoWn9UrNafUF1NehrZQfwgYzBqQ6I0AcE/tbVb+BInrP6EU1RhoymrxD1VcEfLpDe/9mn2IHWZowxmJsoBOJpNRaqCtVg/5NOuLIAQpVYi3FWPRcQg7GqG/A1b3AjGNIjVtLQSGdTbPN9FWER0YD649TmpJHyYh2MGgJhGzFTrIjMiicIjcFGYGNI+rIQJBVvSiN9AyMqtcXSF40lFgQi9rqpoz6+8PqLBUJXI2DAryX+F2KMJwAvXb8GZwzevk54QQzeFoi/UatTm5flk0AE1kqWK9KouYjrTIxRB6wzGPlTQjhGjT7QViYVnezt8H1yTvS+z+pXLF18uxMdsbxfm7HVQIVqN0gv4aqIpFEQjpWhjCcQJFB7oHbEHelYtJu3hXXS0SCBiANObXEARikIjQoWIzojOqGSEJZU0S83zWmM2l1xU/bmDaww1Tf9qt1i1e7hnsDDrJjYQFp6h1ebw4KqFI1vMaJFj8MU/cCpbNRmRGfESF8IKJJ43k54cTFZcTIk1WJi9DoYimMoglg8jYj8XHSSaYTvrMGPoU+I0hlAMpDRjTroVBUAoUu1m7yNeBeUIuH7sm/D03iBgvs1R96mUqD5Y8EzNWIkZoZIBYvXwZeM2oJESImZJTF3mvTEfurCa3SsaqBj8w5M3XLGdFs8X0jg/8UIXU5TkK8MdPfSsaxNl0WBAqkFrPqWSCTI2TSZxtX0nDlCqDUsLyFz+ZC4vJnazfey9R0fp7KhibPPfo43vvZb9J3+CdlKQ5n2OKNJEKTSpMsDTr3yt8yPXiPnErzwyqBuO3fzvoffQUNtDV97+hAjhTlOnr7GuYM/ZXG8j9Jwjice7GTo+kFswlLfsUV7/D7tmVuoDoZZ6nmeVLqcylQVaTdGY+NWsukczauXs6Cgvq42oKIkrT2oT7eWp+mb7aDxtj+ic8+vU98gHokJyvL9xElHJLoTx4+wYlWlbgsjTO4iiTjUvtvN0QOvckV7qylfjt9fqmvq6B2YZv2WTsrKUyTCgAceX8eF/lOUNC/pjXkHG7Y0MjQ4zHsfbtK+eEVvw48paC0ouA54//v3cfv9t9DbP8rVU4dYIuLpA11cO3iJZXUVVCXm2NBeQXtNhhPHB5lcsDQtW0VlZSXvfvc7mZwYYG5ymms9Q8zJk9M2x7nrI3z32+cYGZ7j0NFBOlub2Kob0SG9+UW2aKyuYG5sgalpw7sf28EKBW3rVjWxvn0lfddzsluaS5eHyFRUKC7Jk8sX2Lu7k1RJgnnddvs54tfyQK43PDykmGZWweUEc3MwwS5VAAAQAElEQVTz7N62QrfKSdKZkIrKLEn53sT0HJ4moXJel2ZVVRn+7Pfv4N77VhMEAStX1CERKA5n/fIWbt26nA0rargwOMfl/iUOnh5i0r9tLkRUy8Zf+dxTPPNaF3MLhnfctQX/d9gzkuH/0qCqMsOw3sRv2drBuuWVXH17kP2vjfAnf3SQg28viU+IDUrIAfPaDz/1uzu4/+46ypNpxQp5WkPHL+6s45FNDfg/N+3tn5dPVlJZX80P3urlqtbC2+5ZzvEb45y/OExhydHSUEppRRkHjnYxNLpEXXmGkhJDa1sbMwtJ7rx1LV//53ey456U3qacYLcOL3e+s5EFXZTl55KMjzpO6lb8W0+e4JZNjVy8MMOBlwaJF1MK9Espd5aRuSnmktWcvzDBUD7gyLkZfvDydb73Sj//+uxlPvD+3dy+vZGSMqeLxRTPHxtkYHqRefmL/eq/vcCwArtkIs1//Nsp/r8//WcKC7PMLtRR1djC8WPPExVGuHplFFN+B2ve8bvc9YEPkdfuNjjSQ1VVt5zsGgX3MGPRf+FG/mEc+5jPb2Pa7sAqOFyYmuLun/soo2PjFKbPkzBDZGrLSGVqsCRwNkmcrCAflmNIa5k0BMZx81bNEltQP9Vm0LpKmF8iSZaR6Nc42vdXnJn8b4wurCeuWMm2XbdTXxnTxhDX33qB8+fHFfg53j50mpJljypY/gBvvHaFMxeGOHmuVwG1oySZ1OTvZ+Wed9G+9jamhvt480f/yFf+x89pwejnw594jCtHvsu3/+I9fOfP38NbP/5LTn7vL1izegdbbns/w30DdN24ztTkFFd1eiuraGB4aI7xkWnSsWPjympmJpfo6Zmmu3eKoeEZSsuSNLWUSNckoXaAqRHHqQOLHH9zmBtXJukX7vVrvVRWtLBj1zaWtbfQVDPBc9//F+k/xks/XdKpNpZd8iwtLugmvISsNrW2hjrdTKxg646rlJd0cf1MKd//ekE8buPckTPE02Xsf2mAN3RyX5SBK/WaKamFKZspJR9FcrDz1K/bTVXzWk3AEubnHDVVrbznwx9lsH+cowevMdA3TCpVzu//5f9gZGAQlmDNml18+rf/lGxFBblcnlwhTz63qPFaJJ1NaIGooyTbxuTgGDa0aMfGGMBoRFWIjaOAH2eHFczJi7CBAAajslN7hMVEllDOEBgEp7j3OdELLFlGMGFbS6SNygEF0cVqD0Xr6XwZBSVxbIjExxiL8/jCsZp0gTWoGQxgvC6RiuLkBPDJS3ERQYxKjrzAIsVKISdapKsVwBhDMQATT0TnJC9U7gNEY4yP1X7GV/ydIzYReW3ksfrOzx6D1QfNBTAKCkC4OPXZ4GU54cbGFaGWgII4or5gDEZ+h+QhuJN/GcCozQeKgeici6Sq+gWSHWNQshAYo3IongEEsprXSZCC74c1GBOIt8HihIsOOg7/Zinh6VyMsqJ+iQiM8P2f+ohKFUdsEZWXKYhRCgQWfw9ViSI+eoxHFL7nJ52NpMXqj3WWEFNMxiCNY4rPz8rqpvQuQnCBLcpDiMYYyUU2F0/pFImDtQFOclxRBhgNqFHdYIRoinwc4JMxRnXRqmLUbox08Liq2yAQBIzKnh+yD7K7iw1ehh8fqQ1GOmicndoMgXQvchKOt7XFBgapBi7EkUAA2dES+LqxRd0DDELAH7Q8h9A5AvEtyFyFQDi+VSjO44nGKDc+Vwo0x33Z20XoBNIviVGgZjGBIwxFZUwRHmgCGCw2kDRDsW/oCeSjgS5bkhoTK9xQMo0xokW2jjG+Lr/y/mDE2xpHIJhTEB9ZA0rWSE9jsDbQPIZAZWQgExi8rSITg2DGON+IKdIgPR0GLwe8T1nBDRHGyOulV8IJB2EEFvRFJzKjgmfnp44xRq3WjzyoFMh2oXFYIci1UAErOmmHJi6expet102O5dsMYDR+IYE4WIx08H+qkVCDuqj1JKDa/9OsZbOUTh/D9P6Uumwv63asJt26jlzpMuapZCkXUihQfBJhgjCZYHZiiM6mSqorUmzZsFz7ajkadJIat5zW03R5BXUty3SLep4goZELQ/watqDb7kJpO+3bH2TzXe+lfcVyXWR8nmf+9r0MH/sm5Q0VRCnDtell0PwXZGo2cqK7ii17f0fyJ9i8eR0r25cpyJzHhnVMzsTSbZim1a2kbZJ7t21jTUs1cb7A5NgEuz78J3z0f/6EivqdDI6GbN75GOH0EcoSfdy290Hayro4f+I53vfBO+mdyOlmt5H56RkOX4AN7/grbKqJXCJDVSaiOhWxvL1Ja+gMB44cZED4Jy8M8vef+Qp//b+/zze+/jprWi0ZBYyrpOf1Hu3lUwtMmRTXRpdx+dIUuza2qh8xP/3mGzz3wwFefmqGqZECY2Mz7LujnXNvn2eua4LxYcPizBx33r2TG4N5bEk57Z2d+Miyqa2di0MRb1ybYvuaeh7Y3sEhKTw2vcDQLIzNJVi2ch2337aKS4oZrl2ZZn5+ias3pqgsK2Nct+Lf+Ol5zJxhVX0t69prMUtTNFeXKlgeIKk1YsWyFs6fGuFrXz1APl/O8uXtnNKbiCdfusBdt21icW6euuoMQeAYm5gRTchPnz3HZcnQtixfQG2hAtGC4qgxFpYWCBNaBeS8vf0TuuGfItIJrbY6rRvsnMawoNtojaWIbWjlm/DcMxd57emTfPp9GwjTVn6Y0z4d880njzKrC9afHunj9VMDdPv/wDKborWulPnZRQqaWz986xqBfNH37S/++An2LMvyvjs2UFEuP7UhmdIsB2SzytpSJnVrX1W9jBNHZyjkkjS31HPbbRtIJgPWbSrn9dfPcujEKMcuDrCzs4Z/+e3bOXCojy8/38XLVxQfBAnWrWlnwWU5P1hgTDf3L7/ax6IUiaIC77p/HQ8oGF4cH2dTewXnznVz7tIg3//+Eb71vQMcOzPCznc0Usjc4PkjF7CpNF/+3mPMl8yyYAxHjw5hXYrf+dU9bNhRyb+/doZBHQwm5vKU1NahTnFkIuKnb/TxkvRasb6MK2cm+NaL15kOMoxphT6j+OzL3zhOsrKKG/KdSxfHSGo9kPk1X+qxEzLi5NQSo6OzurnOypCDCrC/y/4Xj/HMj5/j9ntKWSNj1DXMM9r7ExK5ERbyZbQtL1MwN8LsxX/hnr0FFmlgPFdOsmIZs7SRaVqtG9tRKmuTOp2WM9bdT3W2m1Mv/k/2f+1T9B38K0oW1OkwQaDOGi1YJg6ICoEG0hADFqNPAatVLtACGAgaCOLCNMPhO7mW/xjziS0yuBYZhRWjY7O8ceAM5JbIZhI06rY3rtpGovURWtbeQ1nrBgWCo9xyy07e9fBjdF9bpOfKHOt2v4v6zk30d/XStPJWWpavoVYBalgScO1aH8/+5EfEhQmW5gZ4zy/8IkvzEbOLIVvufJy97/s0e+9+B49++BdobO3ABpEGcl6nmAx1OlXtuzvDutVVOlmiANgyNRYxM24YHs4zqUVicmKW1avlBNodV63rIJE2VFQkWb+5nE/9cifdlw8yP3mGEvLa9ObIJAssLOQ1sR2D3fOYuIKN23fohnyBs+cGZYVajp89zSuvvkQysUhT8wrdMDSw//XDTM8UFBCX0dpRwtbtbXKEDPlcQG4x0saVYu3a9dz94N20L1tO87KV4jlDeUUFV65e4p/+8o+J81NksqFuoxN69TTOv3/xr9m4q40Pf/qXOH/mOP/zUx+nNFHL6nV3Ua7FvrRMWmtBHp/MsX7Pu1n/wCcwyXJ0ANVIWjBOY++URRhjVEd7SaykotqcNj+jTd5qc3PKY6ysYImFK1cBHMRO+MpV85uxmjD+E6pJPHzZB5MxMZHwjecpX/JwVYu0Ri0iJyfinC+IHk0Sn3ldxQaRg3zUmqDY5Fys3GJU18UixOIY41HEwctSZq0ASsaXDdqf5dsO9A0IsPoYY3AS4PmIlRBjQWM8iQ80fO4JImJlrgg3xqrs6UDkqKRWR6xKrBp6AunqgwccGCMu6rfTbYFR34s40k1NWN+GHung+2Tkv44lAVxxXGKVJE14qqssNtLcYa3RWDhuHlyc9JHfS4y+xAlDIXBE+uABP6MzxPi6FykKUD2WgrHVmIqfhzkJKI6RYASSIb00NfCBmZflbeikkLqHD2asmFljCQQs0qtNVXE1sjXEP/MP34YajJL2GYzgBiMdbn4VV4pHjJP8QDKtmmKlm60RPoAq2s7DjCn6jW/z+ooE4xVSElvZCpxw8uqfKSaH8acKpJxnLB6+eziK+iUJsJ5QAO/XxhisMyhDhMSorE3N99NIKbk23g5W8IRFXGVFBbTqmiAiEXMDODEwRiV93c+SlZ1U1Hx3+FVTlsf316tXsE40olOHInHyqgaBBIjAs0EwJ6CkicZijJNdDAIRBEb1AGsTWFAeK4HUJVLd01uPH8SSDaGxiIDAE3vl1P9ASMkiNQT6GFBNMnDc/BqNEWqh+MSiM8IIMSDeBSHlNGEjGSfhLDf/TMsogDeKs2NMHBf91evhdfd+poHEmaCoo2djiUmKlxHEiL/zk1u8IiAKHEb6GwoYky/y9Lx0sYoNlyiJb5CZfZ38wNMk6KNty2aqVuyhbyZL5Epw0ssHP0nJqExDNhWQCKRfPE9NmOPuvVvobGtgdm6OQV1YJBKBynleff4lxq68rXW5nnhhQjosag9eJJ20JDRm3pSLGsBCaS3J9i1sf+gJmpqb2P/jL/D83/0io5deJgwWSLWulB6QJCQdDlJba/iPb73IhAKhkkyS8romfuGXf5vh65eK/4Hk6NwSR3Vh5RpvJUwlmBg9z+Ef/DV9g9203/FLlNbvY+u2O0lk5gnSSczIP3P5jX+g+9LbfP3rL1JavYa9j/0S63Y9pr3yo8zOz5CQ3aa6j7O2PU95Wx3fee5psnVtzM1U6MJmnO7uweJ+WFubxs/7roF5jURBQexlBnrOKvCtpOvseZ558jukEgUee//9/NX/+nm9ae3kwYe3cucda7jjnq2sXVvPySPXyaUyBDWVPHj3Jpa31vDWa8c58PoRTh27TFk4x42r13jzzWNFn/rkR+6gRsHwfzx9lL17N/HykV7GNWbzk5N89fNfYtfOW3j6pbP8yZ9/jdGxHGWJNB+VzHfd28zHHq9nz64KRqcmmZvPiU+Gq11DVGbTNOhG9/j5G3QNTOL/HOO1/ce5obfDLswwMDXBd360n6W8w2nyd3cPEWhSV1eW8fEP72PHlla9Cagikl/HLmJ5Zy3+31RurS5RPJGjo62GkdFpUqkU2mq5dnWYtPwmjg1hIsRaWwxoR3XQ+M7zVxUrdBBk4fr1MdlqNcs6KnjgoU08eaCf+cUCgyNzuhiLaKwr4Yl3rZPfGLoHp/D/0eDE7Dz/7XffxRvf/Qm7Vjdw5EI3czoQuEKeqz1j7Nq1kl6N38BQjrvu3cGm1eWsbKtg8yrFP9OzstksPddyvPHSFJOTBflxaLaQKAAAEABJREFUSDaV5NTABBd1UJnSm7pkidGaGHHw6FlWrojZtKKKJlfKO2+ppyIb8Olf38vOreXMxDFb19TQVJYiXZLU3AzkN7Xcf/tyFnMLfPNbJ/nfnz3NS8/PUl9fx1/91Qv8/efO8/1vdWseJhidXOQzn3+DktKQxhUV3PXAKjo6G/nRk+f5i//9Mp/94lHZrpLO1jR/9dk3iOIk2ZKAK5cHaW6uoL05i9EBNyhrxSZqufOONtlmPX/1mT3s3VOODWwWQwmJMKvXTwVWruyktLyaCZ3CrCnjxJFqxidvZfOOvZSEVzj69O8z1/Mke3c3seuOj5Oo/zkmk4/RvGkfsUkz3NVP0LiWimXNesVxhOGTz1JXmSJdXsbC9HUFg9doaymnvDzHTL6LmdGThGaWIEBLJHIuJS1oVlqh5EyIU4sVDC0e1kHeheRIgQbCxDlMESb6ZCmLmRaeee4gl66NEqSyNGy+h0XdlNat3MD09LCC1H5yUaB+XWBSN8c9A0tErpzxvi4qs6WkSurxQfiqTXeyNF9gfmmO8aERBbobqaprIReXsPHWd+qUOsa3vvAHDJw7SE19JWtve1S3AxukS0hf15iCVUPX9TkOHIz4xrevkErHTE0tEumW2ADLV2U1qBEVOqX29U9pkixx8fx1Bc2GusYy2laUMK1Jd+eDeR56DN3EN3P27KScTsRaBpxsE8g2C3L24b5xyU3RqYPE9gd+iZXbP0598/u4frWdy+dm+ekPjnL+7LBu0Q0nT/VpbPM60cfgEowOzxJr8+hYtZVs+XLOHDnPxcNPkTY9lJUnmBgboVKTvGNVBzM68TdoMQwSIS3LKpiSPfP5GcLyFlZsuY2a1tWkyzp58CO/x753/bwmXUQk3kvzeS6d3s9Yz3nSlVnkKBpRo3FVctKDWHXfLz/qhmLFD6qSszGRAR98YiJ8inH6gPYkTGi8E2NiR6Aks+CEZ7QZWmMIjXgX+Rhi+VCoZBQ4aI8UvRO66J14SQf8owDeZ3GsX+9vysQGE/iC5ApXWhAHFhWxClatgSI/FZwWNOeCIl+vp0A4yfP6FxCldPEbPipH4uAIMcKXE6qTDmNkA9WtZBsjkBWmCs4bRW2R1IiM52xE5yQ3JoHDHx5sEc+Js5CsAX0TsoNatUnpV0o64RQIPAWxyhIjIf5rsOJv1OJbvY7eThQ7DonYaUO2woFYY+LEGyxCL6ZY8oyhqIfvrxGCkWyKCbwuvj3h4SYu1l2xTTZV3Sl5HKsfWQH/FMdUtjNGOMTqr1EwA0aDY1VHuRM/3w+/CVvpgJ7YoR4aAgm0gRFHJeGhEnqc2lHyNtPgSGd1IYqUO0SCsw4JQQA1SK7s4scnFA+ZUOBYbQbfZ2+CUEShQMUbZNHGYi6Q5HstXZEnGhVjI4zajfjgH+nr+1v0A9lZraIUphQUO2FYCl6A7GTUKRsb8Qzw5NYYbqoVYw14P0e5MR7HgXJrQ8BgPIJxGAMSLx5WBYgFk3mQK+MfH6SF1grPkhCNSkVZsYgCX1cSCQkxClRIWPB/E+7LSdUDI62VjBV74Xi7qIiv+1U8UMVJeSM+uj8h1gnHebqbaoKheFiL8DZAuhoPkuVUF0zDjXqBpCgHeSOBbGJkH4RpTCCgUTHW8DnZBA2vEU+DxOLH1fm1QTp6fQoYYvUX3YL5OeQFabkiVgCDcfjDTlJ9x9eFK8ZiGOP9MVR7oH6kUxEluWuYgZepKxyjocrSvm4DlcvWQ0kjk7NW+EmRyocLsWzn2Lu2lgo7LBsvsGV5JXUl46xb00jP4IBubk/S1TNANpuRHsJPJsloQ3e5AXqvHRbNDIxc4IFtNexonmP8xlmMbvgglF0C4jhNS8tKfu9//jd2P/A+qmsquPDiF3n1X3+dnjM/IVNeQllyjNrCOUb05nFyNuZ733uZJb0Fbu5o5vDRV3jovR8gDjoY6O3h7Ze/yZWzJ/RWN8XSkqM0yDFw+N8ZGzpF254PMr7guHTlut7YHuDCqZeJZsZYnBfswhhzCyE9Y0m9rb3O1I3ncQsTFCaH2NW6SCEfcO3GNVasWcWa3b+pIHy9TO6wiZjxuQnlBazLca17gLHJCUYGB1nUBdClS2OyYUxDdZ5bb++gb6SP6aUJdOHI0cPdvPj823zjq69wXbehd9+5gu6+Kd2K17IYL9I/vsTi0ixo3C5f6WJiapp8ZNm6tpXH7trIm68d44WXj/HJj9zO4WNntGdbOktC7lIAd+3aJOf01n5cuswvFWTnSPt9DfWKbepTC7zroZ288PY4i1olZ7QnT81E9A7Psbq1hHvvXsXSwpLeDJRTWVbCiTM92oevMjM7yvKVNTzy2Dp+45dv565dHUSKjjuXtVJWUca5M5eo1n4ZKXB1znu+01vqcd0uL7CyrowAQ5+C0nwhoiQdkhdeLh9T0Frm5A0FBePO2aKuWQWQmUxAPpvnytAUSflMbi6Hv1g9+OYlMqmQZGgVMNeyUT65oNvvw5fGqaopp6Y0QaP6uXllI+HYMJ/77nG+/KrGfGROpjSKdQp88IP30tJUSdeNOZqaGhm8fIOHd6xieW2KHevrOHvmKnVVlcRLESZGusayr+NY9zj/ur+XI90TJMsM77izllu2NLB1ZyOPvHcjO9ZUUapL0u//6CIlCmQrpWNFWUxTKsesYpf2ZsOeW+uxWpiDZI7apoj7H6ymWXa+cNQwqkvMb37vEl/+l2t0dUWk9Yk1D2OtCuWaC0/+4BLXLiwwPbHIzOA0H9rTRrnmwsJcgbeO9HP47DgzQZLrowuay45q+cOf/tH7aWurpLU1QRgsUpKK2XVPB3e9p5Wnnz/F6SsD0gfLlG4Uh3UqsQo4jU5NrW0riaM0c5og84tVpCq2Utt6D1DF6MAspaXT7HtwJ9Ub389M9iEOHTPikWLT1u0KvhbIz09TFfVx6fV/YaLrAlX+pJyzpBvuUdD6Xi5fmeXV517nq//nf/LiV38fN3MJvzHGxhEEFowpLoQGcLF+pKMzITFG+5tRzbf4mtHGYwRHLSGpklLqVm+hvHMPZ07fKK6H9ctXUNHcBnL46rROsIUTjIxdYXFhXIHmAFgthJ2b2fHgh5ijjJaOtcxOzzE1Os7y1S2sWVPL9j13cuejv8oTv/hJSswQw32HKS8v5Z53KHi9cEavbuZZ1ImssJhl9/2/wuQ4+H9CKFOSobpqhZwzS1lpinQ6SbmuKhraM2y7rYzbH6jQ7bQlt5CjNBvo9GaprUpz9cowB18f5sWXB3nmJwP8+7/00jdWytpt72J2Pot/LecKjkxG+LWSuWcHRmY7f+wgLZ0dBKltZJJt7L1jF+//0D380q9upbk1yeTUMBcvzJHLh3Rp8Of0umrHzg2sXL8Vf3OeSpWxaVMDEwOHuXTqAhXl9WzaskJtk5w/fVo2NnKikIaGSq7fGKOmNsOZ46d4+SffIJPIsXzzXprWrObz//39/Ojf/4yEHLIkU05rh07vJ7/D8Zf/Apeb0BgbAj+wWiyKiptAi6gVzMMtij8wCi4degz4zVdroVAtTlpgDJ60mIRCLKhgRnxi7aChbxCmR4oFdz4JpqEWVLTCi+RrTrxjK/7yKKdKECM9kGyDxzVaAdSsOkKKMcaA/xqLvio7vLt6/QqAl4X4+FwZRrgFHHFgsLHR1vf/8/QeAHYd533vb+bcfrf33tB7J0AQJNgpUqQoiaqWJVtykWtcEttx8uznEtuJW5zYsmU5klWtTokSKfYKEiB671hgsdjey91y25n3nwvn3d25Z+abr0/75jsLMoL/OIrgD2zrWxajh/XIshnpEoq5b3t9Qm2OxhqMsfIP4oGeBluiN4TqC50DY4mFTgFwSOBtw+tj8XZiDKjfSQf/FIlADv8xSrdZAbT/YvTjccIwKtep5UKMNu3A+Tpaa6KQLGP9OITYiMFqXRoTyBzVQ8AYCQYkL4LVDypGBfG08hH6GDX0kD6BZFsJt2EAopfqwgtlgxGrACP/+blihYfqNhCdeIcljlYgh/eFDazowBqDoKo7YQNqYyjhYESlToP/GOFZogRY+Y2IxViwstXrYdWrln4DTS9pIcFFY0DwwDOU7katiGjFllBj7ElLUkt4vlfqqR7aEGfV9vWQ27iSZYxTHYrq8wenFcwKFlE7cGIu3lZ8fQDr9fIyQuEE4iOt0AMju6UK6GnFIPBGGINR3QQQiFFECDFnCQyCOxXABqI3BNagX+LSMY7B60QQ4gNHDS8Wc9tHekbkUR9AG+8g6SlskhFLSgySKlEVPw7GgC9eXwTzfgkF8MVFpLlFYItYYNVvJNuqX9NN42YAFf0WJc+pGG0I/uA01pToAvV7f6CPE11R9HIrQsWYEBNRhwI0McPPDW940USldVQ4ViWgGAY4Y5E3iMoxMWeIyLkBgmMo6SIdBBY/g1DFFPnLEgg/HikQD3sxQy8RnTnC2o0NrNx5JxWt60hWNih5YxU8RBSwOvkywEipIpaC1tPZC+c4duhd2qqgOpnl/JmzXL4+ws2heZytoKtLe3jUEhijuQfl7Zspa1xPRGMWCZaY7D1MmkFOHTuID5RD8bVSMBpPlGi2r+3QmVNPtH4tTZseZuP+j9Kpc+H4D/+Sn3zuZ5gfPUeyqoW62gbSNeuIxyNEZM/3v/UNJcNO6u3mM/Ss205ty2ru//Tf6az6IL/0Cx9XNnAX5R2PsGH3TzFx+FnJynLi0I/ou3GTyYUio8v1vPTONYaGQ6qra6gpzzN46ms6L6+xVEgr6ZJiS8ckb//ocxy/OEJzxx4qO36bG7dGFMRfpEZnWWauSHZRrlbgXZZMl2xuaSrTuWtJmYDqxia2bm+hu7OMNxUE//M//oCv/J9nOHv6MgvzGaJRw6IC5snxDC+9fJmhwSI/+MllGmXrnXd0sXV1g+RUcu3GFGcvDdNQEaMyzAv3OO8cuspD+7dQJj+e78swNZvnMx/dz7a9G1nOzHLq+Mt0tQSleVIeDzl/+Aw/OThGJFrLi6+PUVYZI1UewwVxuporNSpLtLXHOXV+iKryMioV7NU0p5jTm4BlnfmbelLsUGa9sLTEyeN9nDhyXue2ZWh0iEIkw3gmI9wl0JyOxjRXHcrSR7g+Ms85BaRBxJBKxWVzRLFOXsWU5vOmtS3s3NaNgjjNbScdavCfqqqkgt86Tp2ZY3JqgevXRvns+zcR0Rr2/Ovry7kxlGFUQeTScg5rcywok9wjW/7xP+6ivTzkl//0RYY01tcVL2o4NM8dm3etJSgs8OVvvEueCL/3Hz/A20ev8sdfPUpB+84/fe0wZbJ/89ou9m5op0XBup/L1VUpMJaF6SXu2NDMA1sbiWVD6uss6fwyN87OUZO01NbHaO6qoKMjzdPfPsaZo8Nsv6ORn/uzHZrfFZQlQhpqszS2BRrTaQKdX1ZvWN4r21Z21hDRRWNlRw111RVUVqeprIhTXRlhWpn+unRSc6vI6OACV8+McQYULfUAABAASURBVOzqNB98YicffbyHj/9iD60bUmzYUKvL2zwL2RyZZCWnTlxnZHiB+ekc77x8kOnxIb7/9Dme/9Zldt25hf0f7MLGpED3ijaqaiqwuhH09t5gqK+fnXc/QM+mbeQKI7zygz/j+e/+MQ3NEe5/7weZzWxhLPMR5jIJFjPTpIuHSSy9rkFdZsWGDVw6d0FjOkVjazWT4+I32MvY0A0toAEmZhy73/PzNHfupFtB730P3ksxNyPjcpqIDu1tYDVBtKMFBjR3iGhLNDrWg6CIVjOhgQCPo5kmmLNOslUnFDTKujvvZPWddxGJW4XT12msOEclb7J7w1F++w9auefxBCa6qEA3SlG34qHpforROD3rN5GX88L5AbJzwzz8+Bq27zZsueMKIwPf4tzhp/n+F/6S7NQx7t5fhQ3muet9P8XkxDz/9je/RPcK2dyeYvW6HeJT1GBlaGjp0CZTRlkqosxDEitrJjSIbzw7wve+NMjAzUVa2ypZtaacuvoItdUxdu+pZc+eFiZGC8zNxTh4cE6vta5S372XBz/yn7nrngb2PVilQWwjn1vg6OE3MaZAKh0ydOafddhN0D+zgdM3NvL9759iYrDAyjUp2tfs4p4nf5/qqjqq69NUVNWSpYZHfva/Mjs1KXuyDAxmGBmcIZ6wulFPgpVPNQiBBiNdEeXWzXHGRjJ8+rO/qY2ile6ecvovvcPU4AWK41dIa1NJV6VZs2kDe977KY3De8nMLVFeVabb6iSXDn6fML+gYMJi/I8CNQ0C6KnfUiDojNFIOkA4ehhf1PK/TjShFqvxM8B34MCE/lu0Rr2e1opSYLWc8PyBhrUChPgOJ3gouPOBrHj5wCaUzKLgzhl8cIPmm6rS05T4WvVbIx4CmqLYFPBipbbDqU/sACfaUE8h/P+6qd+pR/JDId3GNVjJkmspybFODFX9918fHISIhzMEQSAZaLNAFKGKQ2D8P5b0EG9DaISDOFnRGPyQ6UB2KqFKUTQhXoRxRpuvU9up7VCn/Mxt94fu/+fpzTHGEMpeF1h84FIU/1BMwkAVccD3K/oQF0IMPujUvRyPE1GfqHHqVyeeFvESOd6PoVhYZ7QSLFZyMZ4ePdQ2YAMITUhRc9rzRX7z/gqEF2IoGHDooDEWPRAy3gg/duoAfTlrQPhGCgpL1RA/rk59/uJhUb9zeFzPRrGkZ3GbtwCheoShbxAbsI5QtEWD+Bgd+IjU4fmEEmLVNOo3epb4e4aCBxobo03NytqI5lsAGPnFSHag4p+CSIahRC8afL8BJNgoW+qQB+Uvf4ETscCGUP3F20Ix1mADXyCIqAiu6QaaYEZ1o34wJTzFtWhI1QpLz7DkZ0dgjGwpUgrEPb6h9JGXwRTxgbZUUF1miyfS3aPJZEwgZKMCRAWIlLgboRjVIKnvwFjx923xUjsuuRHhGtF4k61gRorFBIgJ18N8iYqvlWAjH/ox9XY74QqErwuMh2Mlj1DKOTyvEk7gKPksLBJxkh8iO6yowdNaB1EVIWkplCyVNiHGGPEAxDPECteCdIpGDGlmSS2eUubudWq4SktnI21b78bVrGLOpcnolXHRRokHWRaVfcxJ0YzefOYyCzSVF9m/qZa9uzbxgac+wOUr1/jmD1+isXMjpBrIR6qIxBJUV6aVRHdeJMY4FpaKJJo3UNFzN+Utm7DJaj7/t59XkiUrOdpLF25hWMLJ+5UKFLZvauPExZtk8paCTZEva6Zq5T52PvHzNHW08+Yz/6q92DE8EdKy8UmamlbSkI7y8598UsmdemZu9XHx6PPseegTTE4uMnPrVfFW5nftBjo6V5Eqq2HnunIiEy9SUTgrnS3DOjPa2zZIpwhtq3fx5G99g+qatWxeGSXauJ1E+wepC6e4ePJVpmuf4O5P/K3OoI1EFs/QHL9OKhUQiybZuGEbazc+Sn1juwK+FIuLeXbsXscdO1dSX1/LnXvWsn7zWjKZAtGkI1WeIJlKUlGR9ksDm3fsuWOjAqgKtu/coTM+YHSuwOx8RrqkGV1Msm7XE/KXYXpshl/40J1EI45loKy2jO++cIL/9vkX0VLV+Zjkz79zhK//5Djb7+tmdDrD9jWrWNOYKgXqe3Z0c/XydZ59/QbnLwzobXOBshi01kaYnllgqwLc8fkEwxPLPPaRfTRtbmbDzjo+/ORadu7u0PqIMza2yDsHb3JrcJK27gqeenKVzueAxeVFrt+c5/ipfiYnFsgp4CxLJ2hvq1NssJkJ+cVGLMMKcBcWl+Urze8A+TDGgDKvaM77ZVmeirGUyZFKpEgnY7z96lX6bkxSozflfn/+wrfPSlaBognwb6TH5xcZns7S3d2sQNLrkeXklXH+7OsXuDC6QLQ8TiRqqa2u1B4YJaJ9ru/6TZ758WHKy5I0t1ZAcZll+fvjj27g6IURmurSrOyq5uL1IU6oHYkkiMXiih28DxzX9FYhlY5TU5lkgwLvLvFoKo/x5S8f4K+/co7Pf+8Ssfo0w7NZCrE0A9MRTgxPcPLMBF/7tz5uXJ3i3r0dXD6bIV8oU9wS0yVojp6OHj750e389s/dwe71VTx0Zzcum1WAneaDH3iMRCRGJuuY1vw4Ixv7JvI0rd/MSGaZLWvL6WqBsZkMV0fHmVJc2NrVyIc+/h6ePTDDtf45pmeLmndl/OrHttN7IUPf1SK2IsuJM4PY0alZTGSR6uoCjz1xPzWNLWTmJ6musmza1M7UzE3C/BTLi1NUV4zT0oxuujt4+82b2sQTFMhBfJi6GgXWs4dIJKKs2bGdc9eyLC5Aj25lc/0ntcgMIye/RrT4DkEiwZYH/wP3Pv5JGXeBuuQpqmJD2kiiGA2U0TJ2WIqa/v6AsP7LWd9CXzi/KZcOH4vVxkWIJqnTwsowN3ZYQe0AhOMEysAWizH6zn6FkYu/rwzwYb77nRGl/RfZtK2STVvrpOMc5458jaPf+SPKwn5am07yng878vlr7No7wSYF1jm9hquQjVfPXcVGDR/+2Y8wOlnBj77+r7zytf/E2k1FymvitLRf5vzbX2Bu/AK7dtWyfUcVLF9j/73buGf/enbuqpG+SzQ2xnnyoy08+HiTNoCAU+cG6Vxdy7Zd1YTZBd73ZCWz4zPCjZDNFVmlm15ZRSDb+6koK9KlV1dVqaiy2teYnV1idHySIBYST8c5+NYRBWEj2lS7mFjeSGimCYMb3Hl/C809H6Rpw0dZue1jPP7BR3QB2KhXegOUa1OuqKxk5fb7xKdaQX4DVXURjW9I77VbdHZX44DW9hYees+DGBvh6JGjrFxzH2vWP0rHij1k89Ws3/VR9t3zXnbt2E3vhbOcPfoKg1dPsbQYMqPXcOQr2f/+XyASTYqfRUOMNWB9tTS+AcYYUNsffM6PrRfsYXqasIj1denijON2YBESGBXrCDUPxFh+c+AjIAwoMPEwVUqPUDyNikSIi36NE5aKU108pIbwROd5qUdQtUPNc0dIUbIMxlgsBqRLaI2gqA9wBX2ZUp9YaT5CIL4+oNMExXgFJdvJuFDFYfQDxoW3n7LDqVhxE1uEgkTgM/AWsS8Vp0pIqQMj3RxGyF6G5+aMpWS6BPtMoAkCYfkecZBs3w4FyatIUaKyH1WcAymiGuLvfC8mEI1BMIMPmNUjM4yKFaqKAFGKBMZwm0B0qhs1Qjmy6Om1XowxGpsQP87oE4YSYZF9IU4bOvKb8R42RUoZdtnjeVgTwRhLwVAKep3qoXiBQdXbOomPg5KOIhPc4Nv+218+fMa/5D8PFJ1crX7ra3ifhfJT3ki6GBatfKW6qsIRU/2qqW9KNqMOf4nPm4J0d+JhuO1HIxwnmPA8jm+aUP2hxr+IrMB5P6t4mUaTwxhTwhcSciZWegSCWxz+6UqXpFA6GpwMswqSo1I+qn5Pc/vPKNDHgWQR6inH+kDZ62gJ8bgiwagrYsEHx1Y+FkcsCMNQVM2peCSr8ZKoEl5EFWOEqSIwXmcbGELZZoUvdbGS6aRMCR4J8TwUewrXc7elp29b50QhTNkXAXyweNsfki8FjbHeKsS6VBwFIYUYYyiEyLQoekGHasQwiA1B6elwstmEohee1wNNMpkouNfVyBYkW0X7gJWfAslzGr+i/BvKxtBYil6O6v4/Sym2GCMZstX7vBgEmHhAyswRTLyNHX+B2vQ4HWtXUKcAslDRw3SunMyCEV0UH0QXXZzKVELnUJZofol1LYafengF79u/itzyJG8cPsbBU5fJFxLEalazmGylXkFFc7lj78YutqxahZXTw9ASiUSZuXVNiYteqqqqiZd30b7nowRl7WSXs2QnrrLY9y654VMkwgm2bqiksb6MKzcnRJvA2YAgSJIzaVxZMxWr7mHXY5/g6InLvPT8Ab7xP3+X8ooK7t+/kYYV29l+x89TFm0lu7TIYO8JDBnK0lPEKzp1Jqwk1/c8bvJtonaQA9//W4YGRrhn50rCXFTBzDHaOps5dvAZzh16hUi6Bf+PyJNllZQ1rWIms0jY/n5W3v1p5iYGKLNZ3nz1x4Sp9STLmggiEbpWrGXr7vsVdHeybl0jD93fTiye5sT5CR5/4k4Ff7O8+fZVrt9aoJDX+OeLLCvOqKtrorq2lrXrVnDfg3cwOrHIgXcuEpEF/s8jhmdnefnwZS7pbfD500cVaC/w8PZOjh+5yqtn++Ufy43hWa6PTtLcWk9zYzl1jU2sX99CYJc4ePAsmakoDY3trGyvw6WqSDc0UVSS6Pj1KUamR1mzsprtm9tZWlgCvQX4+Me3cvDEoOKMNcwuTXHi6BWuHR5QZvQS49NjvHV8gJtDE+jeROeGRi6NZDmjuKmrfQ01sSZ2bVjB7YVhCQKrc35OgfQccb35zsvuTCavuW00FoblfKg5E+iNSJ4pBbUXzt+kqTJBe2sdLfUpPvz+dYyPZei7NoPV/K6pTrF6RQMT88tY+WhJz2y2qMA8wKn/1Ol+ThzrI683psVigZWrVigIDShXcO+D/PnMEuXJCEmteyMvp9MpKssSCmbbee7Zs5y+MsGt4RlWtlWzqrMal8vS2pAmq72gf3hS8eSy/HFN62aZ6sq4fNHP33/7En/yjyf453+7yrdfvcXG9Z10r2xWDBryxoEB+m7Osmp1M6tW1HDtfJZ7dj+leZKkrSPF+9/7ODNThgfu30BnS4zq8qIunZayVJqethru29fMpN6M5JbzrO2p4qn3b8LGYSEXcvf9u2hrb6N/aIavf+81YtXl2HwVt46EnD8yo7f8c5prMDg4zl//z+foXH8niWQ5jz62m5171nH43Jz2I+i/Ncff/8FxDj43hw0VrJzXxCoWCmzbNs9Pf/pR3QJTZCbeYE1PkZ27d2nAQirSjSxl1zA1lmVh7nWY/1OuvfgrVDHH6l1/wHzyN4mVr9He6oiYCOXNXcxNTtPQdR8wxtjpz/G+97eyfVOO7/3tZ7nyztM0rH2KGTZy5J1ncDOvESmytujzAAAQAElEQVT0agKhiQImGqquzcrmccsKKBM50lrMlbaPhPETCmzRaAMNVDFgDaFNUh7PMXr6fzDX/2ecfPOXqUn3snVrNfUdEUZHswz0FUFZhczyMi6Sp727nPGBM7S2HCKe+zJ1qa/QVHOCisocNy40UBG7D1OoIlxa4KEnHmRpPo/JTRCN5KRkTq8DrtDRep0799by7L/1c/jtfvbeX0H3qiSZTJEjZ27wwovXePkVLepLo1jp2d5eyw++PsySBrWxKS1/Jfjx9/q4cGpWAXYls9MLPP6hVvw/Qhjqm5fOI0xMjLE03kdl0wpmZjdw7F1DQ0sD1XXlWkyuVBLxgKnxYdn9BcLpwyTLa7n7yb8mlvwFbvX/KsXYHvKaWDWrH2F20rFxpewwU1w59mMSsTzf+of/RmdTFbGE0Qa2RH1dJXfc2cnk2BxlWkQzYxlau2ZpbHSMDR1k7VZD68af4e6P/J2y03/AYsU2Tg6nSNXt4ZGn/iPRaDUzo30k0xXc+eAnWLvjA4xNZ8n70zmU+5yKFnGIQckVLWg0Nga0+CI4AgUT1jrVhKgua6wwwRin4Q4RoooRuhUOBIHqFkIMRvXA8/Gy9HS+hLf5hEZ4osQJU3CREHieogxMqB6DtRZbwg/Vp7ozBOIrT0NQRBNdOoBAgNWPvk2Ah2Okj/ipQejrQjKenwHEvyC7CEK8HehjncHo6YRrVPFi/X91xwdUoSwLrcMHl94TAZbbdA6E6+seLhYl/QTCeD4YjGT6Pkq6yC+Cix3WWfxPICIvy0kn/McIR09xxge43mee1OJ1RXQGTV+M8L2vlejBH9we34DkGfWJh/SVCO9eTNGVaCJ4icKRv2PSC32Kkq8ljKiISjePYfQM5EdHUaoWMcZIrmxWCim04G0RCNTrm86PoSoiA4PAhsAKIKWsEI01hP4peit5qO45O+F4G0PxMUZesk54t3VFOjoVozlkBBeqxDr5F1mBvrxHwAQOsVfFgHCd+Hhe3g5bjEgXS9EEhBgCITob6BmIxojWooWP1y9q1BaONRYjPGOs8MAH2xiDCChKVlH1ogFZJH1CsODlGtEg2wIVQSS3ZDyhCShIeW9nQR2h8IxgXo4vcfUFYhLxfENLAaMfhzQnEL7RoRkxqujX85BLsKIRGwiEr8mjc5eiBtsKHhVhaFAQ7JC7RRVihFxUX944iiWIvQ2Tii4wpbqwQHWM0a8KBufpuM2nNBaCIVhBsDCwSF1BrHT1+CFyCKH0iUiBiPhIFWEaQmF51qHWXFFjWVBB/UbG2KIj8AG3sFxpPYKnlWribwmCPOXhMFUz71I+/TodtUW6tu2grHsX89SRJU4slS7ZFdViyOXyChiKepNboLY8xt6eGD/7ni4Fni06tG/x3R+9ysEzt1i09VQ0rGQ+FyGRqMIsF6mQXrmpYfwefurCRQIFmUac41FI6AwMMxlOvfhN+o+9LJoUmx/8GZ23q0k3biERiZHTW9fhS6/Sd+Uobx8/o8BtmUhM8HwBvANUYvEYdXr93rV6Pa5uHVv27mfHvn0Us8tkZh3f/s6r1O98Lxv2fkD+l9xUOdnkBtrWPEFmcIgTbz5DceY4Myc+z+DMOEbjkC9EmJ6uUIIqR2Yuyz17H9SZ1MmSbKJ6Izdnt3H5/Di6UZCNtSvj2EMscMqIv8PXv/FdnXdbiNgpblw5R0LBWTIxy8EXvsTaFie9BhQwZrhw/DJXrw7xv/7hGQb7J6lTwDg9nWNyPK+kQwpro1w4108hO8+9D27le0+/QDIRYXx0mpOn+ljdkabv+jC1jXv5jd/8OShMEWrfOHhllG8fvKSM9hLb79pB+8oGGurLKa8MGBpdpKDXc9mFSQWXjtHhkM3rulieHKdNqcyX3jzND189SVBdyZZ1tezf3K039ROcOzPGmsYqzlyc5LO/p8uF5mxFMseBHx+lqCTYPfu6WLt9CyOjAfmCobq6DmsCrl+ZVfZ7mgsXh7nZ38+gLiz3bavjo49vxe+1vuzc2qM5XeDAm8dY0dFMY10Vfi4nEnEFuXHS6Qh1DVXUKjBsaqolmowzMDrDraE5nGTdvaO7FJSXl0cpFHOcvDxCLBbVBSyi5VPQHhyUYq/a8gjpeIS17TW0VJaxXpnaL3/nAPlMluHRWbIFpz05FG5R4mO65EyynDOMjM1w7fogz79xmg8+toOD54a4PDzNxOQSKQKalfybUAY4q1izWX6uqEzxxHvW89D2ZnasrGJ1czmfum8NPa01+AnY2VTN9NQyeWclDwXKEV3ELvGKYqntd93LD370GpMTGc2h7SwUoywv52isSDGoAHx50fDlrzxPY5cuNYU4vUOOG7MBs5qjq9eupLe3T2O8wL7dPfzpH76f1V1lVNeXceXGDN/+/jHePjuJKavgz/74Z2moayIzrym8VGR86Abf/9e/06V2Hv/fzr/noV1895XzWsuOtbtW8tO/vl3JaYOtralUNG5ZWEhx+OBVGpNXefixTVzuzfHFf3lOAzjKpz+5n4c/8Se4pl9kkW4N7i3uvCvCJz+RYHH0CL1nTjN44RUmr/4Rkal/IFzuI5GK0rPxAep77qahdoSlkWdYnJrVRNrMLg1wbXQIwhkaWrdp4FrpKD9KuvAaZvJ7JHKvUlO8IEfq5mfnmR/6B2KFL2Lnvk51/CDhxJuE4SxgpAv4L4MlLFhsrIvKtodQNp/y2AWy09+gPH6WytQ8a9ZVU98co6o0ceJMaGEWtcC27rmL/gHDV7/0Aw6dmGV2Ns2G7Wt448VeLpwZxpo11LXu1t7QS5sW6Y3ed1i9ZpH3feIzbNrxCJmZGl59vo+5+ZC0Fv1zPxjhxZ9M0LNuL6s3tOHMNDduTtPft6BbY5HhIelujDICEd2AV1JVnWRRQfj4SJFVPWV84+sz/O1f9ZHTBI7HYkxNzguvlgtnbzAb28BUuIY1m3czMjwjupwWTZF8rsiUJlksnuBm33VOHPx7Tr/wF1y7OEa8+9eZNPtZMpXEylJYTeyJoQF27ICdd67m1JkzeiV1g7qmCHPLBbpWBdyxp5bdd7VSyOZVitq8jGRN0lwzQ2tjQHNLGXVVbzM18BwrO2apbxjHRmM4myDd/hDJlofZ95H/RufGJ3nyM39Noryb1m2Ps5y1ilss/qOzDZmIzkPRCWI0lCoYq5EVnk5PJ3AgmMNRVB0T4oNto4MoMOoQpjPC9U/hiEOJV1F1J/yitRAY/EN7nMg91HNzHowVXWjQxxCKX6iaP8gDJ6B+A8EixuEDJk/ln8aoQzBb0sgQwRATJ/9fEAiN1wW1IqXNoNSSoUXhOhuibmGb28VQejop5mUbZ1CViOCYAIzkyk4nm729BEFJxyK+T92yMXAWxQQ4Y9DeKaDBAiKhBHBG/hZDPSHEqQi1hBMiiJBNqSVNFbWFQtWDUIrqF2tLXseqw6mIG4EDI5t8pSCFPR9j1CNCD3beKicc8bJGAgCnfo9bFL6qssBgfQUrWUEp81vCFF2ogMe4iIgst/V12EAd8oeAGGNw4q0H1gSyDwTB0/uxs8piekpjhaQSquRNkdCKh36NsaqLU2Axob1NL9QA8HZ5GzxvFHQJS7+Sr34ENNIcHbgaTkLZa4w6pFfBhZJvVSjxEJSSOCnq5yvF8PY8DxGHAKOfiPSIQmm8jYQWNUmL4lcKYvW00k9owofAWozaQcRiZU+J1vMWvTHqs1ZIYPTjNCfETvKc9HFE1eW7HRBK16J/ChYKKVBdHsAgD/rxFW1efPPqc6ETtxAcssmWeImp/OVHRSUwMsuRL4QYjZm3F+kictAYBKoYI77iEsjPEk5RMBtSsjkQQRCIt0pRskLhOdkWiodRQbQyHD/3A2PEU7y8/iaU+41nh6BiAJ7ON4z6PCx0toRTlNbG85IM9DEEsiUgqqeVLGMC1QKsbMcZrI2QiuUpz12kbOotavKnaGlwNKzbim3eyFK0ibl8TBeWCIvLDv8PodJxWwqIF2YXFYgY7lxbzZ4tK+juqOD8lcv8+OVDHL8yxjz1LMbbGcuVceLcNaqqa0ik4uTDIr0TWUjXceLiRfqHhqSHweknGjgsIan6JmrX7ifZsQ2fWaysqSZZ3khl61bKV95HWfNmoibBmeMn+afPf4nRgcu4pSFSSgAlowWaGstZtbKNlpYGRhXoLJZtIdXzMNma7fTc9VHG52OEk728+rU/UDCmBFe8AZvsgqIhV6xganaOAWXsLl98l6pGQ3lZUNq7Y+VVZMI4Ud2qJsf7GYms5d6f+yJr7vw4qbq1hB1PsfHx/0I0ltRZfIlkPEe1OU5u8QYt7Y0ceesFBi8dZEV3BdmpAcZvvUNu7joD/Rfo6q4nzMYV/Gymuqac2kYlnTILXLkygF+aU1M5YrGYzmVDIhKQsEWdiSMsLhSobmzkAz/1abqUxOofnitlqnuvnOWln3yHqakROlsqaamP8cQDq1mhjObWvZ3U1zidbTGGxqbkp2Y2tUaptlHuuHOXgtQyei9eZ0EXnPo0rGiqULBV4OjxEQXCCzz3+oDWQYxELEI8HmNVZy0Venv/nj2tpPNjdLRXs15B9UIFLAcZZqdnShneM2f6leF2BAVLKmVpV3Z3z95mJqfn+OqPzvHCmxexxiiTHFEMMc7CQo5EIsbI+BTTcxkFyCGKJ1m3vpuMAvfVPdUUi6HGa4nx2QXmFpaprEpx9I2rTA/p/K5Nsnp1uWyN4rPeafHaJB/99sfvZG9PDSntMdWpmMY9ZO+OVvm+Xsm4BSJBhJmlAsYaBfAJBdeqJwzJ8rjGImTnyhru3trF9OQUi9kCE7OzxGNxMhqLt08Ocal/jncUi9RXV9PWVEcQi7JeNE/cv4LNWi+/9rF1bFZwe/XWJJdvjBPRxbK2Ls6QLkcL0wu0Kgi/Y1UN1akI/+U/P8abBw/ztnxjXIrd6xu4eLFfPjL86Nl3WVKMgfabSDHB9IJleLbA4VMTAhm9/W+io62MH/zwGM7Ij1OL3BqaJxUPNSezJGOWuallDujtwoWrU4qNF/nUTz2K0X62dWUtdRVp/L6o6cYtf9k8d5180bFNwdT0rOGdIzeZXXLY/sFR8oU8tbV1LCyv5eyFOSa0sEduLSo6z/LG6708//wpZjTQeZvg8pXTRJZnuHTC8fV/G6GsvIyy2ggHnvkKudwJymPfoGrh71m8/kMqG/LcuPQcNakMmzdVsDAb1cDUs3v3atpbLnD99Y+zcOMvqaq/SGbmKHPDB7h+5C+x41+gIXiD+MyfUR0+Q5QzTA98jvrKHxJZ+jy1Zeex8QqKNigdGjET6owPMUYTIq7AuusTbL3vc2za9p+18O5jPvcebLCO2qpKHrp3s4Lbem72VrBv7zYee/whZoYtazd+ms5VH+HsoWYtPEND8yJjowUCJqlPDSswz+kGPcF9D7UoEM1QUbnEAw+meejxT3DkbUdZZRNbd/Uom18gp9c0s/NFzl0aIpreS7GQpKE92gAAEABJREFUormphqJudbVNCbbfXUlVDdy4PsEb75zQos3zwEMr2bqjSbfhSpUE2qfY/0ADW7fLTkWf0ViKwORI2lEtpkUUa7M0F5LXxtPWto47du9nxfpd1Dd10lDfxvCNy/Sf/iEsX6WQiLFswCliK4SGsobVxFof0yTIaDIWee/7akkli9KhgZmJa9y5f7cWTzv33t3KvfsrqKhJa2t3wonxg+/1smp9FX4RH3kDbl17mdNv/ze2r5iiNjxJPJKhptJp7FeRqF7Fnsd+H9P4AJ2bP1raAHR24YzDAoYATERzwisn/XD6MbhCQOAC4ajuLKWPMfgDVoqUJrZzEKrPc7K3gfoWULyN5oNTtShCL8+ox/8GXqI1Hqo55dQSD3UYj2y8nEC8LT5QNTpQ5CoFAlA69IXjKUIiFBRYFYzB9xsFVE6HX4EQTUeQfKt2SBEjWUZ0gfSJhE7yHP4ji71goQay0cpmhOsIbUjRK+z94rFFiy+luvSWwKLRU8Wij/qKJkRgNTzEyieqCsXDrBVMdSd6CaPEVt3+NyzRGenhSiICBRhR8fO2W+GrKriVbrJT9hSlm7cz8PoZiw8kjWxVL1YHmjFFUJ+R4IiIjVUTJy946Q5MSFGbndOY+ctsKBsExfovwZFfvfKBaCwh6saojjwU6hnKz2LhscRYRGp7Wh9EI7kFF8H7TqIxgcVZA+JTcoExWKu9x9kSvQXxFtdiSCC8SBCobVUk0VjAYjxcfCNFp5ZAXriK04ku7kS1swZSwPguUVr5pzT+gSVUKQbqCZz4ewTxMw4/L4rqy4VOvpV2km8s8oGfVY5ICF4TY4x4IHtcqS3WBNIlEF3UCUc8jNZyQjISwo3i8WSPZ6Z2RP1WOqlKxApftni+VjArPlYq+XHWQxDp4i0UX6NnXgdIEShIcqgskM8WIbhTQdh+zEM9Q/EJi0Z4aNhCCiH4dV3UiPuxNlLaWodEe2w9Df5jQpAIcQ9kt0PnGNGSb3y/t0FFdBoqAm+A8KWaRlKVwJVoAo2J5+H+3V4kIRCB0TMMzW1dVPdtKx6aKljpGjOSGTokDgcqDoF1qYN0LKQhlaU+vEpq+CfUKbGzen0z7Vt2EGtZRz5aS94lmFuEzGJIUfaLnWwJMUpUtJSFvP/OJj768Bpqyx0Hj57hxTdPcmPCsZTsZCps5NZ8lBll0hamZ7WPQ019PZHAyDbHvAKEfCzJ1PQ0cQVk/m9sA42jkx3W5CkuTpJP1UF5C+NTS/QNKPiorGdu/Bb1ne2k27bQsulxKhq3Y8MUzA4z3/8uS8PHadJZ1dlRzejEDJd6RxkcX2R2OcpSvJklF2fatlHevU/BRTVV5QHH332dgVvDNK7aQqyyAluYpKq2jI17PkRl/WqeV8Lp1rlplhXkrWxfxYhesedzDqnK7EyeaKIVE5RhTAwbSRONVmLjhrFrL1GTP8DFH/8usyPn5PMxmusXlXizJFyBVZ0RFMmwalUzi2E5vZeXuX/f/bQ0JPilX9yvOCXH3PIk8aQpzY2cArjZ2Xk2rG5kUUFfRVmat9/qIzO3pCTXFC+/8irDU/MMTWYUPC3QUB0wPzdDZmyRP/zpOygo6Lt4eUxZ0Wn+9He+xPj1eSqLloXpAlNj/bj8MI/sLWdqpE8XiUWCyiznb/XRNzIoXpaNnVX4/+pFRKbPyRdlZUl2bWki0Rzjkx+X7zS5+8cW6Nq9mY6tSQ4dvsWPn77M6XevU5EISCWhtjJOVHPpSv8o8XiMyxeHWdKcqa6pYkm6pMsrCSIRCmGRmPoT8YCwWMQHz9biJ7FsX+L1108rWE5x1x0dlCci7N/cxBr/JyvSbUIXkLCQo21lmsd/tkt84roARLl7UzMP393D4Mg4565OM5N1VMQCXdxyRKOG1073kpWe5wZnScu2lvZ6mhqraGmspK2xnB2buxRczmAVdB8828+53hGmFwuaZxlef+caGPBvkcqScW4q0z01n+WeDS1MT85ozVky88v8/efe4vXT07x5fIIT1+Y4cGWSUP6YUWb0b/7PAV0wFmjQpeqD2zrpqUyybnWbguQxXnvjCpeujZMqL+ee+zfx6qunuUdvDurijsfu2sYffWYfeza20Xd1GP+PUvtuTpJdzBBPGa5fuYX/Kw2rlVeQL9PVtdzon5HtEXJKUK5uq6ReWf1jxwc4d3GCN998nke2t/L3/+UBvvvXD/Jnv7+T//RfNvLUh9v48hd/or2gyODgLV760Xneenaa0eFlbHd3koqquBbSoG5AodLf+xVI3aEMZLk2Q3SzinFzaJoTb/4RSzf/D5vWtpGuCjTR8qTKhum/+CKTZ7/GT//sSvr7Ar77rSzlmgy5hX4unHiOw698lcVMhEjZapKR4/Sef4148hxbdkxR3zgKDJNItzO7sIqqsgRVlTWcPDPEuSuHNeHeoDb+OdZumMGFOYr5HBXJrPCrMdpAbRCCdRgDgbld15igaJOFbMDo6EnmJ75M4E4wMx5jhW5EidiwMgmdtLbVqv8W13uvMzJwnlx+kW0PPsW+B++jPMxQXzHB+OQE2fkKjhzN8fS3TyogT2mxCz5U5NSpBV56+mv84F//iogdZ/u+RW24o1TrRlgMQ+lbYO2mPaQa5Mumbey5+4Ps2reShiZLeRI++IFO+TZHzAbgcrjCNAM3Rvk/X7hI84qAbfsq9LpiiuGROapr4vReu0nvjWt8529/iYETr1Cug3X//Q/qBraDD/787+H/vqehsVX4I1y9dE0Xnm6i6S6uXjhDcWKIqLEszMwz2nuO2cHjrFq/muHRXZhIhnR6Cv+vgMfGM4yPj3P62EUunh3jXz73tg6SOe66J0HX6gpCHQL3P7ifQdnf2pkgKjt62rUXLl3g2R9/hf5L36I98bTGeZRQ4+UKRcJEGQW9Ip3PG0J/+DmHHzA/Tj5Qwzg1jeZaSKCJbtRv/XEdFjRuICoNsUHntDYUA36wrdEjKr8hGotRYBaIYYBB7AQ3wvO/5jaPEIzsLyDO1tdB00YHK6WP03dIEeMh6nCysxQYiQaFYr7HepmhMCUH6Wgk2cmeUpMQZ1SEgz4FoSE9i6qHNiJ9IprLaujXZ1RDDCL3LfzBbnxb8zkQTSBoEaduJ20dgXiaklGUbLGSbYXjRGP0NCXZyG4PCUUjqdIFfaSRsBAsVAsFblZ4hoJ4hJLle4wwTMlOh7fFCPN2MTh8sTLXgvTwTnPSxUlmRBpaBbMlUfID8lNgKKGFMsLj2cCKm4cZ8DJE63lYzXmHE0y/6hIrtaStZISSKShGa0hDIXSHtRYTiKlwQ5Ghj8X/COCfxuvo0INIYKWd19uIkxMm0v/fn8aA5yVpgegMAUhOsShtfJArCgMaK8lUHRVf89S3nxZjPAaaoUXJ8T0gdhjZH6oaOv/tQeJpLE74oWQgDCniv5EKku5EYSg6w+2xQG0VkZcuOGItUvRQMaIzyD16QhGktkOopT59YfXjn0URyJP4IRFrgYyKwwfzRQGK6kcQzxFjSzzUFEetDenuab2eoS4Q/s83PILRIDshFbx08bDCDiTPjzfGyBcq4ptTIBCq3/h+fXkaX7wGReM0l53QC1jVnaeSQS40RDFEBFPMoKdRv5UKYqBfVdSLpKuEovI0EqxhFqyIxOERvL0Wi5FNUgnv44gLPRG+z4jOr0s/L41xqIkJINAkS9lZ6sKT2NHnMLkLtK/roXX7fgpl2qOzMbLKTOfkuEg0SiISkFTQEWhvS8qG1Q2G993Vwq419cwvzvHDV9/hxYNnGVAGuFCxitF8FQOTTueb11V2iWZhapye7q7SnltQUF4VzetV+TzTE8MUpKSR8qHWqAF8SZWnKSzNEkTVDpzmuBEeCj4TDPT2MTEwQjQWJZIqo6ZzM83r7mfV5n1UVNWSz4xy7K2XeOPZ7zE3egNLlkD+C0NXmkPanbBRmI92EO28m0ff/yHe+9FPs37PA7z57T/l4Jd/txRAOwUgTY0T7Nm9gi2b19Lc3KKpoXPq3j3c/Z67SGmfT0uHWGxB/HLErWyKLBELcqTCLPMXvk+scI5Lh77C8ECG+kq4996NbFjfw+D1t1jMjlFX38LyYpym1ioqy42SfVWcePdtRqameO7F00xMzlJRHTA9q2B1RUr9Sfkw5Pq1Ydoakqxd10X3+u1MZvJkpjMMXLvI4mJOPjQEkShO63BNZz13727hv3/xNebzRWwyyuRcXudyFQ/sX6nMaIL/9P4NPLZnJY99dBPx9Z1YBaoP7Kzj/gfbSVU4Xj46wGzBUl6dpr4irjUMZdXlzC5n9Saij53bN+Hf+Fs5dmohZCZcVCZ9gVtXMzrjlykPkmSWsvziL9wn/wTs2N7Gmp4W6pTAimpiv3P8luwqksuFjI1PU8jlKGq+TeqNf1k04AMPrGW1Lh8aEmpr01Sk48p2x5QlzvIX//M19u9exYbWcq4qWEwkLL/yW6v5tT9czwd+VvNxcIKpsQzrV1byB7+6nWQ8wto9WzHVdbS3VbOxvYrH7+ympbaCmbECRw6Osm9TG3/xs1vpSi6zqOyx/7OcvOYpWSPfWmYWluRLw/D0EpEgILCWSCTAmEBPS3WVpUN+ry1P0T88pfFZZnJ8hhkF1uPy/fL8ouK1IrcmljSPIlSVRfjw+1fxUx+9gxXdzdySzC+9eoGbom0sX+StV0/Q095IYAzt1U6J3xMM3hxmldZgMlnBm++c54dvXsTW1LCwOMS9d28mpXHOLRc4c26crz99nnQ8SUtVjF96pItvffU5HAmildVKarbpbZRhfVeD5mKW7/zgECMjeW5Oz/Of/9cbPPPiVa4P6ALwyhCJXIqu5iYqahIs5if0BmCR8oo0yWQlVqZjtVUnk4Yr544y3X+QdLSPT3y6i7aOMlLpCjzW2rVlVCffJpfp5623Cly6MENlJM72O+8jWrGeV1+6SXmZDwAX+P73jzMrJy/p9rJpXTn7ts4wN3uGmvYlcvl5Kis7uXo1JKeUfW1FLXbZkipcoLH6AjWVE1pgCzTWXyVWBhWVMWqSeTrbyrl+M8e1661UN+wilozhtEnJt5Q2Tt20XIAWjxaLgM4ss2Z1kU2b5xi48i6JaIbRmVlq236GazfSXD3fR2VtJ9GazTT0bOHQi9/i+A//gPEbzzE6FeVWb0DPmgTf+u5pxmZqSNd0c/LUALFELd2r63ngg9uYmbVa1OMKUlPctaeCJ55spKZekyqKnJzn9Wf+jYGrZwhjPeQT3Tz28XswkQLXLi0wq1cja9pTHpGZ0SxT8ld5XZqpSXjlB7O66GQZGFpmaqZAtligqj6FEhpMDV7ixsVj2hSnaWiuZ0jtH377b9j31KeZWkhTVlZBPJHUYlvN45/6O3Z96I8xqRo5xmh8qmRTLS3Rp3ntG7/LwOVX6G7L8tyPb9HaVcmtkTHxy3DsSD+3Bvo5dWlGWe1Frl5bYMeOVRq3CBcunWJ2PsPNG0u8804ffZSKvS8AABAASURBVMq6D91coq6xm9GxS5w7dYPl6DpyxQhGP+iA9sEgpTHBP/AfnzF16vN1nSEaS9V0gBsdhlZVrU2c2r6uM8BDSgewNYiHwSgi1RmjwKuID9CddepQETOr09bgMB5Zz8CIS4g+eqpetIaCcZr3jqgRL3O7S0yxQYjI8fwCxEN9RhuEThHhCyL+vl9YoD6nyWfUY4ylWBR/AhAc/9HTmQLO8xT4dpdRtwHjkPIgGQJoBVqNqbQ2YKSf74sY4x8gBA8rWoeRTyKeRko49QuA9TD50rP0uKEDPB+VoIh4GDWln+ikrvDV7SsYHQqB1kwo8xyh5IbiWWqJh3MGRAkWY0xJZQ8LjLSWLgUjTNXxBcFUQikRqg/hh86VaEKEIF5ir5rzWmCF59uhaJB0oQuuhmhdxFBUcUJQU0DRaF5gLE4HjwwSvREVOE0UYxzo5mWEKYj4qK1vStJCJFpVV9KlKOcYxEdAkaIqxoD1vDHCNQQGvNyCdsdiCQn1GP+lJ5Iboi6MMRjpY0o4Fhz6SFdllyRB8koA4QYIE//t5BOLvd02EHi9A8THEKpe1KQOpUBE2B7LaQBNRIOoEkahaIz42hIHf7b54opGDJB8h7o1t0PhCCZbNanwNquXUD70awqjfqN9Upb4Ny++f1m4nlfRBBSE7F1qpCu+4tBDOsjAUGwLGIqiddLVekepH2lUylqH0k1IVv5FvJyexkQIjBEG6NwllGyxkI8tCBrqW24E4YQac9/2YiPSMyIZgWBCw88Hj4MBqz4/7mIvuxwBgqkE6vQwrTqs9KDUDgklKsTjqCJ+LhYlYeeJzx0iNf0KZfF51m5dy5rt66G2nYmFOLN6I+hkdiIe034Oc5kCPgiojxd4YEsln3igm+2rq+jtu8zzB45w6PwAw8tpZoNmpvOVTC7AkjK5Th618ligeZFbmNOr/CiL8tni0lIpYE7bBVbUB8RYUoAcENiAogJuA7LLEk+kMfkMMZfFFfNgQoyxyCG0rNrG5WMnGJuYV5ZW9IkIqapa0m3rqFt9HxUdu7XvV5Cf7GPyytvKYh/H5oZ1+IdYjacSxRgiFGKV1HdtZPcdG6ntWE/b1ofZtP8posU5Uqlr3LE3RWMwzJE3D/LqqWG6H/wQK7e0cPDgd3UWDPHBB3azc30rR5/+a64c/AakqlkOI5QXJ6hxF7DTL+lCcoLa+gq23rUTE3WcvTjIDb0xz1rHkubIc6/10qvM4lsHjjGqpNbFS9eZzS3z+oGrXDw/SDSwrFnRo/ggTUEX4cVMFplLTtlqm6hm3q3Smd5IQ0Oauta17LjjLgVUZfK8K/l1enKRieEZeofmuDmVpaerjqi1ikMKPH73Cp58T5dourh/71re98gaCjMZ4guOhiorOoNeGDMp+s7OOo1tnpHMEr0Ty6U/uYgqQK1OBTz1gc2sbUrxxhunMdJ3QbHNl/7uMFWRKmxg2KSM66rOMsUzlRw9cIW6hiiVdRGWsjlGNYZZ2TWdmScSQ3211NaVlYJTG6L4qIz2+jTjY9PklzLyRZXO76oSrf+zUR/sWhvwjWeO8+LlaXK6SNQ2xJhcnir9vfPbx6/y2nPDXLs+y4+ev8lv/fFrvHN2QWf6JFvaAzZ3JJnNLHJzcIYPfOhefvkD2/j1T2yFiFVMGPLpB1vYsbKaOze00FyV5krvOHesU72+nHjMct++9TjjcI7Sp1MZ7oTWbyEMGJ+YkZ3l5KIBiXiUorOM+gWiWdhcU8mpsxOIUvFhESXOae9uoqjscUFJue72Bh7Yu4p925p5+MFV+Dk7PDJNe3mM7pYE12+MM6oE5Ld+fJ7Xj/Qxly9w4MoE//KNV1maHpLsca7dnNDb/Apd4ArMLixxbWCaj967kppmWMjMsnJtK6vXd9Pa0izddBHWeEQCy7yC/urKCB/50BrFgBV845VrnL9cYGkxzaGj48QqmykUAmXDc7LZUSxYkgrabU4Lv6zSsXIDVNZkFSwdp/fCBQ69cYvK6hS4PEu6Vbz2vAbn9Rznz1+hqbOR8ekolVV3UtnxCBvufYD+wTyH3h4lFotz9swtFiYG+A+/2krnqgSHTixSXZnm+tll3XbLyIaDFLU5dLbXMqLXDGcujJAtSzG3kGe5mGXN2jhBJM+1izMcenNZwVuR5vrVpJN1vPXGBb7zL7/Lhdf/BzXpHEaBeiS+zHzfOyTMMtFoqHkwTkXuJGHmEhODLTStqOfMxbO88XIz/fMPs2L7h+nZ81ku36wjm2uhe+O9dHStYOTmKA2NEcbmIhw6vkj7yhStK2IMDNzk6OETTOuVUl3DNjZs3Mv3/nWQY+9miMYNly9FOXagm2tnyrjngS7qG6rpWbtLE6DAtaPP8NgnH6QsPcnJd96hsSXNhDK+/WOGfQ9so3tlJbv3tWlgDCNDi8qOgHU1TA6kNVnTBEGM7JJjanxeCyzQRpGkqirJ4Og5fvD0NzXwo4zePM3ZIz9i9xO/ys7H/4C6lu3c/9FfVdZkCWej2tYdxi0Ryd3SRvEmZclZ6RMhk5nTbW+Mk0cWqKgwLM4uIUQunM5S0KaomS6dJ5kfSzJwZZqkNqETx8ZZXFrGz5tCLsbLL0xyVPQvP/8uF87c4I0Xf8TIjW+SsCNozRDolLM2QA+sMWDRnApLD6MV6DeMQHBjrHAsJtBTcnIYQqHqUaIJNV/8osVROkhDHc5FCy7iBHIY0RsFB4g2sKYUMDtxKEhAUXwC4QaikUiZeFsGwgtFbcVbKBis9PW8gDDEv3oPlDlXh/xo0Jop6WeMwRgD+g2c1XiJOWiTdsp2ik48fZ8Vf2ut5BltNkb8jMARQk+L94nTXPVaOt8SrVO/8PXtTIA3x3nHGcFCpJ0D0XqQMw6ZpmJLsILgoTAQp8DjW8kUzOOiT8QJX21VPQvUiw9MkO1GuGpIa0GFExr5x9sliFPbqt+KPipR2mPxsp1wQowkBhjV9YsLDAQWoSNUHddWTdXEw/cb/I8tfXtaMcIYQ8QZ/D80DQ3aFwxFHP4XtUMJVDclhhq/ks6+W0JCK15GqNItkACrutiBCI3aTkSG2z9+nNXUGjJICn7uaVAkRjyEgwgjank/+SCspIPmgBUc8bLWYW5rJnpEWhQ4VEVPoz750ZtvpZP1+FI6omeUULapBFZ0FuMvDBGHt6NojZ4qDowiTmPkC/Vb2YwuY9HAEA0iREQbVX9U/THRRtUXqO5Lya7ASA+ISI8YespQuQRBpafGUjWvf6C+wFnZbkv4UhGnTKwswHi9sUSEa4zBj4XvN2r7C6NTnx93PyfFFF9Hn5j6fdEDYwxWkajV0+tqpISVbVZ6iT0gvpIforktJ4fqB2+B1oAYh+r3uFhJFQ81QYR52RdixVscpLqv+EfgAorqR/uLhqZ0IDpdHvAf0Tv5zeFQVRADwtV2SNJMkZh8m/TEi3TWL7F5717qVu0gUauMZFkVmUXtg2KYTseoTCcJIgFR7QONySwPb6/mQ/d201Yb5eCJ0zzz8rtc6l9gyTYzRxPjmThzGSjkQ8JCAYoh2oBB6cWYLZCbHqFBSZL8whTZqVukitPKWuakZZFqnYF3btuIH8eiggMrxSOyfXZ8pIQTXZogpblhjMGIwoV5rBJf5ZUVerM6LrkLTIzNS98YY2OLLOdjJKq7aVp9Pw0r9pFOV+Ey48z0HmH2+kHi+REF2ArUNdjZZdjQ00BVRZI5mZ91aajoYe2d97L/zlpe/MkJRqcTNNbUUF2eoExvuc+dH+XIuzmqWh9gdD7Pk594H9FEgfOvf1PeK7DsEqzqidDUcFPJMKdhi1KWX2Rm+hJNK9MKrG4RjcH0aJHVddU8/uAGujua2HXHTpYVrLhkSKawwPTUFN3NSe7c1khFvIzF0n/rOqStuUbrI8bKddJz22OkGu4gEmvBJjbxgV/6E521ddQr85rPFrj77v2sXbeOS71T5DVv7r5nDdPyVbfiktaacg1Pjsn5AkcvXOZQ30UiWoezinFmc0kqqttZvS3NjdEZFhIJ3j0zqjM0yZWLYwqwspQnYmRmFxmbWuTvv3CUC5f7aKhtoKVxBV2d5ezduorydIoPvG+j9M1x+UaRivIWXYbyDE06vvzts/SPTFHQ3I1GLGWpJAUFlZlMRvUUAmM1D9B4F3SJPnphDMWGJJJJZqWzjWgdhJrimhOhPL95bSfXro6Qz8mm4Sxf/us+/vlv+/nq524yNFIgHkS4a00NJm+53tdPY30D337pMt850M/FqSUG9GZ7RUeKlDL6VYVl+obn+KV/OM53js9SprHf0JCmrTrKZz+0AQnBz3GrtXXx8oD2Fkq6+n3l+rV+dmzolMxZlpQt3r5tFd09rYoby/jUx/cxv7DIpAL5r758kRvyXTQWYK1RTFbk6984yw+eOcmdG6pY3xKhoFtNZWsjP3m+l/LyuAJ9y1OPtTCn9ZNI5Ikloqzb1M5PfeIunBF+MUZ3ey2Hjk3Sr8RlVrZkZMvjj69mXU8V92+ukw8X+Kfv3mRg1HDo3UtURRfY3zxHU9JRjEWoqoiV/iHlmrZK/umLp3nu5Us4+frCpQElVId4+gdHlEi8QEEXPFMMsPqZm53V2hvBZvNZWjtjNHWECi4hkY5y/nqObCHGqhWtjOl2t2lTBwSOK1f7OXP6LPP5KEv5cvpHBpgceo0D3/xdikvXdYgaIrEUj3z0lymrqWNeAeH8koLUizG+890FFhcqtBGUMTc7qlvwPIvLczIuwtmzsxw4uMCBQwss69VboOC8qqKduHb2lSs6qaopI5+foq4iQm19TJniPin+NImFH0P2AktD38PMfZny4kvYqf9Fo/tLquzb5JL/lYXaf2Bs+lFWraxg257NLGSGKRaXFEhWEMufInPje2QGDjM13EvH6h56b1QxOV1BurKF5cU8PSsTGLugW8kMFTUJvvftb3Pk4EluahJVVkdIl2WIpRc4f3GE3suzvKWbYENzI+//5JPUt7eLbpoDL/6qfHucRGyCjcrgx7QQj5+b4R//+ZAWU5S+vnnyOfnOGArFAlUN1dz76GbkBgItNL9krAmkdyj/FIQTUkpcGDShkE9STF57g6vHv0Pnhvew/ZH/yMzCILGJrxIsHtNkjREuL+AKN/Sm4Rj/669eobXVcu992pAlN7COlvYEze1xLWioLA+olK/LKhLKlgRaGDOcuzCEzkNqa6p1U15Ja1Mlo1pwRR2IhSJM6jVdoZAltLOkzDeoSJynUheeVZUDsDRAYAOQfUabeIQSK6yxBDp0I6aorgIGpx6jo9YgVEJrUM9tqEXt2/1W8+L/8ih1YvzaRg8VR0EchIJIbhfJCHSIRwSPiKMttS2maEEHvQkDCMEHqk5tp4YxBs8DPSmJNVCq6KGnMQKGVvwNxjr0LWiJEiseJSyH+p2Wji+qS4eot5WicL1sjWnoMQ1GvvA8nXq8HOOKvsNXVYRrhBOoKrkF4Rj1OsFCX0Kvq0VMs6MoAAAQAElEQVQsSvLU7RFVxM3TWEq+kzo4HSo4gxGyl6cePNxo9/ZBiSjEw2BFo1/freJKwa/HC2VraHxPWMLzVSe7PB2IL/rIfl/z/AvypZO9vm7UVfpVxaiIgX6N/GU0Dwx+PhhntDmLv2dMII6+GLySRnxxgIid/GM8b8k2wjWCi5Sinr7u8aQqRj8iEG/wNxW5XxXNAvEwml/Bv+MbifSvip14+ky8CSAiJlYMjSgcVt8Gr2NEneZ2L8aE0rcIeKxAGoP2XowxODkxVCmoqxiEaodICf2GGE1gZ9XEYvRT+rvzAM0VFbELDMJXv55WvELZ6aRPQfqKE1ZwgSVPckTnRGA98DaJOIbyq4oRlXAlEWvBCMeoFyO60rwBX/d7gLfF+8Nfokq+c8gb+lLDhY7Q46t4fIeRDgbkUCvbrOaPFTZYjGQWVZBvrBjGpV+g8UL6ywyM/wKNVaiZUaJQj5A0gEb8Ixj8PCv6ZwhBgdL88yxFJgnipIZTI5ATjWjMbQ7g7VKHX+9OMCt7bSRCzBRIL/eRnHiDmuV3WdEesnLnDsq7tjNTqGB2IWB6rkA8niDtLy+xBMvLeUyYVRAR8sTeeh7f10QkkuGlQ0f44Zsn6R0vEpZ3kU21MThvmVpYlo+KSDvZlZeeDhQMGemRUAImM3mTmnQRszhBcXaAxkrDtg1d7Nq8Ef/vnKqrKrT3pmlraSSnoMgYoyAwZOcd26ioKmey9yhDZ16lMDeE4n0FpSH5Yobari4WxoeIR2ME0YhsWWBOr9mXlXXzsoNogmh1D+U999KwYo+ydC0E+XGmbhxltu9dIss3qdU59oFHtsgHixgLUfHxwVE6WtRZH5KIW7705R/x5qk+4go4vv+Vzyu4rOGRJ3+a2MwVJZeu8Zu//fcarDL2P/WruJwjah19Y5CZgdmBReYGa/nxi6e4cXMQ3DKVesO9Y1sX73loG7VNrWSWItzsn+Fa3zhJ+SmbX2JkZJnsIqTLUyTrGplfyrGiq07nUoymlgYaay3R5jvJVd/F5EJMvGfYfsdDvPyNz3H4rVeYz0yRSCY4cVxn/OhVupRk8xefc5cmWLFjBYMzc+zZVqXgP87w0KwCv0pssopr41OUrWzljcOX+e73DzM4Ms/ceI5IWKuMZIIK2ba9o4rPPtbD7316Gx+9r4Md6+pZLIQcPDVKuqmRutYq7nm0m6oWSz60GBejrqGee+9aRUdzLeU+21ksI6Fg3WlPyeXC0tleyBXw82FWut0aHJOtUQJtKnPLRc25Ofx+Mjk9z8XLkwyOzhJo7RuD9nZ9hYbL1wbYvamJJ5/cTFNrDSkFEl06r3dv6+a9+1ezT+d8e22EgUyOLl3yrl67wshsTsHtMrHqasYy6Gwf5dSVEV44NUk+GuC0fg6cHGPZOh76qRUMTE3yo7euc20yw6LWaFEXyNGJOdlZpLYyxcf2r2N7cyXIloJ8UlNdyblzA7z+1jkmJuf59vfe1qUhTjweIZWM0dVcQUdrbckGv9eMi1djfTlnT9/iov8/QJYnybgFKhKBAtcMBflzfgkGx7OEsRyVlTEmNWa95/q4fK6fKl1ib9yY4uLVcb77rdfR9sWGlfVMDs+yurMB/w8av/ryTflwjINvn9C8m+KZF8/yzOERLg0scfzUAMu6DI9OzfP15y7RP5whFonoIpVX4F+gqHUdiRq6mpI06I1GTXWCVatq8BePSMRiq8sjbN4Vp5iPlgaoutESaie7pFT6sWODJFIJpqfnNLBRavUaoqwsxsiteR597ONaGHnqY98gVujl07+wmQce38Bv/tGvMzCixaGo/ktfHOD73xzVJpFmYTnJ24dHuXhhmHR1ORW1gQL6gJaVcMfeCi1kx9oNUVZ0F1lcXOL69WH23NfEQnZam0TI2NKQJtGcJmED168s03ttgv5rB6itGGVx5DvU1Z5gduhPGOn/V2amnsPZwyybFt1CmygsG7ZvW83Y6A+5fOhXiPKvVJfNs+/+Vtas6uCSMg8tjXMMDZ/l5MnjXLs0xP5Hf559D/+xFvUK5meX/fzQIp/VZptjamIGwqica5iaXlawPkt5nWFsdoL65iR339PKwRe+xOToCPsfeYgDP77BV/7329Q27CKeXq0FVuCpj7cqo5Dl1PEpzp6YZUGLpmddnSYmDGnjuXrxPAM35iQrW5p8y4s5QgWCy8uO2bkFXU6WpEOgRVfF7rtaaGosZ/HmWYqFZepWbCZeu4PqxC3qC39Gi32RaF2S3os/IGpOs5DJk5+fp7mtlrWbVDaWceP6nA7iODFNlvc+2k51FeJZCSaQzlHmdevvvTGveRLq8K/QBmAlK6ShPklKNDhoaCkjEhSZz4xRoUtOzdz/4dI7f0Z9WZ8CgFl8dinUDC/6I0d8fUDmA4YiyCcBrmiQUWCKBMKzgN/khYpWHL5XEOFaFbV0QGtNI+YYg3A8PNAz0MIDD9Keo0NOG5ZaoQ5unfNeOkLSr8Nn3grqk/rIAcL1DyOI1QZmhef5obaHhf/+dHqqbkLRh/hgx0M8VsE4hRdGrAyoJmGEUs75A95ajPq9TpZQ/foV3LdlCkXhITKnIMUgPtrE/NOGqqsjlP6iUA2MUY/vFz+1JEpth6eSqzxvNdBHeAb1qaiKL9JCHSWvE3jhovISBKSEoHaJwnlMr2kgGy16k10aIxcavCTvSxc6rGww6MdAIB2tiu/3vhULjDHoi9DrqnroQrnFCoY+8qEN0T6JER8nSGkXLFXU8I7x+J6F5+uL+FhjZacVjSRp00dzRjUQnivpHxIIx3oFCEtdnqaoug/aPBt7Wwt9O/y8dNZKDzEQHfr4QBLr2wY/Bka8itLHeSGIpfF9AZ6PEUMnmAlDnO+3/ruIwJTQrO90xBwK8pAWvjj8nxx53SOBOnD4UXHqlRhkNl6ef6VblAne/0WJRBILQiz6cRCS0UlbwOBLTrBQQr1MawLZ4/DjgHj6eZr3fIwjFIK31+K0lkKpEMpfjhKup5eMUCoXPV/JcIKFqmdF6+uUfBFKXwPym3eTFY4RTslU0TvV8R1OjPQrNSWXkgyhqoL0M2SFExqE7TDG4T+eR8kOrHAEiwhBeP5S7PuQ/ECgCA49UBcySaRq+YpDczFCKuFIZfrI33iOiqUjrFtfSde27STaNjHv6pmZNywruRARg0Q0SyoO8woa5qYnWKu3l4/tbmPPukbG9Qb2mVfe4s2T15nIV7EU7WJiqZLRuRAbjRB675sQ5xx+fpeemtfRqKMsliW2NEBBgV06skx7Q5KPve8BnnriEQXMFQpcc0zPTNPaVI/T/InHYzq8c7LHYCOWs8qiBkFAWWWE1to8Iyefoe/wM6XgPJmWwtGEcAO0qYMuBXNKZ/qx8heDyZmMAv5FgpilrKKSoLqDVMdumlbeR3t7J2TGGbvyNvmxk/T1X6Kno46KzDnGBq9QJt81lhUZHoM17U3sUuD4xIfupmtFJYO9N5gdn+DSybeIG3925InGYoyPjOqcHSYeW2YlR9lafomTB5/j9NlrHFPyqawmSjqVIlyyDPbnePbHFzl4YJDLV2aImEoltCyTmQnqGmsYGzE6c3MsatIOT82SqEhw6vRNjp8cZF5n4ML0TRZyy8TKukhXrae85269Qd/K8de/wpYVRXZsW8mUMqFZnV1TCgDfPDrMurWreP/77oDCPBfOnsO6RRpqLJUWdm6/g51dqylOjVFVW8Gy3sw+ck83+3fXcOLsCCcuzGJSEcrVd6Fvip1r67n/fZv0RqCcLp2XhXyRlV1R9j+yTkH4Rdo6lmntruSJB9dSruC2//okycp69ty7jRffucCLB05SWZFWBjYFmsd+fWv6UCwW8PuRCYyeIRXVaQXaBWEYlrNFynSrimle5PLLFAp54YcEViz067SwpuZz/ORQvxKWN2msirN5RSV3ba5n3+5WWqvjZBTIHxwskFTmN1PQfM9kqG9opLqmgb7eUeYUa/zV59/mxQsjzCXKuPvOdZQl4zy8r4Y//Zu7mE0sEK9N8J6f3kbbujJqGytYko/TqRi7d3ZIpyzHbgxho6nS2vFvQeY1vyvSjindakLN8bHxBUJtCEUF3QbDrHTOqMhQlpbyrO2u4+OPbyQbK2NSeP/8zFl+8tJ1Nq+sY9OqavbubuGc/Em6ioVsksxigYp0GcXMDNXlcE3Be0YX43TM8DPvXc+utU2UuwTxXITcrSmGRhVD5Y1ftRSVPKmvTEpukYuDcwxMLxJPxAgiEcWlVheUPbz3kTuoqYlTnnI01xs2b63nV35tDw+/p4P//F8+CPlZxYrzlN4MWrD7H6tg1eo4oaLz0KS45941RLU4nTab672DzEzPktOE6e5sYuTmPHVxR2fdFM8+/Q1Wb3qUxu7dbNneSG1DLeODWX70zWc49eI3aGwKqK9J6VVTBXOTiwpsOwWLcvrwFFfOxBQEd5OZtcrUhsq6BrS01VEsRIgE5fTfXOb0mSm++90J3jk4w9GTWU4dizI0EEiXWX72Z5v44JMNClxf4/Lpv9LGOMbohGFiIq8N0PD6GwVGRzNEiheIFM5QlrjGmTMzzM0skFkeJ7d0gsWZt5nNfZi6XX/O/T//ecbnt9DWeT8x3QytWeTv/9t/5+3XLpNuvp/tO3aSiKVIJiLU1lUrW1DPUz/3+9hUF9H4CrL5NgX5k9TW1vK+9z8l57YoOJ8hpU2v7/os1dUtLC9GFNhGYHkVTQqCR4eXScSjpaC9pjbFat2mLpwf1yFn8BeLdDLCWm1kEScaXXoe+9AHJbuNqFZQY3MZueU85dUJ1m19gNbVv8U9H/xDdux7UpvccsmnztSwmPwQN24Masz/luljv8flY2/w8o976dFir6iKMKNb6rvvahOpcTTWpjl1aF5Zcvl5JKRGt8WRoRmNSVETpqBDNySrLMScXnlNLFylsslpY05QXZmQTuCyjunRJR1kSS2sNJdOvcvlMz+mubmX/Pg/4caeJpqfxUQMOhPRXAYTEBq1i6JXCbTAIiqGgMBY+QK1gFATFQvaNEoHv9E8FrhoA22MBptXAYxxiBtR55CbCIVnFIlEw0D8DCEBBS8Pz0qdEYuzBmNU9Cx6mZaSXOcsOhcJFFR4XviP+p0rYoWLEeD/Fm0UVtytwowgCMUzVKcTnsMfsMYYijp0Cx5ffI0DNbHSE7X9QxiAE1uDMYaSASbA22gw3nrQt5EPfMHDDHgbMVIapKsRVMWo4cAag6wocUV1Qg8LMYIgPl43QosxwpMeBvETkg0CpDk+EA5lvyNEw0MofYRNFPEwEZwITOAwclQgRSLeDx6/BBczYwhU0MeEDiu4E60t6as21ovHeQer0+EI9DTGYFX0C4IZE+ipYg1GtDZUXU4r9Tt1Oa9vgMFiBRQWYHUZEEcD1lq1A5z6ZGZJJx8EIp3UKR1siRb1G2sksuQhwQ2hYLfpDIH6ZDZijZCEbjSORmPsW05tCPRjQsGEeNvRBQAAEABJREFU5Iz1cQ5R0VmH+i1O9VA85TaMfgTGeKaywc99aSkOVgwDEI+IvkWE0VOkONUKGrOCeOfUcsZTCKoBKhaF5QwaGZDNBbHx60y9wrQEkqvlJ94G48SwGIobGDF2UrB4uyWp0hN9RB/qYQTBeBpDwhNqnMVEa9iqGAqSW/RjYsDPh4IxgluMdNAwCWhEbgEDshMCrUMItf4KfgwkJJCGBuRLi5UukcBiA0NBsNDIn2JkRG+E6xCO6v4XQiICGtmgvANh1BCLQjK2SCJ3BTP0MmX5M2zZ0Unn7rspVnQztZRgajYvvZ32O3+AWpwNWd2YYGzgGvft6uYTD65gXU8lJy9c4rvPv8G53klsWQ/FVI8SKDEmtHcq3iOXQ/tjlqQca4pgQ1Paf+I2T8JliCkhFI5dgtlbPPHoXj72/od5cP9eMtklXn3noDJm15idm6e1qVnByRLjUxNEbKBETgFktxLFhMr6OfnJByGNzS3svnMHrZVZps//hP6Dz5CdvE5taz0D598Fjb//LxsUTV5Vh40EKBZTgmmZmaWsPBchEaRw0VrKG9fzvg8+xbp1nQzd6uefv/AV/uKv/icXevvoVEbT5kY5cW2R0fkU333xNLmyFt555zKHD96gonUn1XVNLE4PcbbvGlOLywoQ02y88/00tqwhf+KL5M9/lT//w//KG6++RZXeNG/ZXlXKpucUOO7bt4u4zr9owpIN56lpiGPL81Q2xihqj718YZRo1NJUX0WPAsNYpMiLTx/SWR5l9doqurvKyeYdN0dzDFx5ldroJab7TlKdXiC/cE3B9wXOXblJVXWURgWTu7Z38tlP3svVS1c4dOBd9u5qp7kuQbOCpYpEUm9cF3n2e29w5Ewvqdp2BvtG6H33DHG93Z5Rdnjnvp1U1JRRWeEoLMyxoU0+LGYZXpphpFhGWVensr6z1HfUKgC/SbhkqC5fzTsvzvMv/3Kd7ppm9jzyMyR7PsMzzy5w8mwfi8s5jiu4n1aMlUwGfrhJxlOk05UUCiGa0oIZRkemMYECQs0DawOSCow9baixLmiBF7WONdglXHB0d9bi/+skq1vqFPeMsKxY7vVjQ3zxmyf50aE+rs05Xjs0UMrCDo3NUJAdWc3H6ekprF9zuoG3tlSy945ObvUOceCta9RUpbnvo+v456+8zF/9yUmGZ0Jefv0S546NMDIwxd47V/Hww5t58P4uUskII1NZ+vXG/+uvXSGncTJBQFyBd0IBazQaEGi9ZJZypb50wjKtuEIzgd/5pZ38ys/vY+++HrpXduIz9+Pj03zmI5t4aE8rpwcnmdJpdPXSoNbmjALwWhZmJvnwB+9jRWcbeRNhelHz4tYsaJ/ywfWZvlmuD0zyo1fOko7FGNWibe2q5cNPruKnP7SfFRqzzvoKqlN+DFyJblFvfFZ3tPCxJ7bxyU/spaYyr/liNe9SPP7eDTz6ns3YKMrAD7FqVS1//mc/zd17NvPArjbu3N6A3bE7qRsb3HtfvdLkOYYGxujsCrjvkSr2P9BMIReyJAc8/PA2PvShddx1bx1NLeWsWpNmUZnJxdkuxvWKJBarY6x/ilgQ4grzGBm/oEzvps37Wb35STo6V4m+ne72BHnl8Odn5zWBGqivjWtSZwhdjkzGYRNxurqrqa2pU0AeMjsZsjDmePflDMcOz1HZZInXZikmC4xPR7h6YY5jb8/y5qsZopEUj7y3jU0b6yBMsjj1LpGpb1NXdpGZzA2iaenmUgzdLKeqdhWU7SQfbaWmcyt3feKvyQd13HF3LZt2VFBVM8fNy9+kGObI20rZFeC0aWa1gYyPTHH2yFG2bXuMjbueoHvVGtZv6Gb95s3Ut2gxvXZOAbcjo6xw57qdfOw//R/dtrs4duQAP3r6WUamM5pIhuaGGlasXsFv/T+/wOj0Ev19GSI6cctSUW5cnmDTtja27myT/ws0rnmArh138sSnq7j3fY0kNElz2SyXzp6koa6ZpZk3qUp8nsbiH5IKhjH5LOVtjxKveZyBgWFqkn16xRiloaGS+voUF+W3N9+YYEFX1vHRAv3Xi0zotcrqNbU0dy9pseXxp29ZeYJyZUoKxSLL+QKZpSKhXrMkk3GiytQs5/MsKMiHCNUVTbpApDjwwgxvvD7OiTMjZBbFr+sBypqf0OZQrmUPnq8xISEaJqcvY3SwOYrWksfi/IahGRSqbvS0QnH6ElgthAtGbcTDGocxouf2x/9piZMP/aakB1Z9CMep2xckAzwxmqGCOIeRVkZPG6rulfL9poAVfw259CwKJ1QRpUhDbfxSstR24q9fcfe/vlPF3cbzEGlbehg0fySnKF2KxlLKmgpVTayMcwbZH5R4RgW0IVgJN+pwxhGYEHyvaAUSW7X1qy5EKeQizoaU4haPp2IkTxNYqjqtL4fE6GkoSuGw1B+oLXL9GrWt9A5U9xkFhKMm3l3WhQSITvxyghdD8IFyKJgBfYu31099Xr5iPTyvCMiHMlIYqujX4e0QGhinEgpmVTWIdYlGygpmPIVgTkVoMtiz90Cn0RCCB6ope32fGBpQG/FwqKlKABiwiIeHOdWN7JHNGmfv04I18gVIgdtoBqnhveYwxqJfSXOCOT01ZngEi6dVr1qSfxskXEFkdOH/tv0TfeQ7pw2+qLFEFMIqXYBikhhRkQriHaKzRy2DFaCkuQy28pERTeCLAYzRcEo/X5eswKJPWCoRcVEPfu7LPIo6cC2mFNSD9HegGSJ6h78IFaRXQXAjeU4cnHADPeVA9Tus9vFAFFHJMupDeBGLpAhJfUg/1TwH/9Cwheg8pii+oRSwovX6OY1PibdoI8K2ehpjROOQW0RnCYVjvAwj/upzTn2SZByCShf/VBEpxliMfrDCDYRnZJfqhUhIImGIugXCiRPYkVeojvTSurKJ+g07oKaLmWxCAa0hDDUzI1HpaljS+ZaZz5DS2skp8GyormFscoJ3T5/lmVcOcux8P9mIzqJIG6OZKNPzBXzgivRE9rjQaQ/NUhGL4AP8eCxHpDhJbuo6TPXSXJZn0/pGHnxwj97IrmFkaoa3Dp/kxo1+vZJuU/Cyjb5bN6mtreLCtV5lytKE4p33f5+NwUrPdDpNLhsqUVPGyNiw9uF5etZ16WxYR1tNkalLbzBw8lUK87cYPH9QlwUDsid0eZycrKmClY/zetu5rCC+zC5w/7Y6fvaDu9m5sUd7dE6Z1HbZARdOX5IvoDBygvmxs2zdFLB3TwVhopGWzY8oGeTIL2bILy3oTKtlxYY7aGtdQ2dzPWU6f8srm0hV1TF2/QjPvHxIAc0IT75vG3fsWse581MECqhScaNz8DDrNjZRVh4jiCWIpirJmRyjo1NUJ9O0NVXRuaITq81koHdOWf86tu/awoo1K5WMWuJ63wJDiguiJq6E3g0ShZv0vfFXMPcD7ryrkz17tvDTn7qXjykge/yRNbQ0Wt49dp7F3CJNyjguLU5z89YMV4YWOXlphuMXJqnrqKJhRRdnzlyhv3+QZCFLZ7SMrop6EnaJWQWKk2MLLCsILGiOnlfAe21giW9+4xT/8PWjrFrRoKSd4fgr11i39W6OX5xiLl+LadzH+clmjp8bZWh8GJq3l8bZahomEzHq6ip4/P2bqKq3RGMWH5imk5pPWnDWan2EhuXlgtY0LOmsHR6d0RjHMcYQSg/08bzi8YDysiSDQ1OkgwQff3QNjz/Sw8RCDiEKnmFyaomxoRnKy5OickS1wD2LoYF+5mZn8Gs3pxvjvDLAqzes4tbALMO3Rkln8zz/5bM8860J5jKW0VsZXn72MvlsQDqdEt44RhehZ567wvD4omKWLNnCEkb2RBU4z2ayvHXomtZcSEQyrdZubVWKjpYK1rXF2b+nnk1bmhifyVKeLhCJxLVel2lpDnh4XxONqQLnb+Y5em6Kkf5ZhmYKPK5M9N7utPbTOdKJZS71DnBZyd3J6WU2ra5jy7omKtOWmwrG5+S/8uoYsUZDsTKQL5d18YXJwV62dlVyUz6rra7kjk0dbF1RzyNb2wlyS7z5zhX+n//4z5w9dYWyFNTqgnjl8jBPf+8IEaq52jvJpRvzPPvCZV585SIjSui2tVRhF8fjHHgp4Jv/OkpgA7Lz83ziIw20t+TZucHwS7+ymfxywMmTA4xOzev1wjjHT3vnznHu9LPKzL5DTV0LB989xPY7yqlvzFLQKTHQv8zKng3cuX8NH/3UPtaui1FYmqe2zlHTEKFOwfnxYwOlf6zX2ZOgraPAqtYobnYeXA/33ffr7L7jDvGrZWI8z8bNXSTLoxw6Msr4VKiAuoxdu9bL2ICmpko+/OHHtSAsp4/OakAnVfqYGvkccws/4tatCbK6HLh8gp6VP8fw0pNMZNaRGbpEPL5MMZ9Tf5YNd9zL/U/8uRb3RjkenvipWmz2CO++doTBW2P4vyee1WWhsq4LH1uldHuNJnMce+clLp6/rFv/JL/xc3+gW3Ev9c0rqG+v56Vv/m+unz7HUz//BzQ21+kSMsatmwtcORtwx707qO/M8M1vf5ebehsQElJdn5TNUVZtLKOgC8rDj+3ht/7kj3jhq3/PjVMvceTAJM9++7oWQJEgEiEeLPDKD77IOW3W0XgHC8qkJLODBOEIwfy71FY1szwV59WfXOby+VHG9QpkZnGO3Q+kqayLaCMoUlaZYkjwaCykLO1oqqpmac4xN5MnmQxB4W52sUhNdYWOEhjtMxx9e4ZYIkFmrsCC+hZ1KE1NLBHmYjz4nk9ITqCsS4zl4C6ml7bIlgW0P2DEzTiI6ECKEGrjNBgdlhGsfkKMLWJ1aIdGcOtAeNHQ4KtWwULMQCAtfDtQn9WBISqMCQgU1ekcUa/RWBn8x1nxCIxgDrHEbyLOFG+3MRjRebzAWT2s4EZPsNbghTo9A18MBEUEMuoPVDwuSDwmsITWqc9psekpAz2WDQP8T0m6E4kyjR7fB2ZeD6uvQD5wstnLsbLHCCZzMeLhs9/GFhAbCRK9eOiXQPLkJELjOYdEPK6vq4QSEBorvZyK+qU70s0Yr5HYWBX5I5AJ1sN1AIsz3k8RtQO8BCf5IVZ9zncKXjQhxv+Ij5N8Z70M8XJiGAaEaofi6/FNKJjwMN4fRYyaIcJ3qqhhxM8Y8DZKS7y+FgFCweQx/+2DKysaK/ywpBMEoRGWFb7GTww8O2+e4fbHBxHSCBOAl1EMRGkpfTweCvZK/dK1BNRXaCRU+jjhej/hjKQGUl1PEekXIwFOC97rBEY/nqme6igacbTCF7TUL95iQagfJ97GwwGBBSkq+HQKIBxZ+UZgrQOjh5E8wWVQsRiQE/tiYLwq0tjgXeLpvS6KSQg0LoF0Tgov6vFUvMudEIwQQ42PMZain0vibqWfzjyxMVj1O60joWKlf4hBD0J9heIZ4mSQhzoiolND8gwluPqMkf+x0tfqG6SK1lQRDFqqRrCAiCQhXKcg+/YcdxkUN58AABAASURBVOLliOow9dRF9QW+SFSkGCIj1bL4aijdXGgISwvZETEQFELJc4QBnq3kOTxf3xfKHuJR6pOzpEdfpHj5e1TFBujasIbq1TtYjDczV4ixkEU6WPGL4H0QSMf8UoHyIMcTu+t4313d1DU04A/gvqFp+oenKC8rY8u6LirNArHcJGEuLzMtVgGRXyvG5ElGiuJUoCwyS0tyjsXB82SnbrCiIcpHnriHn//4B3WW5BmZmuO1d47zzuGLvPrWaZpq6+hpb9NZNo5TXn5BSRIf/2SWlplfWBCNA2NVDIUwz2D/NYxZ0n47qnovA4PXFYRM0NzZxJ3KpjbWRKkqCxg58yozV49SrokSxK3GTizkyyC3SGNimafub+fXP34Hj9y9ihNH3ub3/+R/EqTXsGbHw6RrWjCxFMuFKDs3J/m1n4aa+DH+/u8Os+qu/0BQ0876VXV84pOPsm37Vi6ePsy5S2fJTOboKouwraeMwthBXvzCbzKrxFZLeycf/8Batm9fybM/OUsiDT3dKfk5zaPvv5e29jWKITL0XhnlwoXrOlNuEc+mWN3WzuxYjq2b1lFbneJnP3APD967XWNoKBbSLCioqiuz7FzfxMfes5raynJikr9/3wre+8AKRqYtz796mi9+4WVeeeUWhw738uZbfVy7OcH45AILc1nccpa9mzS2qTiDw5MkKirpVMbzyNGrGpcyVqyq4r2/dCdD+UkujmS5eHGMB+9rJqp9ork+YGYxx7vX5rl0dor9nQk++YFVOisDBi5P8j9+ZR93t44Sjp7j0Gtv8fx3/4mX3j7BiC5Qp378Jb70N/9BdmQVQMY1xAWtmSKnT9wiXA4p5uYo5GY1p9C8AOungINELND4o+KIqJ7L57GBIRoJBDNUKOrzW0pmYUlvbAKWlov86IWLdK5oolmBu7VRncEhoTasotbT/PwCPStWUllZK10kt4j6VEKnOWO4dn2Cv/3fzyqgz1OeCrhjRZoVFQmW5w2zMzla62uJGiPaAv5PY0eGNL9/coKNdSn+9a9/jju2rSS7sEhHZwyrC0KoNV3Ih/g/y7EmwpPv2UV5Ii+fWYo61Hv7R5kamaLv+hg3rg7w+svv8vxzB3QZbSKtsf3KT0Y4fUv654vUhCH3bGvns59cz/d+PMiWlesVoy7S3F5FRuP6G5/Zwuf/+jN0tZUre19DRsnARfmjuaWZNw/0MTqQoSWd4Ns/usCpcyP0T2RIJqL0ac37OXL6+jjlVUnWd5SzINpJxVRVugTobqFAvZ5zF2apbWjnxvVlnE3wjW+8yomT17SKC5y4MsXg1Az22DsrZdAWYrH9DNysoDKxhjefW+b1Z5d4+605Bat9dLTGWbWylrJEju17q0hXBszPLNHdXQ7RScamhgjdLPHqWfLKaq7YsJf6hhZ23vswiapKbhz5H1w//zJXexdZvT5OY2WRxZkOEtEu+i4vMDOW5o0XFzlxIuCt12sY61vJRO+INpQIQQTKKlLEEjH23ddBXVk7Jw4WqKjcxOVzVZoMeeqUwV63ZoyP/FQF0aIm43KMZMSwak2ZFmaC+Vw1OXcv/b0p5pVx2Lztfi68+zovf/cPef7zP8XY1S/LnlNcOfEq//q//4mezXuJxDdy7eJq+s+N87GPf5SWjnUYp2MhLLLtzgfoXtfO89/+J4avH6e4ZOU7+er4CRqbrM6JZRKpSvbtf0hPy/EDn+P1H35eC3qZpUXLsvDX734PNr2aMBPq9WqOzu56Vq2upSIJQRBh8NYiMwpujxzqVUAxyWPv3UqFJnhtZZ0WTrI04RfnFxkfndTlIMZcpoWrcx9ntur/ZTnbR1X4E7qq/4bOyvPsf+BT1DTXUtdYq8OiijUbUyQrHEvyxeI80n2ZybEMe+5tZGZmlrdemWTl6ib2P1hBZ0+c+pomAi2GQtYRIcHgzWXdYjNcuTgJecNTj22ms626dGnovzHIkbff5olP/Drdax/F1jzIeLiHBdeG06K1gDVgtCmE6GOcDu0iTlVMCYIzHsHhfwKM/Inkq1hLnkD4YNXr+0ItskA8fEBa8IGB52sgFI9CCd/gswtF8TcuFLeCSiguiMPtguidipiiToz4OCcmAhhJ11mvb4OGH0/kA0JjDNYEpcDIaE54XRy+24idgRB8wGvcbWhEAK+zFd/Ivxcvq+SL0KCYo4TvYUX1ey2dpxW59nJC47BQKjIDJxzP28u18itqIwXNbQx9G8B7UAykpxFjIxzP0xcxUG8Ra5xkh1gxzQunaCxGSnn+cq14GELxxYiDcD3PIqHIi/Jh6JuqW6wwEX+MrzuQTeBpEO/bxQnLeV4erjpEMMbw71qKH6CWGGIDCOX1oimW6r6zKPmh8ENjAaOfQMXXKX2c9C74mtGX7LFehgbeOUOoyNMI2xfP2QSqiZdxnj4QARo3X5fuRnX8RxoLzzqnQ8QSCB/NUbHDF+MCkMxQOuKL7HGhISo52n4IVEO6WmPkA0NgAjQl9QRJ0byEnHD92OrsAdnnLzihmHvfF4QUygse28N8FtoTymvi5yi6kFA4zvnZZeQtp3aI7gCqy2ZjsdJHL1+8SzHG4NQuSA+nYvA/lD5Rg1oqsrWko1rGhYgFedkcU1u9XkVMiRa8jRYw+nFSTOpLvsF/JBlvQ1FNqeh7xcsQaKJHjSHC7Y/xTITj/yTEBBBR29OEahSF4osN1CEcP2+dnurCymGBhUR+mMTYAdzAAeLRHN2b11K5YgeZoIGJOUNYsMQiEZ01Vv42LGWL2ILwqhzv3V3DI3fUM78wy/NvHuaIMpXT81mNSYpsrIvJ5aRe1xdYt6qdJ+7q4X13VLO2IU+aZaLKBieCPEFxmkqrPViZ8tzcMHs2dfIzH3kPT7znfkw04OvPPMeVa+McPzPAweM3OXHhFlNzOZaWc3rNXeDGzVt0tHcypKCisqqJs5f78Qd4URlrJ/+X5pzq/u++CwpUypIp+q4OcelUL4PX+7l2+QKT48O09XTQuW4td+zbQ1N8kptvfIfZKydoTuZ4YGsNn3m8h0+/f7XO8gRvHznM//tn/8hPDvTTvPlRIrUrWJTTm9vX4kyamlV7GTOb+NI3J/jSly5qntUxdPkIdfYmJ49f45vfPopp2cPWfU+yvJhl9aputm/tprMlzY477+dnf/03FDRXs29fJw/es4Pvfv1NlpQpL1dAWKXs5qOPvp9jR2/wnAK/n/3VX1PgVENjy3rNzbSSbwXFDtVs3rmGqdEx7nvkg4wtRPmXrzzHwtSA+JzjgXvrqa2rY0K3pXRDI6noJK89/ffMLo7y3I/OEYRR2lurmJjMcv7CiLK0BR6+v56H7kwrGK9iXWct9WUpvQmfZf+2Hh6+s5V9W2o4f+Y4991Ry8z4AmeOzfCj713muRevcnNiluVcgrdeG6XvRp6h6YCczr15jeMbr1+nsaeMQl2OzHyedetX8OyZaZ5+8yqzy1EeferT3P34z/PUf/039vzUn/HEb/xvfvq/fI+7H/lpfKC5tq2JzHRWl5xBVnX38DOf/CSf+OlPES8r11sKR5UCAr9m7tzexab1DTQ0VFFZnsJpzYWhIerXgdbT3NyCMsdJqirLRBdy+uow87FKvvPdswyMzujcN2xf14bfL5LJBEEQYXFxEX9+WtEbLaxoJEplVSWBFlZbq/yqt9Jxjdm+bR3suGs9G9Z1sbmzkpa6FI21AR9+aBWfeWI99+1q41NPrOCX39PBL39wA/mxPrKzk2xaWc2WhjRt9WkevGslXa0VtDfVsH/fam2bi7q8NPHBD25HU09zaBVPPrgG/+8CxqaLGi/Zu6IWli1XbxUUkC+zMHoDk7Xs3NCBk+6/+zsv8/bpEY4d6ydqDdu64jxxZxP9CvJ/8PSr3LO1icfuXsOaVQ2sX1nPyvYaPraznZ97/1qsg+rKNKOzeQXDk8QVX8YTASYS09xt5ZkDV/nGy5fJ5Ir89u9/mh17tzG3GOXw8XG95TI019dy9cYiu+9+GEizoPVcLt/fsWc9f/kXv4mta16v1zHNRKPLfOaXd3HvB8uo7KokRxl5V01Tl2Xd5hyR5CnufqBIXXWe3TvLufehNpbDJWx0jvKaWTpXxEiXL7N223Y+/Kt/zE5tRFU1r5Au/IC6mkkmZwvKxlZTW13NUt6SzV1kjhs0r7U6OiLMz4ZUNUG8KsvMwJvgrutWUEU6HtBY7Tj+xkXeefE647cmWbe2nPPHD3Di3bcYn/BOD3nrzfMszM9Qm45RFV/JwtwKJhWwByRYnK3njt2Pcd8DHbz0rX/muX/9I+oqizz2gYeYm8wwfPYk2cmb4n1Bh94k4eIwq9dU6uacJr+Qp3ndfh785G8rKA6pq60nWRtXoNpCdU2aVKSCj/36X7J6xyOSt8CKnkpam2OcOvwaT3/lK+y7p5snHllF/6UDzM5NUCjm0K7Mmy99jR986Z90+0uwbsun2KQg/OM/V03HqiRTyvz6G+ncfJQC5bzz2jfpWH2CB9+bIp2KUZZsIGJjJFUvaKSOvP2Ogusir//b/0t6+Xu6VPwlcfu/iedmaWns5YU3f8I9D27ld/7r79Dc1kPM5mjThF+9rhX/jx+mJ5fQPGP1uk6NYQOHjwzy9hv9RMM0xfkIvdeG2LCpXfYXWFLmf+2adqIiWJ6LaNNNMzxZQ23jRto6uymvKGd8pJ/XfvwVZnXTC10VoS5bxm8EKv6gDAH/dFrQ+JNbRee5DjyHVYcPZIxwjLRy1gjFagOAPKHoHM5A0SLfWESBX5iCYoxaYuQXjQ8YjfAs+iLAGIOnc5KFs4Kg4jD6seoIJc86SgvOiQeCO1/UZ/T0fThBjSMqZBOKn/QxJiQQTqkfpIvDb15YKAgXT/vvsvXAf9Ql2agYfFBlPbFwjTp9QfwjEuatK7pArIpE1O98UWfUFIUZEtF3IGGhZ+xLaPAPi1GPitpiI3pHEAq/6IiVdFWfRxS/EqqwrXzivG8sGKN+VNS2aiMOvokiNiv5geDeRaG+fLfn7Xy6Uby98YaCbJNMtUMNjvFPiiBljDF6BOBtkO+MhznEFVxgML7LGJBA49uluhA8hhHPwHltPBX+I/NVlxZSVN949LAkyghPfDypp0Mf1Uv4CrI9Oz/OTodIqIbD4C9gxhrESsXTOmQiauBJ3P+vmwMvyEs2yFaD2GBsKFSny5aKZyI/GI1tIE08A6lB1NgSaaCGPzDVwuinqOJMKI4hRn1yGWqUiiD4oLoooMfQMIB4WrWtQ/I9hn+qqG3VG5FNMTEwqht9+bHKF4tar8KVDr4N6tC4e594QcbzMwGh+p34hypGOBEVz8MQoq6SPJ3neH9kDYL6WSFusj80BdBTnlMQbkoa5PTtp4cQcSFqqdeA92kRSjDfF4rUX76N5OEdb9SngoyM6BkJDYENFCQ7guwADLxC1eJRXeotK3ZtYfWO7ZjyBuaLcbLiURBzFwaaeQHzi45QgenmzijEfjo6AAAQAElEQVRP3dvBtjVVDA338fqhY5y5MsJktpzKhk6CVIKFQpJMPsZ8WMFMoYzjV6c4eOq6gqklHt27gg/tb2dtfY5EZpBkbpSNXVWs7mjkZz/6pM7GLQxPTPDaoeO88Mph3jpwllsjS9wYnGF2MU9eNoQy1Pt8Sa/1M8p8Tust6LASGwNjC8wthQq68+TyOfkvxPshloxRUVut82WKyspyItEYQ/3j9GlfvtU7rLe357hx7QJz81NE03EFprV85jNP8tkPbFd2egeVsVHmZm8xPTvNN/7tudJ/53jUriLVtonQRFlYWmAhl6NBAX4kiBLVpWE4202h5SOsvfuXKavpZmF6hFh+iLt2rWVytJ9XvvcFVt/zJHue+g223bObqpZGlms66Nm4jor6Rrbe9QhldatZns5QrTN5pYLZxx65g7qqDp7+5uv0X73BL/36bl0OThMEecUGy2RyIWu2biWWTnPjxjDtbV1K0jzH2YvH9Qa6SFlljHdPTCrrP0XHqvUUTYKLV25xs3+S0yf7uXShV3YucO7MTU4cv0G1spC/8fP7WdMRUSBYVGDYQEdzSmdnILx5rFmmr3dC8g1+TNaua2F2fJlvPXtL7QhNqQrWrltJc0MlAwPz9A4UuT64wNjMIpk8tDVWUFYVJ60Y6dDhG2TDZWays4yEKW5Mhgz0XmPs6rsszI6zqEzyxRe+wNW3v8jc2FEF4cNUpqC3b4Kulgo++dNrdJJneOmlN/j7f/waUzMZrPa/+cwiPrh9V/PvwfvvxCnbvP+OdZQno6BFFRJSVpEiEbdsWduCz0Y7LbLlXJ533r3Kot7KzGZyDE8uclbBdqCNKpcrKAFaZODWEC43XwowMZprKguZBbKiXduW4Pd/cSubFM/0903xytFbfPeVS+y9o5VH72shGslz8uwQ7xwZoLq6jEgk5ODpcb778jW+9fwpjN8HCnklU8doKoM1Kyq4Y0cNd++tJwhzzA5Pkp2f48fff5e2jjUs5aP8mzLIdTUx7tVFcOzCFGvaG7l0eZT+gVnee2+71l49v/GBNaSTIUEyxcVbM5gArveNMaO3TJO35nD5BGfPzvCv3z/PvNbUCgXTv/XxLdy1pZ1jhy+zeW2D9o48XfUVWo8F1q9uZ5P85pMH++/dwt47V7Nv90Y+8L6H6FrRRWtNOQffeZevffNtZfFniScTdHdWcPjQKfxF7IVnvsOp41cp6G3D6MgMq1d1kMvMYHsHR7g1NsrIrWMM9L/FkYPHefH5a9hoTAbNY2IF2lbHGLg+RSFnFIgVqW7KEikfp6ElRzIaITuXJbu4RMKWacANcwN/RVvPghbHLPnFcxQj09z33igTM1O8/NIckXRAkJtgRXmSDR2t2PKMZEQYGJxleGiA+XCcH73yEm++fojmpkqMXWbT1nruvHsTyVSckYElelZFef9Tae7c1wrZNBeOZPjJ12c4+laedNMDFMKd/Mvnxnj26Sy9Z8cZuXKFsfE4H/35D9FQvchd92yh+65f4+GP/SfW9tSxblWB+x/Yxq/84n7WbtrK6k0blK2YJ7M0xes//iLvPP8FrC0qcKzipe/8E9/+4p+zdetqrl/uY5k2Nuz/ZVpX7+R6b5Z7Hv0sG3bsE74G/eIwFObZvL2VsrIEGzevpyyd4G7/t+qavOPjeaq6d2mhxem9GjKg106hDhUfQN+6cZ2lTC8dK+o48Oocg9cWmR6aJO/53VFDLhdInzpmZqc0yEc1uSf5/N99jkj0fRqrD1CI7+Ppnyzzo29d4vSxEb775W9ys/cSgS4r776T45nvXmf//fswLs7WHY3c6h/iluZDa0cZHW0tDAxbbg3PU10bZWRkTD7NU9dUoUUT8OgTD7Lj3o/zvp/+VUb0amjtnR9g1z0PkSqPEdfNN5CvLhx/Va+ORjWXIHDgjNNeYCTP6rww2tiMgAX0jT88teMJpqoxoA0jUE8R0cgfpcNeq8hYBFG/fj0/YwORquE7RBWoWAULqBhnSrL8U1VC4RgPx1L0h79x0kMEkhdIllW/dQapitEm44MiExisdZjAUTIC35b+CsCMBbESxNM4jKIN61sWinoW1emMwVkDehpnFJQgPRxBgGR7uHhJhjGGUHjOilidPuAu0QivKEHOWTUdCDcPWI+PQSwRVEXSIg5jHFa2oY3NGohg9OPAWExUsoxvg5SQOSXmorVqWpwJEGapSExJhpPv8TQS5HmJklC6qBOkq8D4Yku0Gi3h+n7Px2eYPS0WotGAkj+NOEjHkj2qQiA2toTmx1NOAcPth1FFv1YMPH5IqPFEegtihCY+RrYaPUUBgcFID2s8PysEICKY9ES0gXPoXMHoFYAJBBedpSDuFqPvyL/jgZONDmO9xYH6VIyHCgbCNJQubtZAUTxDMAWneehUcShJih8/qznjM9BF4TkTIgTyQgnF0YSWCGjKF/U0WJBdgeqSpboNHTHpFxEt8ncYWBQjIlI8n2IYEqpPXb4JhERkk37xcj3DoqC618hCJ1usLtsq0imQfZoq+i4KrUjEOPnV4IyV3w0BlGCBDuiIF2h8n8PqWepTv1ERgegQDZIuWsGi4lHSQXROE8NDS2OkPidfeWSrOuoXV4wx2Eigp1UxKBGoZ0gEfUTvZKD3n5Y58WiWZGGQyLASNgvv0tFTQc26bSwku5nJaV9KVBD1Y1u0FPIWF1oUexDLLbClLcZHH+hiY3c5p85f4sevHeOGAt5stI3ZYj1TSwnSCaN9boacSYIDgyWUPUvK4t6aj3PwVB/PvfYOC0vzPHz3Rt734Da2bezkrp2baWtr4tCps/zg5YO8fvAibx66wpET18iRJBM6lvN5wkJB+gXEInH6tc/2j02SKwRcuzWCjcZJKThqrk/TWFtBQbhIdiQSlR3olfhGxobHiCciVNaksHrmNLhjo9MMDozTd7mXW5fPc+PKNU6fv8qxEyfI2ixf/dZXZErA5NQS/+NvvsC1UUN1105yxQhLOrPz+YLsDPFzf3JumUSqlqmRIcriEdLJJKaihYqeO2lZd48Cwkl2b23hDgUifRdOcvyFr7FeSbj2zmYujkzSrbG4cv6EdEsyNNjH1cFeric2sf6hTygDW0c0liSZTpLQeK/q7qQwscyJA28r8LaM3exjy50bCZMNbNy6GYhz/dIZVioovt4/qjO5kZaOtdTWNTCbq+Stdy6znLNcvp4jlUpRU5lkcmKR8xdv0tScoKctySc+tInHH9/Gex7qoJCDyuom4aU0t+bo7qqhqqGCqnbHuOKWk70j3BzKUxFN81u/sYZYepkDB2/y5lvnSWjtVSuQzevyYYwhLr/ojkpjldM8qKS+p57hwSzHz88yuxzwyrPv6qwM2bFzF3fsfYh1HU1ELj/Nvg3lPLFvJdvqrpEf0YWwuYy7H9zIJ3/rTp762ZVkizPcGhqiTheIjSubaKipUMwQxwYBDQ3V/PDHB7U2Q949fpmOxip+/VN7yStTWtAY5vKhLm+L/PST93G3Lj+VFSnN0yXGJ2fJK1CeU4Dt/wcysViU8vIyqitT3Luni0fuVVC7lJW/Ndc1TxPxCJ/52AZ2bbV8/4WzTM/m8f+HyIcfWKmLVznziRhvnRqnvLaGu+7rYeOmSnauSTM/Z7kw6fjCC1d599IsS7kIzR0N3NTbhqHxLIeV+IwVlviZ920iPzmpS+28Ys48oxOO9vZOhoZm6b05T1/fEm3STxsw33v2KOXVRT79Myvo2lhLeUcVp/rHFCfOE+TC0n5WnjI01NVy/OQAqboUmzZW8ZE9bXxCa/38tWmOnb3M0y9f4fl3r/PQE9s5cG2O/oUUT797k6rKOFc1t85eHlasV1Bselwx4gR9Ny4ruXiKTzy+jwe293D9fB8LGad1ZLTm17NWc+fW8KL2owhN8nNtOo7uCizq4pyI53jlrSPY6bGbVNdmqS6H3gsZMahUENvGlp2N9KyJMT0BZ47K6ZlKRsciTGS0WSll0tjoqG/KUddsWbO6hXSilmVF7fHgLKtXnsHGWqls/01lAjYTi8aUwVzUzXqJNTstsWCOrrJy+o4v0Xt4gbqgjJa6Zu7ZX8kj76snUiYjdBCf0q2zWJymVotkTtnxM9owGjui7HmgQhnpLK0tAS0tWWq0EWEt6zZ3M69lMz0zw+jwdXILRclOk9Bi/sf//R1qWt/LwHCcZNU4y9zCzY9wf8/brFvxBiMX/4bFme9igwwuUsmMsrgHXn+de+4rJxZeJJzvJaHNrKahlu17tpHLhFzrnaNt5XpSiaQCtUoe/vif8eHf/ArRzo9wx74PahMqI1dYJl01Q5VePRWyaDNY0o1/gVNHJtiyfS1zM5N84Y8/y3Nf/RI//LcB5ieKZHW6XL+6oJtugcnxacLQaPPMszif4/0f6yZURqG5tZqkbuTlGrfymgjRZKDXEUs0tsX59lde4envv8M//uPLDI03UlVbx6ljl7h6tY8gUlCAXuDwu1O6DOW5fPEKxhTZe38jbV1xBcZlxJUx8P/Ht4HBcarqq+ULR16vYJpay5gYm2NwME971w56tjyAS9VRnopz8sgbHHrrOaI2T3VNO/c++Z9Zsf4hYlU1umW70qQMjMUfvEYHuVMxgNF4Gaeafn0g5gOIAv5jReOfUDQhHiXQIWuLDhtCxIEVj6IC+NAfpsLxMO0NOgyLoD4rnEDpyxghgSR5GMJz2hxDH6U4BHf4IMgHQFZ9tkQEoceXPP8QMx1uBrCCSx8nQpxnhR76DXCyTVoiqPA8phO2eItBKEgomXpIb0PgDIX/y0NwH7x6f6CPv1QZPRF1KLzAhVjhGPGxChhMaEBwmScIGONlR7AYvK1GfD0/ZJl3VFGITvQuMMh1lDTSeFvkI7Wc9C71WzBa14SGMHSU9HGAfBCIp1E1FK5vG0kLVIz6PJeiFY3xyLLUhGKhNujp8CS+hGGokVYb4aCnMf5bxZUgSH9jvBTVxOt21XgoOINEqBjVUXGyzupp8byN+b9wMH78hHybawgaf7GDICCUD5x4GXEFh1VbRuP9ZABb6rOqOTVCMCFG/vf+NMYQeLBzolRRu8RD+47IMCKLGPDGhHoICZHfbnsEL6skFwL51/q6EMXOk+BRjBrijDGGQKUgpg4jvULZ7uQ/1QU3QEQ2Fr0ANZzalqAky5UYCejxhKMHgZ5CweP5Nn7sSxWL2Is3wnEEclREPD16KNm+GCFEQDgGBDN4GmmpZiCOgW+KwAgPIx2MwRlATyOHCVN+MBTVLuiiEmrOaCrI5kjJHo/qtH6dX9R6BuqxGOkCVjQxOTXhlogsXCE2fYA6e4GOlQ10bdtHpHEdU/mUAhKtSxdo/0NBQxpcjmIuS1Ol46GtVbz/ng4aq+Hw6XM899ZJLg1nWYw3M6GAenI5riDAUKsDel578bIroxBaHEX83FlYWCC/MKn9f4TM+BjT41PM6HwZGx8lp7m1etVKinouLS0xMTGlbOkV11YrGgAAEABJREFUZVEHtbcWgAB/Kfb98UhU516MgjKOPksd2ChjE5MsZfPUKxu9vqeZ/dtWsWPDKpaWFgl1URMDTCRQe4lUWRkrNm0sZT7LK9IUckWCSExrNV+CTU/OM9A3orOwiRWr13D21GmmpmfoXrGeg0qWHXj7MGSXGb32LkNnXyOan0DDofPJ6dzOkVfgP6sEWVltA/PzYywsTJGVbsaPRzSurHUTu3dtIr6cpb2tjH17O8lNneXm+R/yV3/zRyy7LAklxDp61sn2CcZGLzEwMMzNgSxVPfvoWr2ZvssXeeedk5w/e42G6kq+9bWjmCBGNuc0VjGOvfAsQzfP87f/85vklsbpbk0yM7VAZ1s1tU0ruCr7bvbforG5iaaWRtatXcddd91DXU2VtAxZ1kWhua6SrqZKPvuZB9l+d7eC+3MEOp8XprJKyMmuqTztNS0KliulZ5bJuSLTOssPnpknUlfFbFUEE09S3dhJ38i0Ll9FvvbcVa7rElaWiBGPR9myaQWtDeXcd89mZalj/MPfHuXKxeVSYHXy8DW2b6pl/aoKLl27yv/6n3/Ghd6rDE6OM6PM8aXjh/TW4GUFqQ1ktXhOne3nB88c4y/++1u6GGRZsaqSu3c1sK27ojSu+eUi/tKTUYo8ly0olomT01vvucwypy7261KRpLunnUAx1vTcpDLqV2XTNP5tSKgNP6I5ki+GOL/unNM6SJKMG8V7KskCR472abU5itrn0qkEPZ01jE4ucPzyMht6mvjL/3CP1sMsr756VEHqmIL1kGFlkJ9/5RrvHB7kkft7mB1aoE/Z4qoYrOpu5aEnn2Tvfl06t3ewa8d69uxZhY1HqJB/Tx66ycmL01wfX9JFK0JtHK4feIcOxSVJG7C8lOfYtSnmIiFzykJMjBeZG13mpecvUlFZz6Ydq0lqjOZm52lvrEDLnHS55bf/+25u6Y3UVcVkc5klCB29yvofvyCfDMwpdp3n7UO9PPtOLxPLk3z6M+08en8b731wM81Vce7Z2sHWDU28e/Q65/UGa0wXkhPHj+sScZVYqgJtCLQ3+xh4mDNXh6htTIMNyZqs5koNy9ozrLX85Cen+Nw/H8YODZxjVdMYu/bdxXy2kamBMh548H4WsuOUNS6SShfZs+9Oyrs/yfTMFpZmkmSmLCPDeU3mJH3+v4dYVsfoUEQLMqfXJCOM6xYyMXaBS2efJx9uZdn8HLeul/Ghjz9AMcgSjcaoakvTN17g6KklZbK3YqOridkCrU0oMAtJVST4+M/sYkivX27cWGQxV9BCL9LW6sjPZHlMN7OLVwMFeVlNsD5GprNMzau/s4yjh15lVLfl8opAm0yLgsa1ROLzvP3i1zhz4IA2jZCZsYMEs7/PYvZlBdRF6st7tBEt8dLbz2Pmvs2qniM88aFKZSKWWLdumbIkzM/mOPjG27z8wxfoWVGvCXQvLhjl4uHn6NblYnqxSHODww4+y5U3/45f/5V2tm6r0KQcY3CoqNd4lYyN3CSlTXxhrsgPv3mMSABBsIwrLmqiGTq7G6ioLddGUsmyFsbI2Iwy2VdZvTGuSwF8/V/7yChDfOrwhPRZVPYix6oNFbz3w1088Hg9rR0JpiZvMTTYj/8PsV+5fJaqmmXae6rIUyQaj5FIxXRhKuBMXvpMUSY/TU+O0tFT5OOfvkubuWPfw++jtqGb8eFZ2rvKlCXPsrSwrDEI2XbvY8wUqjn84lfI2i4WFi0ZvSpMpJO4MMm+x3+F2g3vY+9H/l9sqkMLF8kKNV8cOmVV11O/Poh0OoUDBXOBnhbhaYFrTahihW/0NAS21CM+RR1V8q91koPmtSOCxYhX6UtPdYEw0ccakcu/BWNlufCMwbMypogxBqPNxgJWT1R8sFsUwAgmBPWLXrpJJYwWjpGOvss/ovqKeHkCOAUj+hWyb6hIJ7HB8zE4fGAa6GkUJOSEKDLpY0q64HzLYwLGidLp4e00stWqbZCquEA2x0KkLIEATk4qXVA8X/E0MraIPtLLKsiwRYOV7hipJRg+mgFEiiBEVCnitVNLOL6/5HGHoILp6S8cUgZrnGAOSS91GtWc5DqER4lKG7PBmsCjY9Xn7SeU1ULyunq/o0+pTzYbY8QTpDbeDnWBt0kVY4xghtu+0UNVgcTblODiipM9DiNs/ZoQYwz+x4+VEDHG+A7xNyriIR+IvTRTPVRxUBCylpjQnfCdxgQ9uf3RfPDIpqSrCAS14mkwvqZv69XFGLWtIZSB3t1oAgYCiQxLIN6gXrFy+I9Ry0oXrT6tRydPCqouTckSrpcUekU9X2NLMM8vYiFQMUIP1OfnX0z9AmGtE1enMYXAiIN+NWREhBuRIhFJ9z4TmSBgpC+2iPe7VT1qwM8HzycqIuP5CeblODEK5ScnHqH01kN06rSh7HcqaOwdyBIjsMThiwDCQ3WL01zUcJVwQ48qRON56lkUf2FxW6aV/uInPigQLUvkicyfhP4fUm38HthDw5ot5NIdTOdiRANZVUTjaEv72syiw0pQd/kCn9jfyice6SEezPPiawc4cPwig5k4c6ZNyZ5yxjOG2SVTCkC8HxqrrQKKOfImWdIlEc0RyU+zMHaDmYHLVEYzPHr/Vj77qafYuK6HFZ0dDCqD/MxLBznfN0RDfT0fffIhfuuXPsqmNY3MTg6T0uvqSCTA6KegrGFO2cVcNktlMsq2LWsZGRujo7mOJ/fvYcfaHo2v4/LlyxQV5DqfsZazjfHeccpWD7NhyxbSFTVUlFXIzjyLmSn5ALxjbSzN/e97isq6CpoUXP7Kb/w6b711iOdfeJXxySmwsG7LejZt6sYs3uT8W9+i7+QrWGURU6mk9vVc6R9+BclyCjqLMpnx0nqYX8gxM5+hYB0u2cZffv6AkjUZurvL6Vzh6UZpaypXQNXGmLL6s3MD3Dz9JXbf2cqGbdtYv22nxgcllMYZGZ/h2s0lelY0MHRriDldWnbt2U4sVcWRI0O011STm5/hwrnrzE3NcfTtq1y/PMF79q+lgmnqqwu01JdzUwH6qN7mHjxwjGee/R79Q6OsWtVNW+cGBm/M4PIRnnv+NJ/7ux8zouB2aDBKS2Mz126McejsKGGskrPXMozPFZRsmuWxx/bwngc2MzMyxesvX+DYK7dY1emYXy4wPZcnq8vQ4HgGp3EsUyCwYWUd7310Ey++coFXXx/kpR8PszBvSnN996ZG/vlP38ND8s3C1ITOxnlOvPMTbpx6jssnnuHK5TPcGp6mtbtIWbXFnwm9Fxe4dHqBykiSTz/Uyic/tZkfv3GZ+blF1qxsYd+2dpoTDv9nGrPzC+zetYqIztq3jvczO5/l9MlrpJQ1XVzMcXN4juv943qbnS+N+bLmUlF6x2IRJQYTpGMBDymj+09/8jB/8IubeHBrrYLTPKEWZmV5QGY2g13O8uef2czvfXA7i5MZfvTtgxy7PM3Y7BL1QYGn7myjq6WcwVsz8v8tfvjuEDMLeYz2lIaqrOKLCVrbHBXlLaSUWFzMZrg5Ps9Lr17m314+zcrOND//+FrWa508uLeLj31sg+wp0N2VZkV3uRJ83RqbgJr6FDt3b2fNmk7u2dtGVSokKAtoX72Kjyjz/Q//aSe/9+ktfOgX2umfvMaEsv3tCsjveXAlSSUfV69up288ZDmP1lSBheklNnQ2sJAvMJ/Oio/TvIjye7/xCC8duqa9QC4zlqnZRWYXFzl6fohz16c5dW5Yl9tlZuYX+e5PLrPxjh5dFBNUNkFSWe+2thSJOMS0kfbp8re+sw4bROoluJlC+iFMxX7OnJ/h7/779zl1aJml6Y1yzoeIVr6fypa7NCjdVCcSbF+TIl6Ekd4I5Ldy5t1+3eAWMAYuXSgwPLRMMrbI2o4yCMvpvTzAE+9PEs9dY6wfXjkIh262UNnYSEWVo6Ohlw2brjCnAb15JUJLe6teg6Kb7S0OnxhnaDDF8lwt/rXH7rvq6e0t06Y2TNFvAAr2Hn60hwcf3UDULBI3c5QTUpUop6q+mf6+ZQ69cUZZ9AqunjpJJtNPLBalIp2ntX6KYtIwPmNZ0AK6c0c5Pri/fPYQJ47c1OJepLm1gXiqnkSyQLNu6o3aRP7kb7YqwK/kjRde5qOfuFe3s+1cPfo24eibjB7+HSoW/4Vf/7VqpvX65bIWzelT0/T1DdA/cIsgaonFoyxlCji9BozHE7qlFUsZiVwu4OTxAarrDCtXJdi9t4r2jkr6LuU5f3RGgxihWIiV/ByNFLXQNQj5gPseq1KGoh8lamTjuDZcx7JelSS1gd+//w5MwRCJLcsGy/DgDPPZPEXdYpuaGmlojPEf/vNGAiO+bpkjb7zCuF7rvf7Cm8oaLBKNxvnYx+9l9ZpmbCyktqmezNwM54+/zvTIRSKRRdrv/jT9V68KP8mjn/5fmNq7yOtV0LJJU9B7cX92Ogz43V1aW9UiRl8qxjoKNiw1AgViRgGsFVwAURiMRy6d1AanjrxKUXyKNhCKYOqzzpTqnpe6wBj/S6ggw8v1njIez4vRE/8xCMcQSh/nZagdCQxW/UYAj2+Mo/SxFhu40sHnnx7uRToJC1WM6KWWasKT7IhqEIATtUoRg//FqSZcI2QrQFHgULyds5Jr0Z5AIJmKiwmlB9IO8SsKEAoHz7ck2BARnfeBXIb/uNARqBKRzV6ukwwnHKOGLz44Rn2ePBRPJ70C9f1fe4yIZT7GSooxXizqFkekhcPTiUSHh+cWCu6EIzzVrKMkm1DE0tGPg8fHgFMb9TrfJ52QAB8kGilgjSldOiKS4O2WCsI03P7oqf7S+KiKZ6a2RBF6RQMvywnqnyUEnAlBvKweRgoYyTIyTM1S320fOJBfkCRLTN8R+Hf/WiNy/RrjeapojqkLBHcKBP3h42SPxzMaS/8syg65XlINBd8nmryRv9BaVZ8RkvZbYmLn/W2E6dSPSiQSiMJoLA0yDS/LqhJ1Vt1GfSGBnBsEIf6jLrUN6sAEEMWJFmJaTNEAjNpWtnl5sgrCEGP04N8/0sfKYovBwzHo14iHIKp7WX7sSjqoHTUOPy7WinNIaaxUkwWepyU0FnURlY7WipfwEcxfVtCntE4kIa9SUNuvrajGzhjwRVWNgCHAYEKDXrpRnSySMpMk5o8SHX6J+tgIHZs2ke7azkS2hr7JCIvaW4IgRlFzysjPCcmNk6er1rJlVT17t69gamaU77/4Fq+fvM5CpIVcrJPxxSST8wXROdkiheWvnA7ZuF0mncyz7AzR4hKxxVHsVB+p3AgrGtJ8+L37+cgH3qMsaRMnzp1jXG8Rj525wsETvbx5+Dr/8MUX+fzXXuDo2V6qqip57L5tfPIj99PdXIE2RbLLyyWZ2Ag2sArMO5QEmiKqhbBhRTcjIyNcu3mD5ewSnU1NdDS2cNeerdIuFI5GMoShmwPau8d0pnWSqqqhsaMVS0BWr/Fr6mp47wffT0dnE/fv36vgu+bzTk4AABAASURBVJIv/Z9vcvztk8piD2JsVOfePNf7brCkTPeKtRvYfcdG0oUhLr70FYZPvMT0wEWi0SKFSFxnch3zI7fEv0CgOZrLFZhQIujtS1k61jeSrArJKKuOiWL0ljo/O0tf7yg/evq73DjxQ1a3JhjuvUzfhaMsTF6hOjbBmjUtbNm1iSq9ub12ZVLZ50HZG/L2gbNK7owqqVNDQ4tlKZtTtj5kZnqZycwcsSDFqbeukV8oMnAzT2N9FUHMMDGzID8YHnioh2ZlqGfmllm/fRVNbWn8f3nifY/s0/qo5sLFck6eGeDHb91iYDZOqqWHG0rotdSmOK+sbGdXM//8j89z/MRFLl+bZ3k5QpnO52wmKZ9ZZpRBDaz1M5R2Zf/Lqyo0LlMMXLrGjk0raa+v5KP3rqY2HaGjtZJNWxr4L3/6E47rzfgTH/gItTV1tDQ3MTm7xLyCzJzOke62Su7a362YpYkgXFCsVND8a2TN2m2cuZjj7Tf6WNIesKJHdGNTNDRUsGZ1AzOZLLm848TpW8wpoA6LEFhLTNngmso08ajlxo0JCjpYytIJrDEgbUOd9bf3+SJ9IzOcuzbJr/zXV3nis6/w1ZduUKs5/tD+RlY0GjoShkL/Al/+3Cn+8dvHeObQOcrKq1jbWMm6tnpihQgvHxnF6qJ437ZWnj90g0tDGUZ1CWhZ2cnlm1PEsxO8+JOz/PPnnyNhFzl3dphiIamYIK7kbMCEEpSB1sRDu1tYt75ccVKGju5yUqkYhy5MMzKD/I1ijhbe98QG2RxyXG/4z747wNh0VLJDfvBCL7/130/xu393jL/6Hyf54ZdnePiu1dzxnmYuXRxk4wdauKY5bKJ5ruiiEcqfkwqMb8zMcersFP/45zd4+blZOjoaiUQKtNSklVlfr/HPEg0MzfVljOiS0dVZxoP7m/nQBzewpIvW0lKRH33/DL2aK9FYnJs3Z3n+1askdPHxF4EH7+lSDJrF7tz3CGeut1PbsoG7927hiY/+Gt3r30tV42Zmp3Zjy3+GqWA/Z86e563XXudWf4LLF9MUM5XMTEeUTT2hDSvHqatLLCgwbGpNMjJW1IS2nLs0wqsvPc2Rd17AyME2Ms2J4xnOnp3k2pUhYskszZ3LNK4ckHE1Cv7uYqnYTnlCWdCpkOJ8no1bOlnU5O7vGwOSHHqtlpqGexgfa9JARFjREdMNJ64FPEl9bU6Tu0BuYZpYdJlbuqHu2bWStVo8haVlTZCIbi4hK1dW8NbbE3ztWzOcOr5M+4YIp3pv6dXGIg21VSzNh5w5soCJJBgbWOL5ZweYnCxo8KtJlSdw8TXaoMpobqnjtZe/RbLsGsOX3iSWe0aBZx8VylofOp7gBz+EgdGsXmHENNmdJpdlUbwX5rR5FAvyScjO3auJ2jj5bEhgIphihP6LMxw7ME6DNunp4QX239OoILuOcycnmJ5axFhYUHZ+7aZqXVrmOPnWElNDBV74/igTowVthhGVKDHpn1+e0AQtp6AgfkkZ9bKKGHUNSeKxBOlUnHRZwBtv3uLlFyd57ntLdHZ3UVmdlF9OUNBhNz0Z8s9//4583Swdo9z34CPE00m9jqtUptvwo3/4DW6df4Ed9/0Mex7+DcLUCmJl1VhFG6Ff+aaogAMCHVqBJjcqIeCLsQadqBgj36jII6B+I7kiKPU5J5ARHnr6hqpWMKMNw0bUMCFGm4tAFPSls1Y9iNzJnwbj5UpaQFFtJMvDnOAOpxs2VjAVDEhlwa2qDh8EeEZGLWNAbLidXaPER9QilBYWkB2hHj7IMnoieWFJSVPC9fS+32AJxM9J5zAAaYH3U+BAJGoj+QhmhOm0afoOtRXUWSE4bz/g+TnPXxTGc5TPxA5VKWLwTAJFl/9XRx9Qepf6YDYuljHhFI0tURvVjehDGVg04iLmzjjpgEIWsfJtC0JDVay+1Ku2pwzxXCI44Rb1rWK8Kf/uF/Fx6CN6P8ahqtrz8cGbYgqMtI1GILQikvyIMbISrPQJ1Ba6NwkNL0Y8rMcTT2+fMeCbVlwQlhGyH7NAfvFPq7bxPLwCevp+pKH3hRWOl2S9NPnU43peRv1yNQLh+TvfEKFnIXY4IXk4GLw/MaEkhxg9rXC1H6NYFqMI2eE/IvYPdWg4sAiqiosYjHg5CQr09L7wJerrwg8CRyCeIkMgrzZWdMbTq19cRI+85wjVEBtC9TkZEkqPonBUVWDhv416DGhsnTF4vcUdQyCe4GUY4zCqRIwVXMUID/CBZlFMQwkwxuDnhadX17/rBBH5Mh5YYlLUz6/bzgP/bxh8gG0QbyN0Z2SLilUdJEfFIZieWgyt1UXWVt4iNfkq6YkDtFUv0Ll5HVWrdpJLt7AcJjA2wB96fp0tZh1zyixVaZ+/Z2MND21rYLUyRzeHB3n1yFmOXB1lKlfDEi2MLSWYXDDkFZR46U4+8nuT1f5kwxwbOiuZ1YGbmZphcfwm1ZFZ7tzSwUeefID7lJjIC//Q8XM8+9LrVJVXMDqV4UcvHebi5VGdAwHzmZBjp27yr//2Il/4xg84c+k6Dz94L7/w6ffxgcd20VoZwxZyxOTniDJpa5RJuzkwREr7b2ZxnrJ0ip72dlqbWoglUsqQ5hmfmMEYg1XJ54uUV1Rw+shhJWGyOsfKaG5rxEZjtPSs4lf/439gz107WJhd4Mc/fJ6vfvHrXDp3WYFAjquXrnL1yjUi0SQBceamZhXIDmNiEVZvXKtgd50CuwXaK7L0K7OamxqiuqGFRWVbUTY7cAWi0iEsOOlWzorNd5FouYdV25+isWUrg32z5AoVNPXsZPvOFi5cvsWrbw3zkxcvMZ1NMTd+gVe/+wWOvnAYuzTBU/d1cP/9XXz257YRhnnmMnki4r9qVbdewc+AKRKPW5IpS09HOZ96soO739vJO8f7GBmeYm5xmaLm0vzCEpNjU7z+ykVGJxeVPR1m9OZ5UskkFbk5Lh88zMqucq5dHiQmn9fXlbOmp4G25hZOn+qnqrOcisYkNwbnuHZdfHUunzh5Q76I0TuR4WsKKmPlaV02IiSTjvqqGMP911jXGGF2YIJy6Xj42DUmJnMECv7vuXMFWzur2FyX5icHx/jSc+d59vXDdHT2UF5dpQxuHTMa01tDS4oxynn1xV6+8a+X6GioZHG2SCpdpSztIqN6Zfrsq/2apgVm5pZorYjItjEOnBuV/wOyuRwDQ5OMj88Qj0WJ6ZKRLovQqaSf91lDfTn1NeX4/8iA07qNaG1qCZJRIO4vAU2VSV1qZrHJNCOLBcVbhpyeoYLdQsFyRkHyweEFfnh+iusTS7x8coYLAxmuD81TZq0ulmNktQ4nxG9kMsPWrSvp7GjAx47Xb4yT0QWsX28lppbKuDmd49CleXrqqumsiHLX9jX8we+8nzXVcZ58eAV3dDiunJ/m8Fv9HDrYx9TsMv/1dz6s4HZJicECP/rJdb76Dy/z7pv9tNWV0bOmkT69qbjWO0lR8cutmUXGZrJUJdt5YPdK9j/ew7b7V7D1gVoaa6O6KKTJL0bZsn4FLXqLk4jFFNhntQ8YVqxs4HLfJF/75gmibomWmiSXzvfSWRZn3/p6Hrx3Mxvaq9mneXLfhnr6emdZu6KF1oYK2hqaGOpf5PrFeXSfp1r+3727ks/83Hq276impi2CTdkl0rECf/W7n2Lm5mkNViP7f+ovWHPPpxgdGqCsqU3OWmB+dpp4NMlidh2jyxsxZQ0KKGul6BKLuWVlfwOm+nNcv7TExs1lPPi+COeOvEkxe5N4WZQf/kDOMI1s3bpWWdga6qpgw9aQjQ+kmVhuYnBqO9evFBgbPElr52nWro8zs9BATctPUVXVRlm5YXhkhlMnx6iqmSZfPE17Wy3DoxFl2SeZnsprA0nw1qE5La642uN6PWSZGDvCwsIQG7VRtnVWUF0bMDmUpbOlglu35jXByum7skxNdcCO3V1Ewyq669MK7uOMTRTpHciRTCQZVYB85eogc3NZXpUtXWsCOlflWbf1SSbm72DNjj10r9lLV/ejnL1s+F//8C6vvXkBnVXklCUoFqC5uZlAk9Jownd0VinATXD+TJ82PcucXlNMT88rE5AtBeA2gvQr6BVVC5/8T/UQW6ayKoENilpcBaa0mfTr1qQ3PfS0V7Jv70pqNIHn9XrLLxSjE7f32oheBV5gcGhBF4UpblzJ0N6uIH/GavJmddsaJlswuviMM6cN4uShBdKVj5Aoa9HYxmhuW0NBB+v+h7eRycwQ5hw/+s5XOPTyd5XRf0EB8yhBZILZm0fYfO/PUL3mPcTKmwhlbMEfIn5FG3SYG+FaQn2jAAE8UO2iw6hK6ePrKj6oUIbOaUM3FvU7/GHtDxhjDAYwOswDX5GNgTZZz1IgnAhCF9HebAiFUAqExSsCJbpSYCDfO7WM9AuswUpGoOyjMSEShBFfg8Ua6ae6xWlOgNFPUfIILf7heThEIT76hsCohbCcKEI8H7AKfvj3j3RSO29K2BhhedKInoEwnAi8/uhpQiEJN4uwhGRlg8+WmlCIgkkFvC3SRC2LkR3GQqivIoHaFo8rU0XgpK/Dahy13IXvSkVfmMDKtcFtXnKEKQF9v+iN4E48VZBPCQPxsiB9nEEdiKc6DaJystMRBA6jgxHJctLfgaohTj8ln5XgHmaR6FIwVpCS0kK6CM+E2EBEVhQaVEtYOnQlQhwo2RFiMHKAX0OqgHGCwO0vTxFQFI9QcO+jf+8o0TsCQmORJKQ84ojEqIiHgidJxRij4muh+sFpLDQKpbq3QU3VjTgJRyhWumACZFpJv0Dco8oQRUwRHwzLY1pDsAwlHSIeUXUMwrxdiorGS3NVz4jgEeli9JQbhGm1atRwBt8WiuQYilKmKCQnfh7uLwzeLu/XQHAvt8RTlYgukFHPU84tSmqoUpQ2odafulWT/VLIiJfn50LZhpPv/TPEGO8B6aDfEkRjVpQ+WjY4Y8kbJ53QR3iql9ab/OKUJNCQEgjfCk9bDXnJtuJnrcH/xDVnEsGc9pA3OPnmD7XPTNK2pod4yxqm8ymmZwuEBRRAWBrKlkjFHDKDBFl2r0rzCb327ayzHDl5glfeOUbvcJaFoIVMsYGR+SiZZekU+uLks6J4FbEan0B6RoMCtdFF2vXWbmR0hIhb4P471/KJDz3K9m0buTE8xKtvH+TypV76+vq4747tjGeWee7101zV4Z4vGukVEChjmNd8n57Pcf78LV554xx/94XvcH1wjIf37+Ev/vCX+cVP3E9TeZF9Wzupq05SzOfYvXkLK9rbSabi9A+P8fJbB3jn3SMKiJdpbW2Rf9D0LmjcQ4gUWLm+m7GhGzRpn68uj7N7z2b+8Yt/R1fPSt49eIQ3X3uD1xX8jw6NlGy1Sqw42To9PqGEy7jO0DQtba3Mz80rMBhkcmqaRDpBe3cru3eu5y/+n19g+OSrOsevkEqFFLJTRDQ+aNJZlWllc8e93u3rAAAQAElEQVTT95LqfJxHH+hg7aaQoZFJ3n7nNEuzg9TZCe66exeXro5T11hHVX21YocxIovj+P9eeE1NA5/+7W381u+9n861a6mvC1jVGZX9jjfeOMXyQpaKVITK8gS1qXL6buZ49ew0J28ts2dzJ/OT0/8fUX8BYFeS3ffjn7r3cb9+zcygVouZRiONhnF3Z3aWedew3t0YYseOYye/bOyA4ziGmO01L/Mwj2akkUbMLDUzcz++9/+tpzj/26/eLThUp05VnTrVailYFKRMzmZ7S5xiRTirykoLB6ywybO1u52Pf/YevvZ/HibcuEzP6CjxEpe0bmgn5B/EQ6XUFOcYW1zmGz+8SsuGTrbu61B0MsDD+xt57P5ubMS8rsLhE5/dy6atVTz6gU5276xh/70tPKbb8oP7O3jnzCRL0RJuyQHNhYrofOwX2Lj/HpZGF7D/MO8XvrKfajlqy/MjDAxeZWW2h67SWWLhqKw2yB35FD/+Ti+dxRWsq4ppL/bov3NdUdCrXL7QX/iHfLokYEoHuNVcHvu7/KlkDtcBV5MrJKfedQ2hiKPxczSj0lyVb7KymmNKPsTo5JyGzAd9HM21nGwgogjG+Ni0nPVlfB1o5ucX5OuZAr2u7ibq66oVwMyxQwfUzz/VzOb1ZXR1luIbl6LiInImTHlZhLevjlJaVsy6xjo6W5rYsKGZzo4abNR8cTnJgw8dZGE5z+TUkvyuJKeujFCaCPH1n9tPkbfEtZMnKG8KMzTv89c/GMavKGHF5PjV3/oCH//o/bS31HH2xAWyuRDBrEdnNMLojWEuXxrhzo0xrt2c5KVLQ+x98D46mov59c+tZbxnkO+9dEc3Egs89/JZ3r06xavHb9M/lOHBQ/tYWEqxnMwwObtESu/ZuVUSCVdrTZZ3Ttzk7759mS1tleIxTIMOHr/9uU1cPXOdS7cnCTou2QWfS9cmWVpK4jo5IuE88ViURLyIttYS2juKmF/McuHsNNl8DY996Cmc6tbr3HNvlLCAh2aSjMzOsriSonXDPhINtfLulwnoFNi24ylKWnZz/c5lnbwncbxRAk4/lbWG8pjD+rgGJ1DEwlieF787y7f/Yoh1XSXs3FUpZkku38lz+FQTra37eeLJj1FUVMW8IgjP/2SFo69Mcf7Yj5lXB7KhD9HTs4mOnf+WzYe+wtQsBIIV1FVVUFEakzKGuHbtfU68N8sf/+9bvPHqPGO9yzz9sQaiiZyMLMLFO4tMLXg0tJbSP5impLKLnpEMt27OEIkGGeybZ1qnsc3b6hXWH+HtI/M4RSF++K1eXny+B1cTvqwyzPvvrjDQn2LD+lYeeaKRYk340hLDPftndIKdwssk6RuqI1S5k4r2A/T0RXQCuqzrrRkSZSFczYSl+QyZZV+nQg+cNI315RqsIEvzKUWvc0yOLTIzvYTR7ug6DkYnVvsPXHLyDvrUj9fem+K/f72fG+dW2LWtRItjkGIZ6n2HNvDEExvR/OKn3x8irEEOx3OEQy5oI8ukMoSUD4TDWkDzWjyradUEiCZKee2NEU08QyAEWV3pRLWbt6yJUVIW58KFccYHFymvrGDzjvUyoAh3bl6nTxH9ssoIbR1NtDZF2bC2lk9+Zj2NMu5sdoHi1CWK3bRYO9piDPbJ2y9t1o4tKtkWR2UU0UNvo61DourbEaRapQMZlm3CGBffcwu0gvrGF4hv9PX//9iiMQ42gmUEYzyDEaDUKD0CEsDWecaQlxB5tSJ4m3yVLW90Skfy2HzA+PjytFzjycaFb2EsvPCsYxtyXNxCtcE6MlheksugR8IYHEEi8g72UZNeju2SkoNnnRvB2W4G1GIstHgYV5BGG7/o5VXny2480cK/SweLY+GML/6+aJlCsjQgp81XuOqDai02mgR4khUpwpiAKNmWvOp8ssZYDBCQL3kwHqpS2QdjPwZjHHzx82UXAbWD2v5fMgSlLCuZb+GAvJVX8J5RQeMGBkcyW/ls14Jy1IIi4YqRK2k8AeaAnMq+YI1gfZt3RcD4oGTLruj/P7a+UbUjJ82oSsl3QLQEDZKxAKr+8q+PUUb1vmRVDkf0HdUZ9VsE8EVPo40vATXVEADG4hskERRkV75QKHwZjAFscsDRT0AV9mbC0kLy+GqUNm2jcsguIeeit1HZEWdDBpCJIWNQHZJDUkh4T/RykikjXWVUzqo1K1jNqIKeMtJZRjC+OuGqA1a/qM6XLFkjHmozsg5j38ZHJHCMSj4E1O5KDlf11m4Derue6hGebCBreWnzFXtyeIWDgD3w3F2TfOH7BC2O6IlUgYsrHMvDL9QZwaB6H0f87LxzfKOyQc3goORhDzpGOg5IoIiTw00P4k0eJ7JwnLJ4mvLObspb17IkB2F6bIbk8opo5AgLPuZkqQ8nCa4OcK/Wqg/eU0sskuX1Y6d57u2LjOj2NFTSSdapZkbr7Uoqh6+ItJENWH256qerfCTiEwumiGbHYeYWreWGvsFBNne38fEPPkZ9Qx1nrt7khy+9oyvlHh7Yu4f9OzZxYNdWRrUxv/TmeRZSxcynjeYSpBVBTCfT5LXehtU3Ladk/Zg24jH+7h9f4R+++xL9ik5v2tjOv/u3n+BjzzxAQ00VTxw6RFpRkffOnef1o+9LhiG6WtrYvnk9FSWlhMMRKQ3cQAA7Dr4i3otzI3IuB+m5cZlUOscjH3iU1159k9/77/+b1194nYGeXhyM1v0Q+XyenE4kgYCrfSqLta3B4TFm5ud0e5nn2sUb3FaEbmxgmKnJaY7LoT9y/gy7799BcdyhrCTGZN81ZgZvimZacvga1mBBt2EdSOb7TrE4PMjTcoaaGor4h7/8IUXxVo1jiaKwxZw7cYXBm72sLC+y556thEodxmaT/N1fXeKc6q9fvc7B+7azsLjArn1dbNxQR211CeGooarC4+OPN1NfGdQ1fpoTbw5ytXeGopIIbtijriYu+YoJui4DQ3MY38d3wiyMTnLyrVP8p197gY37NtIpp6exNgba58p0S3v60lVu9vRRr/2rtTLA7HAfl68OUFpewsRkmrqKIq4r2BaNJ7g5NKJxnpfPMEl6JUOJ1omO1np6puXsdTUzt5wjEHaZ0KHlztm/Z3buJsPzSd6+tMihTSVimWXjprXEAz5lkWIGpgOKrqa0n0bRcklleRGbO8ukU4+OljJaWirYtr2ysD7s27uW1sZy3KDhrCKlx8+PaUxiBNTfNR2VisZGSJSEsbaXzXgkVzwF2tJYx3p1NYMbiNDU0iFfoVQ6TLChsYzumgjxeJhVz9MNQ4ZAIC/9GbqaynWzP8r1njEdpsLsXVfJxroYvhauuBPlv32uW050EY/f38ba9dXs2dJW+Eeg3dLhmi0RXn/zNHd6Jjh3qZdUyuOZZx/CGGRTk6IXoiga5LzG7szNIYals4tDWd44M8Pf/PgKJ/oX+c4Pz+tWP8XJ41dpKCnh6BtHiGLY1RTjD778AP2KjDe313L/wbVUlhbR3FTBxo4Eg3fO8cCjB6lo20rT2k7u9C/zv/7HZf7sL+/wp392k3/+xhSnzk3w3R++ooNbkEhRmGDAJap51aKo/vVLk1Rp3KPBIHu3NFBW6bKUzHJ+epW3rizJd62VjxqipbWBbx0dQFObAd0UDI2tSt95HtjVys515ZTqkDc8lmRmwuXGtWX+9u/fZExzy1lYDtM/VcSabVt1PfEjXvvunzPfe424TlNGzuaNsycJhsI0tlZRHPN59AmX9rW3aOv0aG8P0tYM67tCjHlyNMNZPvG5Cjo2FdF3J8nkRIZINKDoZ4BU2uPwq6/x4k9/Qk7GUFVZzWi/S+/tJMUlQda0RGmqctl57+eYWPgY06l7qOh4lM17d0IgLeNr5NFH2rD/8+Gqrki61ibYuruS2voQGzaVipfL4mwKNwixEpdp5c8eW6C4uJWh8Tns72BpVyYh53ytrgbmZyO8+sIQS0s5VtNpyuqCWozgi1/bxPDiMtcH5tWW5kbPJD958SwVFYZo1CmcgGMJTwEEn6nBGW6efwFn+QLFSxepL7nJfbuLtDigaHmJDN+jtiFBLBoGTf7RgRlF2KcxgYAmQZa8Fn5PUysUdTHGEQyEQwFKS4oLkRW7OSws5blxfk6bUkg6zNLcEsL+L5JnTt3UeMQpL40yNrbMj390mXTWwXXD5NIoeZi8NhHp/4FH16MaFueXGOxZlCguvjZQ4xjyOZ+QjGtyPIsJaq9RRKShfTMDd2Z57/Bb2M3p9s05FnRa0zmIZV31jI1mRb+MmakOKio2Ul1dx+TwcWZv/LmG6hr2GtgxYCeYr375gGPyGHHV+oRWQjy7sxtQJcbczeQA7cdIVRgP1fvSzt06R5UORkPoaPM22Lyn74JTIfSc8pa+ow3UE5yl49jZYPkrYR/xCYpOyOYVbfIE5ElQqQBjRET1xhc/vfPO3YyVwMrqSHBL30hvjmAtnMVwUY3o+FqwHLVZJ82zDUIXGUnlU/AXheMp+YLHvuUR+ZLL9tnCGRF0hGcQPfXaFf+AsPFMob9YHCULZyFULV050gcY9Qnp1zpMAcDgU+iFfYmWpZs3LuoyagRcEO9CXop2LQB3H0d9QTo01vvTG9sm2jhWw55k8bD9sU5SXnyMMUL0cfTje47yKOcV4KwTZ1TjFmAQO18pD+TxlLMl22TbjfgadcpVq8Up9EMZVYueETQELD/1NWA8UDKAkXxGGV+AemH15ls4YRRoqtI4vtRh1C2D47mS38HigIuNbGNss8GzZIVry8raSpUMvhFn9U1gGOnC83JyVDz8u2Sxtg0WQ5wdsDaQw6iXAc1xByM4g75UJzPStxFnUdPHlyB5T3hqzimfAcRK1IzkMRpWgxXf6tK1DCWkwLEpr3JedPOiaLkLWjmUfPK+8JXzjKO8I3mtRB6OfnzZnlE9erJKlp8jPWZFu0DTRzhKajPG4BoXoeAbhG2UN0hKjKO+GfGyTjk+xlYLyHcMngqe8bB2YhtCyodUXxJxcFf7WLr1Ku7iJZp0Xd+5cxtTKYfSpg6iiQpthEXUlIcpKwoW1rrx4X5Ko1lKShJ0ax/qUXDnpcPHePd8D5OZOPNuPUt+Kb4Tkl6kCa2rutjDQfyV96TAYNAjnF/BLE6QmuohkBzjnq3NuhltZmRykmA0yskrN+TknufNdy/x/olerW9J4lHtffV1TOna+XVFVftGFymta8fPBuVMQ157mRZrQmEfLYqEA2FyirTZoEZFVQXpvFHUfV57TFKbeoxwJMZiMsVr70l+ObOhYIh7d+2W876TRt1oRsIhHOk1IJuzenNcV2UDuOJRJKfdZ07OsaexOnz4CGdPy9FXMCybXsVTX4107MsufDnWxhjth2FSq6tkFakLBsKs6LBS21DP+i1bGZJTfen8VW5evcW4nNJr12+yJNmqaqsoLU0Q9hZZGTzFnRPPsTpxRzfbnmwxiT9zk6mxWWqbXSYnr/HkM7v4IpZtuAAAEABJREFU9LNbePO9MbJeCTt2b8HLpYiGQjx4zx5u3BqV+HkG+ka4KGfn577wPa5ez2H/N8Mdu9vJJH2GemdpbY6yvOKzV0GjdCTB089uYOumSgXmcuzasZb2hlISRbBLjmtNOIevaG5JSRFlZXGpymPo9jC5mRWKkwGuvzsq24mwdnMDLV1VNDfEZA2Gc5dHKQk5bGiM01xZRO+1Ca5cneDE2QF+/8/foqkyQlCR2edf7KVPe+XVSxOSf4kLV0Y4Jmfspy+e5uLlIQ21x5OPb2N5KUVFbpGSzCwbNjRweWCRn/z0JrPqR3nTOmqri+lc08jk1LzmlGFifIzFpTm6Nm+navcGitZEMKE8qVRKMEnt0Un6BybIKMoeCAT58NMHefShtTywr4X66oACcXO6fVgh7MDWtQ1U6QDkaH5ap9bL+4TDMRqa2kUvqbRKg5zIWqWBhQxTulFJ5ww52WRSOm8pjzM3tUQ2naOkMo4TdOVgTzCqg8CaPR145TkmBPf22VGSns+wxvzC9SH2d9XR0h5iw74oNdUe/f3jDAxoDsmWjRvi4vVhrY0+2WxOY+exR3rJJj0OPrSby73zTMx7bNrehJsIMWT/OkiwmF/52hOcPnqNs+cGyEVj2IPFd149R9/0MpOK1p/tS3Ps6iSddS5rK0I89+pVvvmDI7x79A4vvXVJ4+8zNAil1e2MT6TwiSkZkqkMg0MTpGXXNjjgY3h8ZxOfuq+D8cklfGNYSieZ17zY0FmJD/zJ9y7y3NF+HDnif/vSZeaThtqacrWgQ4n6s3udbkFmuXR9VP2MEFEAs7mxmqbamNYct/C/jDqVHb9PSdtTrO12qasNUqXTtP1bfJff+4mI1TJ25zYpGUJq6BSl4WO0tMxR21qmU1wFwVwJG1vK2LAuzM5DQWrbISLlrszldaVQx+atDQRCRsyD1NQXF4Qe6J/ib/7srzj85hsYk6NawoxNLjCzaHQSP8Xs0D9Rm7hCaWCCID1kJr7PoYcnpchTDM1PU1QcRBZKTU0x++5pobLaYFyPb3/7Fpl8EOv8dm0opb21gkP7u+nq3sDE6BDzM7Ns2BbHc1e4dmmQ1cUMIS00eRlafiXA+y/PUtdUzPWbed57aZWUoh7dOslUVSUoVfR5dGqF7s1xBnoX+NZf9xIO1NCmK8vK4utcfOVXdIX2O8yO3uLahRU6GhvZs7WYjRvLqaoM0NAcUt8NjuvK2H0tjCsEo0GixWHpx8eVE2MMGP1oPWR2egGtj5pcGRlElkadOGd0fTE0viB4h4qyiE6DYZ0Ub9PaqoHVLNu4YYcWsiKKi0pZs6mVorISonGX0eEF3n79IllNXJws2/dUYCdSIBwkEIzg6bp2Uc6yXYzjcYdL587QtvFe1my9j74b15mbmyGs6zlrgJ/92S+y9+B++npHOHXmDD/87kv03rmlyTnFuCLwr/zkH8kMvUlQV8+OcTC+kkEOEQTVN6OkKtV7BBxwDUoGz/iCMQQ8g/Ec2YvRAo6gwW4yeXyM4I30hPIYY78FJxgPggbpK4eNPqqGgBE9wThKFt4IxuAqawBHGxAokHA3qdF1VOuDUZvruBjfYJ0dy8UYg9DBvg14jsE6H1ZA6zR4gvUx4mkIqUOuD7bOUUcdbXAOFGTNi4ovRp7xyKufedX66o+vtyccV7yNFjz5ANKNZDQ+ef044mspWMfKER8v7+BLRks/L8HEXmUxkYLyKtg23xGk8CyuoyZf9UbyBAWD+KhKJI26YJA4+BLAAJaH0TskugXZLTK+uJoCrIN4i0ZeuvRE09I3IuD7oCmIqzp1E1+8c5IxJ1hfis4BjgFHnTPKOJIvgC+6YmR8NaCxMNKhzTqCth/VC8YLSFRViSSevvQRH7Wbu/VWdkRJJDGWFka8XBCg0QvVGWO4azuAEZ6cEsdmjC1YINQ/9KU2Bwp0JKudExjA5FF39FY7FkCy6eUbp9CMHtWgrqnsI5UUagqoCMZXUV3N65XzDVZfnqfxlRye+mg0NpoyqjdYkdSE0bqkZjH0cTwDeUNedNQdrM1kPBETLaNk+Upc0EEoJ1qSFrEVnMHaiKe6nB+U04McbJt80p6v6LSjkTRaAzxtth550c9ZXkpGNyB58bRy5myD8r7tgOp9DIhpQfd+IYvEwFMdGq+89GLnhp3jtj9Gg+M4KYKZfpZvvkpu8hyt6+pplHORL6rlijbiQLiSWFGcskQC340wlwmxMjvJ+oYIP/P0TvZuamE5l+dW/xgThZvNenKhZiZWwuqTK9l98lKYr37Jv9Qc9CWYPvKwnfQiqcle8rP9lIdXObiriy986kPs3bmFyelZzbc4bx+7wtFTt3j/Qh+j4ytkbJDCQDbn8dKRY1y8NsC49gDjuRRFSnRztwE/m8FRX13pI0AWN5invCpGZ3sVDx/azOMPbOTe7d1s615LTVkF83Jwv/38K5xT5HR9RwdPPnA/W7vXEdEG7ktoG2gRKX0MoWAAY7sg3XlSbjLjkPcTGsMoK3J2jAzGy6fIZJZobK7hnvv2sW7TZkKRCAVEhOz5eKIbVQQ2uaS9Q7SqK2uYnpqisqaKbTt34ssuRocmuXmlh5uXe+m7PcDkxCSBABQVhdm1dwfrOsuZvP4OPcd/gjNzmbbGKW4MD3HzmkdeUcjxyZu07AjRXZ2hrLxWwbUv86Wf/yyJaI7vfecFclMjJAhzvidPSvtNtfa9y9Jzf98kK4sOY4MTctxydKwtZ0XO3/yUz4nTU7qVHufc+32UFkUYGZqipqqS9WtjFFfkiFZW8cFnDvDQA2v54CNbqVI0tnd2kTfPjlBc18iVniWOnRri1OkFvv+jW7z17iS37ixTpbazNxaZl/N25PI85YkYHW31lFbEaWqpJFrksnV7hZz6blblACbiUSKxIEMzaWaWV+leU8mhjRUkNGYTMx71LdW8fEXjkAyz/0ADa9bX8NCn97FmcxMnj77NSipJ7/ggv/GfH8QYUwi0GddhJTNL2/Ywpy/MkMoFKJMD/sB99xMvidC4poSGxjgJXfO5CxMsqV937gzRVB3kyYfb+OLH92JSadnuMplsHqN5FwgYgjowrFnbTXEizuT4KCpy4uoQb18cZnnVk02F5be4xKMhfA/u6La8qrKSJ/e242kc7W8YPHR/B3Mzi0wpYn/5wiRXb82wW35QT39SkeWc7DiucYgwOpbim392QQesDMXFRYTCISriAf72z/4BReuIBB3C6mdFcUT7c54l+YV/+OcvMT65iJ2n75/q5/5N1WyTk75V/uSRF97jcv+YnOdxorEifnxykCs6zF7qm+DGwCzJ2Xlu9q3wV9/t5QfvDWsNSHPh+giXb/Vp/OoIq0/2130HBkcVyAxJ5g5qS4oKh7GKRIS09FURCfDpD7Qy6We4NLiIXaNc1+cHr96if3JF/mQNeR0GQpGgplAeV3rtlc+VknPeUJkATalPfXSv1qkMS34UPxjhxu1JPvPZD6vPcPPmOOtq4/zK1x7AuX7+MD0nf0JlaJQPPHuIdVu7+Ok//A7J/jOkdRrddmAXwzcuUt3QrUVkB69+K8WNc4fw+CLzs/fxwnN5+kYcpuY8llZ9FpMO48NZ5VMy/hxHj4xrws4yVrhiCWvxdfGdgOBzOkk7BBX4D7lBRqfmCVb53L55jtMnjpKe+xGrl7/Ocv9PmZ1ZoLUjTr+i4CsreSoqixjsW+YH/3SHeKiYsf4kB+6to1QR5UDGpaTIUFMbVpR9So7uYcYV0Y0GoF6nVl+bTFInkECwipJ4KcXREp0i05LFcPvaIi9877auCh0cWV44kKamIqDBCXDfvipWFqAkFpbRhxgeGGRhuo9sapVgcJxgdBWCRbx/eY6ODfdw5VpEEfRVJidXFaVepqhUgyUZ8op24Qo0BLW1GixpMq4FLKuIvuf72uSyBLSooryjlEt5DPYu6iTr6xahWJNGstzXzUc+uZ9IRZZtByLs2ldHz7XbhLTzfeSje7TIPsShh3axtruckDruBAE59WvW1hFwQ+TzEA1F2bxtD5FIEZW1ZZadrjjQglujSXWTeGkx2UyO2oYu1u/9uN4tWuTe4+bVM4QCQXwtkLFYhPlC9GSJI69+h8XFVRnXHUIs4xtPxglGP3aj9YxLXh3PacRR3rObN6B9D0eblXVijGAd1cmecZT38fFkzMY4qjUFGT1lPZW0z+MbYQi4kFe9KmRbFs6XfEiXqvQFI3wXX5w9PCOCAZB/oBoKfIKCcTDiJTwx1P6jksUwBRhf7Z6S2OKLZ16tnjD1UpVRr8BIDs/XW/YVsH0r5Ck8ngBd4+PkVXn3YxljVCeOeKLlCdI14uco4/sFmo6licEYR7o0ElptynsY/ThoTRCucIzqPZTPY511W7T6R2OAaBtjYfzCgmYEZSEdodiP1uMCL18FI76+Uav4+jYjXBEs8EJjVui3bcfHce9SMGpVCc/YshEtx7aqFiX1zhdHAzk1e9x9CrRVb6QrWyOpLZvC+Gra4YuvL+y7lXchjO2LaDiOi6d2I36OgI0RtC8+nmcBNYbib4zetqi3Xj5GNME4gnMEJzpY/oAxBsP/fUTL1vtWLrULEld0hfZ/ASyihf6/SQ63MaJt4aUfi2esYVkjte8CPQ+Rwt6A+JIXWydqnvCMGnwla795vVWNBfHyDoV29dlTXz3PqD9GOQdHeEhiV6IYtWu08PPql4jkBOdrlqmE7+tbsL7xhSsoT28ctSqPTaawDtg+4iPbUFn4SA5fus0JxjrG9iBgnXB7mPTEN+3nRM8DKyiiKVxffFCbMQbXqgb7GDSttZEnYf4y+eEjOEu3qFxTR/nG7WTijSTzLo6fZ35mnubWNtbXF+ElJ0kUwRY5MA8e3Kjo7zRXb17np2+d5PjNKWbylSzkyhmdyDA1s0paDoM4ia96ns/iqYeFA5y/irc4jjd2S5HxHtYqGvrhJ/by4acO0dhSz5lr17l08zZjU4ucutjH6UvDDFuHWg5sNpelrtrlEUXYjp6/wthMUreBPo4U4otDzsvSsWkrkaISjHiWxYO0NZTy8Wce5NPP3M/Tj+zggd0b2bZ+LSUlMc5cvsydwQHeOX6STMZjz7atrGltkcyGdCYjVfq4ARdX635ajlI2lyOg6KGRfo3xtGZr3IMRlXxpOaBDUACjddwehEtKonIaVpiZmaKiuozNu3bQtXEjJeWVoL3GOtZGtH3P0/quPcoxrKyksP+osayqgk2CLy5KSIaQ9skFrl68zYUz17h1sxfjuMwvL9PS0co9B7by4ME2KoLDHDt6jLMXe0jnFgq/Gz45mOGl7w7wzFd+m1giyrf/6W+YG71ERJ7dUnKVqeUsV27P8OBjB8jLTrvrYqysLjIhh/HNI7fIh71CwOytN/tw0hnOv3eZc6ducrN/hscPdbBnVy0muMTCyhwrCx5j4zHGpzIkV1c4evQK/SNTZEyQRe39yWwQk4PxmZT2sjoGBozt8UAAABAASURBVOdIxKJs3bKG4nhUe9oqjRqrdw+PMDudorhEY9cepqQsQjiSo3NtBRnprQj41Kf26JBUy/RclpWkzx05UYvLOfbubsVxPd47egmHAPfct0Z+iKFB9jEkmr/7P95gZmKGmL9CQ0MZ3etq6LsyxKKi2/YPCOQ1XxemV/kvv/qm/JMlhodmSUTDLOvwd8+eGkXXo6xZU01zTZxx9W1JznmiqpiO1iZmh6XP4Vn1JUhKupqez7Aq/Ubk2AZcl9vXL3P1wmnC0n1NbSmPPb6Xuroa3FCIJz/xS9rr1+lWIC27y6kuKpu9jw890M7Th1qpEY3tTc20RtX7ZJDSeJxDjzew6i4xODTHmHyZL3xlAx/+Wg27H6jgK7/9EBX1YdllRvQyig7n5AAv8vCGOkrDDge21vGwgp9vn7jDjd4p2XEI13FlAz7NJcVcP9lPbVmUwall+SNwe2CaYDDAmMqReDF5+YWHdjfrIFfCohckGA0xv5plbjUv2zRUVZZq7csyOzlBVDY+reh7ueit727m7IWbTC8mNT7QXpdg3+YGzYk4s4shXn93gLN3xMsNSG5fvmeS6tYqzc9BohqH5Eqa7pYantzXzv2bm2mtLqM06LClrYwb5y/IcS+VP5bV/AKMy9ZtXYyOTCtQESDvhPnJa0M4lTo9NnTvY2jxaYIlH6a5ax1bHnoaJ1JCoqSWjAbIOENM3/gTvKUXNTB5hhSlPHn8bZYyZ3Fiq/zVN4b4b/9xmJt3Mrx/clKLSTEpLSDDgwsszHpYZaKJvTCblHJdUskM84spbtyaJC/jGxpcpkHXYAtSxMTcMHNLPbz+6o91Ghrm/ocfIb0Q16KQlPICbFpfS3/fAr09kyzMJxnsWeba9SVOnx4nl8kyMrJMOBYiL4/ho7/4IEMj89TXx8hmo5x9J8W6jq2Ul3cQibbTvOZ+gpEatmzZjq8I9Y6uMv7T7+6losKhsy1BVcIns5hjcnQFre1cvbjABz7VzrNfqmZ0dpaB/gUSRT6HHixm70PlBIrKWF51dM11nP5+6SFRIsfbZWne1zsng8pjn6KikBZDT3TnWdNVS3tntxbLHNXVpRonH7v5ah8kr2iD5xs8bbQO0psm5p1r45r8nZw5c4HGNh8TSSl6EmFZC+AjT9WRnH+DO+df5Oz7b2usaigtjxAKgxOA3tuzPP+D2xrXIA3aaHquDxApqmF8cJauNd089olf4WNf/TrHXvk+wzdPUhSPsXnPozzwc3/CgU98nRJFCZrqq2hoLKG8KoIbymJ/H3x2dpVMKisdZxjuPamo9YtETVqTxJPUeayzF/UGSUSWVJ8h6ORxHIMa8NU/7VWanODZeltQqeCrAEZgxjNSiaMWdUILszLSjadGX9toHoEruZpERo66eIq2g/JAwKCIVl5wBmGjJqH7iCCOPFPreFgRLB9PjTk1gSN6oGabw6gYsEC+L3kFoI9RcqyQoqZmTXBVCFog4uxjnT7H8TECtHWoD0EJGjQG+4OHoB3px0gWFQRH4VFZENIaWn8Rmt7iYPmryTGe8Dw80bJ9UJWwjMoIy2AUohTbgvy+nB9PLcaonruPslgankjmhaEuY8fCQjjSkINT0JVvBCBcgYC+HKUCUUvA2Bpfxbv6cK1MJm+hhW1wNNctFQHoUwAWtgP6tsmXQjybFwnPD8i+DTaKkVFdTuBSMp5kl9lrsQLbdXFSK1gHL48QsY8FNhbcqkK1tl6Qoi+swifgWL623lO7KxktvJLQjeRGVH31yRcp63NTeCy8wUgHvtospmerfFOg6agO9RRER30tVHrKC8ZaWuHwpjasfUgvRlxdtRlbZyy0ZATsOBm986JXIG37rLJt9YVnWRhfFJXPW1k1P+yfprTjlhOcpe9rIPNC9kUj5xjFTS19CnrLyUEo0Pq/jPKin1NHJArW7q04KoqSpBA+xsW2uZK3YO95I/v0cY2hcCiRZfji4QjRGPSN2lTyjZiaQpmcR1CdLYnmCC5cY+76c8S8ARo62wg2dpMM1ZB3o+LjUKxI5ML8PNUtHSwm87x/5Ci3rl9hbXsViVCGExcuMSBHpXdoleVkhEW/mkWt444b15qmNV1O7dLiPPaveUS1T+XyGXKpRfIL/ayMXiWUGmXn5kq+/LkP8NEPPYwJG947c4k33j3P+8cvEg7HdL09x9D4Msk0ik7LsjxPjk0Jv/1vP8dNRb/mltSPoNY6F+1d6qP65ik52oA729fwyafvYffWej7wyD08fnAf9+zYyIa17QxOTvKTN97kkm792lpbGZue076WIlZURGlZCRk5757WdzQ2IQUoBsYnOXn5Jueu3CGlfSyvsUNj7soG8V0iAQdfOHbu5DVIyZRUrvkalGzV1Y3kFfVcnJtjeWFaPKJs37uX/Q8+QqUc7IwcsGgszkjfda3JLulkkonBEfpv36FCEfZ129bKwViioraOcLRM0c55zhy7RDKZkxM7Ked0hGgkwK1rV3jn8DEa2jq1d2cpKurmH7/1LVJy6tvVh4vXzjI7N6Pb6HP03BxQwG2AFW+FC/2jDCwu8tYrh+moCREpK+X+A21UlUV54kATrTURPvv0NjzdnD5+bxersqenn27mUTlv4Yo4a7obKK8tprisCPtXOKYml0nmFhjV+LTKAVrNLNEzPsXEzCKTinL+4OXzXO2ZkNM/R0dHEzmtidOTYyRihtxKkp//4rOUKXC0Z/8m2lqLFWneQlNdNclpj3Pnhzl6cZHX3hnl9//gTY6f6iFeFEOmhZOFCxeH+O0/P8bzb93E0xi1tdbhyeZuzGX40eHBgs6GtJ/23J5gbnFFDtc8mbk8U7dHKY75zGmvXFpMU15eQk1lLaUJD+toT05Ma1xm6L08w/jJCaZHx2jpinPgYAPdG4oV1Z5hdHiEmooIGztK+ZSCaxndQtsIa2lJBKO1IZPO4Wi9i4aDGIMOinO8+upJxkbG6Fy/menZCcm3Qjafl49Tip9eYfDsUa5dmubvXu5lZiLNb//nF/gf/3CejvKY5mER+z/aQHVllkx2kWjQITU6wtjYCk2bi3jlx+/rhiFNOp0nHAgwp4i+p/Xqy0+v5//76AZ21sa4cHOSQfV/fm6FcMjIxykSnQAVpVEee2w9LZ11dK5r5v2Lg3z2ow/xvT/8LA2lLjH5FtbuG2rKmJhLEozaPjp3Fx0P8jqAfu4TOxRsDLN/YwuPb2jQnL7GgJxzezCVKlhNZ3ns/k26qZhgYHQOJxYkUFQpuy3F+A5JBQ4TkuPBhzdRVt3JzLz0J9vb1lRJU3GI67enOHtrgsnhSeb6tIaV5uX31OBoHgYyK7haPA/sate4jHHqypjWwgDvXx3lxaNXccLtzxAraWBtY5aq8iBlzY+y9YGfIVLdzYmjP+GNv/s1zrz2D7z5k5+SaKlg0/17iCYSrN91gHCZz7odFeza3soD99SxZk2QUBD8QAa0wF45s6iBdLQgBWhqrETrOpi8HLsIJQqt+8aV0UdJLxuGh+dpqN+gCVxKKOLJSXM5fXWG02dv014ToKExWlgUrsvw2hV5tSfNisowQS2W23ZX0rWhhFCZ6EwkOatrpIX5NJ967E1aFI0NOy5bt+2ntWMNvowqJqWt3dghx3oLuw58lPVtlVRVFlOSyNFz+yrrNsdxAnnCOsFmvJSMOoITXaY4EeDEO0O888KEeCwpGp1j/fYyipwI77+0xJUz/Qz2T2lRmWTTthjta4sJh0GeA+GgIeS6OK5LQF5uTifgBZ2EF2eyRAOzPPJ4C+u6KymWM5vL57ARizIZd2VdhFhxkC3b2nn4oUfYuXkjr7z0KoTmdPIOywhzlIRTmkg5fvy9fi0MAVpbSvn8z3yeWDxCe3M1G9ckcDJGJ9scGRnTxl0V+CZJZV2IZ770SfZrTBfmZzn99nd44dt/wIFHH5WRQDbtkqjbwLQWssnRZXquDHJKkYTx8SWmdKWzMLeqMfXh/zoykUiQxUUtAGPD8glccIIYLfyB1VFS13+LprkvUbb4h4TMKkLCWE/G9fG1KPiugyq0pTvCdbBOlTqlCeArqckYffkFuXyQHgUnvkFcwRvV+BiUlM2rlHUM8gvwhWed66Dx8YxzV1RBOoLRvMAmHx8EJ1SMa8ipaMuuaASUHJU93+BoMqLH1jvGFPgKXDSVV1kmb9HwheCrwaacGHni6xm3AC9ILJCqhOchYNF1AYMjPFXiSxDfURkfV338V/kcNTiA8QRgfOnIxagiIDiBiwI4ylinyahkxNMC5I0H0rGRBALFPkZ0A0hjnot8CURO+jF3deaIo8bGsfh4+MKX5ggJ3pUuAsK18FYPRsRUpRYfo8qcYDUkhVqDfgzCh7zoGMmvBiycL7mtfhzV2/ExjoMt+8aXu+ARMEZ6gZBwDPrRHPYB4xqwCZXUV0d4uBbX4V9/bLMr+YWmfnm4yjj2W3XG5kXLGCNiDo74ORLGqF4VUHg7wvMLbb4t+y4FGX1woNBmxwmNg0Qo1BWEtQXjYERfYlN4BGOMwVg5jasqV4cD+3aEbrDkhVF4W71Ye7N1vr48HEnt6KbFkR4ccqKVV/KszEryqaVXH4FKHMnr+biq9Oz4qNIxRhRMoQ0J5KjkGPQYbL8lqqC4O0DK5YXviWPG5m213r59i5dR3hAgIF3lRMuzSfTxfBxkL67GLeBRGpkiMHeBxd5XCXhDNG7cQlH7NuZI4Aaihb744rGS9RQFzJJPrSqaXMLOtSV0b9vIjnv2K6J0mpfePQ1egLiCEyZegT28xVITBFyPjPqXlS5jxXEqtUYWRzKk5gZYHO1heaKXhkSeJ+7fzM98+kn27d7JwNgU33v+MM+/dpr3z/Zx5nyv9qpOpheW6R2YxFUPIhpgV6HOoqjD5g3dPH/4JJev9VFZElXErBxrT54i1WGNo1maoNrv4Zc/v4c92xpZ11HLlo3r6JHj89q7x3j5nWPc0BV2oqSWBw8e1B64qs19EF8TLVoU570LtxldWGFmNcnFWwN89/m3+ekrRzl1/jYpBSgi4ZD6GZTmkc5CZHJ5VpeWsOPji7/I0H+rh9TiMr4OF3ZuR2IRRaIzcjgcUqsp5iYHSaUX2LR7O9v37KGyvoF4vESO0BzhWIjVlWUGevu4cPIc8dI4G3dtZmq0l5yc8ERZNZGiBAvzS5IjwLXzl5juuUBOzuzWPbvkmPk89uhWdq0r4b//+r8hWtzMSryYy0ffoOf0UerbAkTqo1S2xEGngDrt3RU1cT721H7ycnZW5WQbRQUPaX+scLN4SwGW+yYpLolxTHv+Yw91UieHq3cqxNquCi5dHmJS0es9e7uo7miFsM8HPrSV4fEx9WOVqYlFjVGZ5kdQB0pDiw420aIgmfQq775/ASmea3J8JrVv4bn8nz/5NnkdLtILo1y+Os/v/tfn6b/Zz/bOcm7eWuan37nNUP+8HOEQCe2h83NLbOqs4Ve+uJ+6mhIeefQJtij0kCQXAAAQAElEQVQq6moynThzhfHxRablsL+nm+XbdyaIOgE+95G9rGku5p7tNYSXV/AyyJGOY8ewrr6O5soABzuj3NNRRXlpEQ/dv52Tp8Z59pE1bNlSzJo2h8WZFZ57bZjD78zy4Q89RXGipvCP9GYXlyiqqeMzn7qX5qYKObZZ+RAhSoqicjXyFMXkdDgu2Uwex3VIlJfLXq4oYPZt4s4Uzz62U855FR9/ZAtzWcNfvHaZEfG6NpGjcd82JpJZvn/8tvq0wG997R2OvZOktKRMuk7JRnyGhuf43f9wmu99b5KZaYNjAuTkV9VVxukdneFrf3Scb5+Y5M/fGuDSrSnZS55xHTzWNUf4madr+ffPdslxd0jmFzFuivTEEsWhMl5+9yz/5vee5/Z4iomJFXZ2lPHPPzrL2PQyZy7cYmxiVrwcLTk+jY1lipaXqW6ZmdEljX819tfIaipLWVKAdnllBQ0848OjHNhRjQk5mh8e3//RG8zNTLNtXRUP39vG3s2lNFY4HH37CI8d7GZdeyVPf7aVD3+lCy+Sk28c4rf+x/187evbqG8q0wGvBfu3wG+PLDK9nMb+jez/9j++xTr5pKFomGAQ9m5qwiG/SmnuLdnqX2CWfkIwnyI5Pkddy1YOfuw/aKJ5TA32caMnzWsvLHDnSrEinxkunDvL4rLL6FCafHKRe+8zNHYGaW2PUVYupWlQ8zLirE4WS0tpnXqnCQYcQi5sWFfJ8myKyZEsfQrJt8vAWpsMg3cGWdDpxNHC2d4Wo6EpzluHb/DuERlr0GV2dp6DT9ViYhmKi4s00GmW5gx3LuZ5960JObFRyitjdHZ2SK682lJc75nQleESp0+8xcLCEhOTs1y9epqxW9+jJPld4sVJuu97ms07arkxtEQq5dDdXYQbylNc7NOlfDTm0Nfjk0nB0qxD/+0UjZLNyHiPvTrD6WM5eoYXmJajaY05HHEJx9OkvFU5sknqasNEIuAEPLI5LZIrmmXaYow2JzJJEsVpludmGOob1OnYIWrxgwajiMa6zha+9KWH2LVtHdOKrJSVlFBfWSJjyjCrqH+iJIIfTPGgrjkXFwKUVDaz5/46+gePc0nXeuVVOfbs30RpaTn2psBxHPpuLbBtdzXJlWFunvsmwyO3mJ6aoFub28EnP8m+D36UWKxUUYw8QUXkb73yDZpjg3zmi9vZuaeSWKlHPGrwc4aMNkhHY4MxhMKG3ft3sXFDC97oX1M0/4+Esz3Eyqq1UD5BvuJLpCo/oahaRHbgg/HxjdFbtFT00FRQ0VWdKwfC8Y02PXANeDqVBbBOHjhqD3oOYAqOhc06BlCVpw1SRHFEG5MXhqqN83/LPgHlg8Lz5XWrVvUU6Dv4ehvbAsbDOBJIdfIbKDwu4mWUFaRtsvQFY4zBKC9xC7Rsk6e6LJLNU1IffLWjpN6qHyIhICM5wOBZGuqb/BLETjWmsPgiB8a2a7gkF4V+5I0Q0WM8BCiSoigeOcCSM1KCderzoim2SB2CAUcLH7j4xuBjQLSDyhtRdeRw++gRjqceKncXRx239a5vCIiuJxyLakTBNbZFY6G2kOqNaOddFxzVqd1+jNrQ4wjJUd4mqweLa8fGiLea0RTCMjTiF1C3ApJL4Nh++BbGqFk07OZojC1Y3nfrjAAtR9XiqNovMFabaIGjfvqq93HVZkn8K3rhrWb0GCXL3+KqmxYMZFBuISdEAThCsO2+8bCwAbU5ou8bF8+2Ccaozvd9fQtdb0cyOHgY8fFNARtsq62QsAYkrfD1bUTXwtg6geIb5QpJ7cIXK3xNAlvvOgbb5HtGBAwqwt2s+qoqfAQK8r7ERhKgvIhIJvk4alVZ347GzdJDyMZHOtLcsPXCMMIN2LzkKvDyjWzSYB9btmNRmD95MBIgHA0Qyk+RHHyH8RtviNYoazatIdSwjmVTylI6TDrvEtAAlxZ7LK+IXt5jcWKQDx7ayNb2uDa7IUUZR7hye5xYpIhwSE5CIE5rXTUHFBHetamBmniaovQIYZMm7GjTYwVndYJiJ0kinKOqxOGZx3bxkacepLm5Sc7tMD994z1+9Mpxjpy8xY2bU0xMrRINh1m/to3ewXHmdQsYCkI6tUJLQxkfffpeyZvk6PtXtb+ssm/LWja01cvJCrC+o56u1gR7u1we3VNLo5zF/qEhwsXFvHT4XW73D1BbU8mhvTvpaG8irTFaVSj8vffPa1PP0NZcy+MHdis6nuEHLx3nmz89ytsnbzA0sai1PMOC9oUl3eZqOHCcAPguriaI/V3uUTnBE4PDcoyXFfCJaNQCzM8tMDs9w8RQL8mlaZaWlhkfnSCZSmOC6pQiqosz4+rbnPZejw279ygqOUMkHBPMKuBoD57kwonzuiYv5/4nHpbZrLCyMKPb3zTyljQWEeKxGKvLKUaGU5jlJWqiKXLZSWaGRpgbT+IHYwxMrdDd1UqVItLhWJJVOa4hk2DT5m2yqLA4GaaGrjKzmiFs4UfBFNUzrijhhSuThahmUUUxt4fmJO8KF6+Oc+TUELHa7YxNpSguL+L0+VtcPnuH998f4i/+/AgVxRHyK0uFX+1ZXfUo04Hh0d3rqE+EcBVVDLuO7SJoXatS3fa1FSTT6UIKhIPqcxkjcuB2bypj1+56ppaysota1m2o1x4coLmuhHVr6ogXBfnwMxt48e0LjE8tkSiNEogGqW+u4qGHtjHRO8rNC5OUlhbpBroVGzmOOrP8m49t4MCGCtlvKS2yYyfjUx4yPLq7lP1rAzqc+WzeUsPatko5hjXUx+KUaX507AlRr5vm0cEs525Py5eZ56WfHicWiJE1EY5eneW543d47c3bDA7Nap/WXFpJsawIdiQWJqkbj1AwRDabx5cNrdu4lWUdzDw/L5gs757u5Z0zPTz/vtLpUcYWpN9EEX2TC+yS//aVRzvZpjlZmS9isS+AG4zL0V1gR0clwXSMP/3zEdm6YSnp0NJWxeatjRQXhZiaXaKuOsFXfuVpatZ1ML+cxHUdHQxhSBHrof5lmlNRbl+b5NZ0jr/47jW++eObnOjNcfbGGBPCHxqbp7Y8RHM53L+jlCfua1NEH+1BDs2NNbhykI3rMz29wu///susyp6O3Brlz188q3UlzeDoPNFYgsqKBKGwS0K361/6Nw9yYHel5sgSAddlc2sR62rg4e3l7GhJUBP32LC+BD8wz9WBMdbtb2BCvtHU6io79lazfr/htRM9lNRXsrgwyXvvX9PqGMRG/u2fgF5JZcjmDJPTi5o/Ponqaq1L45eltJsU16hQtpNVXwzcKNGSMjY9+CS1G/cSDEmQrQ8pjF7Fq6+8xOzMRXZtTxINL5FeWebDn64gE82zOBeg/06W4f4VYjLGRU2adDJPcWmQRz/RivYr0orRZzMeruNg146YFsOlTJpRnVqaGvIkNXH7e5PMzzv0961QXZ+gXqeI8soi7nu4joAW1NOHJ3n/6BgrqZw6k2J+zicSiHDz6iI7920h78cJyBia21pZThrKy6M8/NQ2fMcqwKW6poL+kXnClQv0XPtnvvPP/4dhRbo37Krn+98a43/+tz56elOYTIRAUkrfVMrZ41MM9KzIWU6xlE1SURHiXil9XVcZQzqltW4MU1wSYM89xRz4QIKc3UQqoaYkpmhMFR1NJVpcHBm6wQR8ikoQvMP+xyq4dG2eysoytm5tYlQnodRKnoXZrHSRJyrDvHRSRjcUknOf5dbIEiky7N+7nQjrNNF9Tr67TCRazz2Pf47h8atk3CsyzlF+7stVFMeKmZjfzPS8JwP1iMUiVFXXcfStceZ02syuGrrWh8S7nX0a78bNH9WpdI7hwV4t3nkuv/Fj9m3L8sAjc5J9jPsfb+XZj3ey794OHjvUTGVZRL6GL4PKszCX4uLpy8yPvKWJ+T4V5hIRfxgnM81Mvo6zfTW60mkmris543g4BQ8AGalf4GW0BHrKecYj6Hq4Jk9Qlcb4ggXHcdQqIGM0xqpTyTgQdFRXoGLfghO8hFWryjavlBVOVkX+L5yvvD3AoXpjjGoN9k+M+RjZplGfPOUcOSsq+2js7JePMQZ8wWvTzAMqoQpV+SC59YWbdwjI2DX/CVgHXvx93y9EUzxtM6hvnuerDxJcaCInOj7KYmm54uaqZJ1MLY3KGaEYwWCxQe2OOu64YB0yXwR8Dzw5K/KJcCSjU4DyCIi3pwMaktcSsM6Vg4PE4q7z6uPhY3yfgHKOn8VI75aG8cGXA5YXrj4Yx8fRuOWNwRUNR3xxDEZ4xlMbjmjYsmqMgxpE2aPwiI5Vj9CxenFEQxDYshFAQAVXGcciOcZ+o5f4+8r7BRyjfvhKRoSMeNsWMRC2J0GVlLNtvuwEbC8lh7Dz6g+SsVAnvr7gCmXVW/0ZJ6+aPPaQ4znKirHtI4IFA5aJ+mNE18chp7ynWvvxrBwiWOiTePjavBCe1aHVl4/Bymr76Uh27ACpDsfHHmqML+oaPBUJirYt34VRg2DzBvFDGL7sEnFAOkGymgJdGwGTCPj/KrNk1VDiSYasuTu2WvPJq/3uOFs80RRQTvzySp6Sitjn7g2JEY88OXH1fCnEqEXJEz2fvNZgFTRY6YDkyM8xf/tNVvpeV1Q0Qv3mvdSv30BI+wcmrOhZnKz6Z+m0acNs9EZpL1vmiZ0lyF9lYGKM594+xu2RFTytYdlgDAJhykvLGZzxePvyPO+eHSRWHGPP3k3UVjiUMkZZaBZ/sZeYM0d1qcPOTZ188kOPkogX8e6pc/z0tWO89M4l3nn/FjfuTGrTzZPK+wVno7O1SuVlxsfmWVXkNC1nq0I3llt3bmR4YpILF28yPbtCKBCQzgPkcz6xSEDOUYKPPLKHhw/uxjhhXn7nKOev3tb1/iL7d27jgf17aK2r117k0t5QjZGajpy4xPDoLEk52KXllbz67vv09g7JMfW17y5iAz3TioiuKpIbCIcx4ah07wNC1lgi3bn2TZb06iIjvb1ytAYpLk+QyWaZnpxiSRHM+dkp7cch7K955CQvAe3hiUrCRRV4Irekm8TZqVGWlxcpLS1l+z33yPEIFtjMTExz/sQp0GK7/5GDBLWgep6h506v7AhC8QQnzozyMx98iFiqT/vSqHyCPRy7HqXrnvvJJcfYsKaSq7cnOXGph5nJNOMDae4/+CH1cYkv/OzX2LRxK8Xa437zD36fuvYO7avL9PcMkI3EKZOuLg7NcOXmOFu7q9m0t45gPMtjH9jI668c48q5fjKKcg9eHyEmG4wFYN+eTprrGymPS87eSdxQlOryAMd1GzA3MkpI4zO1mMVGj+uqIjTJwSqJhfnSR7bw6KM7SFTEuXKtly99agP7dzfx9OO7+cIz63j24WouXu5nNZljdTXP1k3tNNdEiVTFqGmtJaVbhh9//8f0DU/xzDM7WB7uJZTJMaZ9W4ZAa0lGDnsQk0jw5tEJQgp2DY7BP77Wy8415Xz2wU6Gb8zSzb0GRAAAEABJREFUKHu6dHOIcK6ItTVhWqMpNtaF8bMpLpyPa2LVYATTXBPjP/3So5TFIrx7oZ9QSYyb/bOKwPcxPzWD66K9P0giEVUKy56T2P9rY3p2AetEug689/brhIIh8ooqz+nw4AYkn+oXl5Pyk1xqdCCYVjR4aX6V4eEJ7nmwkTIdGs8NZBhaSrOaTtHYWMvJO3P8/Rs3mZzN0K9AYigUoKiolJs3xpibT8mhz5MzQW71D/OZz97Df//dz7JtUyt2TbQ2uOzDt44Oc2spz3NHbzMw7xd+7WkuucCVqSTjs8uK/NbwyMFmzdMsZ24saRakCMtfihcFmZycwc6paCSCqw3DOtX2HS+PM6NDaVQ35pGIq1uHHmZmlnSYzfOtH17j17/+JoPDaQUn63lwSzVPPbyW7roaJq9Mk0lHWLvxAI89eD8P7W7gFz+znt/9lRf4r799jfraCg7dn+Cvv3Ga99+ZI7+aJRqPa+k2tJUEeebBNjRl5c9EpfN5HSAymmu+5vQcTrS4jnDt5+hd/Drj+SflWMdI6uSzoquNRU24svJWOjY9zoe/+ic885nf4fEPfYaHH6+gqm6RfCYloiFOHU/x3b9eYWDA5dK5FLmMoaO9mM415Rx8oJX9D9YzeEuCZdAS4XL12owMIoDjuJRWJogURemVMx7XArlrbw0RN8RI/yLru0IcOJiQo7fM0GBSNJblCC8RMBGKYkE56R7VjUVyUHxcJ0hjWxt+tFsD74M2sVPHT/HwgUpaa8qoqTxEVVkTdVXN7Nq6icef2kt/bwlzS5VMjfUQTmyhvPJhfunXG3jkiXpmRl1mpoPMLkRIpVNyPotwA7BLp5nOdSWUloWpKolK9iBNXXEZFdroImzdWMHSdIjVuTrmRipZXM5z9MQokxNpnZhyNDe2UKJoezCQVbTcZ2AkiYL7tHc1EI6t8sEPNdNYHWbb9ibKKqrouT1GSFrzzJwWuHleff0c1+8scKdvUhH1Vg6/mmTL+moGrpymUYawulrM8eMa3PEEF89kiJZuJxCO4RiX+vpq2jur2LCxi/0H97PznseZ0DVWVbVDRfVaFpZXSfX/Z9KTr7C2s4stew/ykZ/5Kg4rvPPyK1rE+zTmG3Ua3CZ5K2lpCZII28kVpSgRpige0kRZpV9Xon2TUQ6fOUk2dYvR6+9hVgcpyZ9m+vI/cPvlX2e1/5joapw0U1wHXL0NSIeOJqKDdeYMriYq5OSVaE/U1uJJE8iwkWMBxvgqGxmz6kRDvgOqwBct3yirt4Aw+KKE+CknlmpBlyl4FsEXDc16A4SMg+uoLLrGcbSp+IgsrqtWwbmipCYsmgRFRfKqN8pYVgUmAjACcCSzxQ0CAfFUFZ7yBVhljPKu8XCFaNuwNBzQC8sn6JkC7YBxxMoHNTgg3n4hqVigZ+WVWQoHAlKkI3rqrhxRi4MFw9G3yKjaV18crK90txV8wesjQKsbB8cJYBzl8aXnu1AOeowvfq5FkDx6iab99tR/R/mgMTggGAsHlq6vPjg2+QaRxBjRNWqDApwkkdwGqwNUbwmLDUFFWQJGrcJz1eAIz3ERnI9esg9E31OLpWdQBjcArlE9vooeyAEUayxjX3W21khWo5a7duPjCNKxDO3b9rtQA0bj4qFHiirwdmR3Fq6QLAUwomlxHcnpSl4rlzEGYwI4Ru02L7tShQrgOUChHmzWHrQCji+ZDUHBulDolxFQQMnCBCWvrbdyq7XwMfK0g4r+WlFy0qId84APxlPSOy/+WXHIi6Zv6fhGBz2w8FYuJK9vxEUMbD+VxdZbXeVBFI2+DQ6ueojmnNGB06gefOnBCare5PFWe3GG38GZPUV9Q4y27QfxitewlIsRlGM8ObUg+w1qTZGUWuAqoh7xiEdAG3zcWeLIu0eZmEkpWpuBcAvEGilVZDS7ukjK13pSUkrMzeBoLxhdDPLqyUFOX+yhtrqWtR11NJYGqC+LsXtrFwd0fZ3L5Xjj6DHeO32OOz3j2ovm6BtclgxxcMLktIDYXtkDe0dbnXgvMaqAiJfLaAMtFo0tzMsZOXniOunlDOsEU19XwZlLFxTZHuDQ3h3cd88u8sbllXeP88axE/TohrGqpoHKyirKE6W6fEzjKUrs+x6JeFR7Y5jBkRmti+XSX5j3Tl5TpG+a7KrH8vwiQdeVUyS4sgSt7S3UVFVQEgtr1MAYg2OTRsFxHelB+vczshWf1NICyYVpyKWIx4OUVJRTWdtIPBGXw11CTHrMKXiVyxsIhYmXVgumVjSCROSU3Ll2Uet9Odv27WPr7l0KXlWxNDPLiTeP4HseDzz6AMEwinKusDi7qLU9QVFZMd/9yZu4dW2U1u9nx/YorV0Z8ulxGprKKC8pYjmdIZ0N4jhBKmrKFWR6hF/6ld9geniQqwq4LM853Dz9rvyLDJ1builvqGN6PsOlq6MsZSK48gPO3JjiJy8Oc+SNaU4cvsYbL7/Lto1lPLC/nf0KZD38obUcfLSDUzpsfe+FC4QrqvFyLm0t1Uj5siFDPhCVnblUlUblI+QJoDrX5+mf28bkyjyHj91kVva5OJ+XE7aiPXWI3/hPz/ODF29w+O0J4tovu6tK6ChxFYA6zmrSZ356hWDEUFwS07iGSMvBPvLCMemhFj/ssKWrjgd2tbEq32nP5nJqSuJUdDTz8392gj99Yxi/tJZgtE62EGP/I5sZ1zxt2FjN8TPXZSsp7a3DLIlOZX0d//Kd89L1LeYXkrrpyfGdl68wMJniix/bTV0xLMmJXNT4LqSyoL7lcnnpNC0/xVfk1MPXuhGNhDSGEe576rOsWb+bbD7L2nWbkEkxNzeHZ+eDA9vbKvhfv3CA//W1fTy6o5FEnctlOaGxWAUndNAJBgNsW9/Ik7vrKDY54tEAtVUJqquKsI7t1asDJOVwukH3bsBybJH3rwT5wQtLDPUO8+GHGtksHq2tbaQ1d+7owNK/4pHW2rprQ418sQZSK3My5RUa6kpxvAzvn+pnbMnwtz+9wXsXZmmWU/2nv3GI+zfXEA5YeRoKY5DPe/JBmvG1eLVKnm1ra4kXFRMIBhTMjdDWUcn8/BJndTA7cmaCd04P8d6NSX73r8/x128OcnI+xA+PjVLZUsf3v3+Kv/u7a1SWV/PQ9g42N1cyrsNDz+giczM++VyQw+8M8vJr50mEIqzdWA9FRdJnGLuGrOlslN27uI7L5MgITjbSxiqbSUX3k/VK1DFDvKKCSDSKybjse/yrbHn8y3z7r/6RZHQjNXt+ib6JOk7oxOFlVqlvdhW9jfOVX6yVEa8QK3bpu53k0tkZZqbmWJhPcuzVBW6eX8S4PrmcR1Zpen6FTMbn5sU5rl9YoaVhJ06ug6727ezQ1d+WTUV86JNNlMYSfPjjW2lqD3BQ14ZV1VGQV6SbO3UkJ4NckQMaIJVdpn3tXho3fILWrr0kF+d1SvOZmcszJDm++91/lqLGaenYKYPzSCVHCRU38NDHfo3S2l1cOH9GC2OYtvYo69cZnnyknuEhj9t3FrlzfZEaXXEUaRF75UfDXDi3wnvHxzl3dZqL15Y4dWqFt1+cp3tjO/Z3thanwnjJCJFQA5u37aSstp5EWSV7792phSpFR5vLl7/cQocOH5VFjiIAWU6eGaR5TScHH+7giz9bJic/idGOed8zJcwkh+kfOUtJ2QI12kzmdI2ysBTh7Pv9Oil1MjhXT/emIJUVOZLJUi6fyzC1WMnpk6V4kS5OHTlGz61+Oro6iIShuTZOV/s66c+j98Y8r/94hmhxntL4PGvXhFldyGvBTrBb0f/M8jk2dS9T33CI4cFVZm69hbd4ikRRH7HSKvxgQpPNFG4FKqqKqa2K0Ht7iDOXj3LwoZDGNMXavR9h5OZ7BDNv07b5AYpbn2RJV4uOcWSYaLMA39hkCBgPRwVHG3tOdTb5gvM1ES2QYwyO4+NAAVff+HJsjGeBIaAWH4NxjJxLB7S55NRmfFSGrOhkQRA+ymIpZYWfE8+Maj3lPb3zQvWNsYB4vhEPJdW7xkoGrvElJ+CoXnAuDp7n4wrG4ubVhGBVxDEG14BtUxbjGIKgevulZAye6OWtNGrzPciJljEOeckOhrzrCcYADo6DaHkFGqrARl19VQoFCSpo9U309MHSMsbBx8Po2zppNiopFarsqtZSKLSQF+27NIxyBttBx3i4qnQpkMaTLkQOI3mMKu3BwtK2npsvGGOMDhJ+QT5HeU919mOElFNtHkNOinfVL08IRnJriDDmrgwWR2DkVe+Kgbpa6IMNBIMp9NnFPgbb5vgion5JO0g0HPHRR5BGZGz/DEa0ghLE9gM99jCAZABREJIjWYwcCkfaCBgfa19GFGwziL79KCFYW3aEW2iXxoxRj5RywvPFkQKSNGIgbwz6/L9UQJc+C3qVHH7OxYi31YfvGjyJk8O+HSxegZTxCi/tnWLvINZKPqIMWsQtTTv+AdfHkRzWWfZspWcZ6Ev6sb9CZGEcVVllOgbCODrAQFB5B0TP0kQ9EH8DWWNrHXzRMkpIvmhE/ZrrZfbGS4SXrtLcVUPFmk2kS1pY9oqIyYmrTgRoqC7B6nFhKUORbgkf2lrKJx9qo1xtg1r3b9yZYD5dQrymWxG4BpZTQTzpv1JrUCAPyWxY63mQyuIQIX+ZQGaO5YlRem/dob+/T+u6ozW/SEEKOVVyGMLhIEU64K/raKFZEeNc3hQO5ATChGJl2DL4CvikiasP5YpwjU/MsSBn8on7N/ClTz6s/WBO+1Yf69sbeOjQBjatreThe7Zy3569dHZ0KaI+wYvvnODFN98nUSzZYxGaWltlywHml1bJa6IZ8XADLp7rsqoo+ML0lPQKoWgY3BCKVTG/sMpqJkNMTnBNfS11ci5LS2OEI4ZSBScO7NqAsQNkDMhuQwGHYNClqraOsspKbD9C2tjTOqxMKMrYd3uU5YVlotEiiuIJ7RvVBEMBXMfBGEM+n8PR2LlumEi8nPL6Fu1FFQzfuc6SrrXdAHRv3sKBhx7Smh/n5OF3SOWSfPQzH6Eo6oBXQmmiouAPdMi53fHAQaYGeqlNDJNevEJVfJrs3CLH3rjI4MAC/+nrv6tgDWSyMUw4xh/+0d9z4cRZntq/Rrae4h//7kWOn+/hsvZlEiVs2LSGxeQytQ0hovGA9nDtH7phKKqIEYq7NHfEJW+Yo0f6WNGt63vvXOf8uWmm5Oi6IZe5ySWai6GltphD93fT2lJCv/Qys5KjWIGehG5UV3JZuuWcX7g5x4U7SeamlxRhXWV5NcPx0/3cUbR51S3jmPb6Uz3zlEjfn7qvky99egOPPdbFpz9xPz2Kirc3G3ZsrqNWTveyor0rfoitD69nQQeKkbFpruqgVdcUZnVxlZbkKnvXVcgifCp0Y746O8TIZB9jKUh7K5y7coPhgXmcaDEzY3kaiqs4qBvz9Pwyf/R7D/HhD9US13zwtCbd6Rvl9rVBLr55icVs1WEAABAASURBVPnheQ5tayVRHFZAzieb98hk8iwupUjL0Q5oQK29pNM58up3rLKVlq7NeIpW99y+TSabw5UVNUovLZKrPOdx9r3bXLw6ha/xunJtlW996yK5qSU+sq+TiOZ+XlHu/LRsPJmhMmxYU1eJl3OoKS/WwSqHpV1UFGbd+jV8/Jf+hId+4a9Y8ev40Ytnef/sEP0aK08LeEtbNeXlYZIrq+xeW0XR6gIJ45GVrPNaKxrKY1QliinHo1i+j+8jWI+fe2ojVZI7mIOI8bl+Y0RzIkxQc608lCOjibWtrZarPdP8zn/+RYpjIR0KUwzrFqQoHqWxqboQAc97ruZGnLzoziyucOZqH66U8U9/8UOee/0ix3Soe+PYOO3rWrgzPCubKuMHfzvCW8/PMj6f5tr4Eng+tycWeOXEIM89f0X6zKPhl//WQ1q3TkWBgA7201riBZhHj/UGtA6DI2SVxdzXEOhQTGVTJ40bN3Hi9deZ1Sm/sn6vHLQElTWVxGMBOXNzJEWkuSFCkRzFptZi9t/bws59baRSrhaPcuLxCCWJCJFISMZmMKLtSVElMpC9+9aybVsXASdFf89tkpmswv5Znvu+jFEGe+3KAGUlIW739FNUHC0obVUTZ8/BOn7pP7bQ0JXQiRdGRlOanHEqq7vZfuBjfP4/fZfOx/+M0UwbcwuDzMz243jXqKrN0T+4wE9+8FMOP/enilB/gC1bdmrh6xMfWNPtEylNksqnmJxKK+ri8vZrQ1qIMmit0kTwdKXmY9TXogpHV3MpstoYTp25oIEL03u7h0c/GKStfZqwP6ko7zKet8Q9ezvp7u5m1/1PcPm6S9gpo76s1GpCg5InR5p3Dw8yuxIglEiwUdelTS1lksVheGyF23fmiQRDhExMxuRz8WwvpVVNrL3/v5JPfJzFKcPGzTtpqttP1/pPsvnep7h5+QpHXzlMTW01ja31+IEk4YRHOitHOuazaUsDTTLK/t63CQe/pcX3BhMTE9y8fV0O9BXM9Du8/s4VJubjmrwRJqZnWZxNceX8MoODKap0eq2pKWZVk29FEe+FuTRGk3FteyfRfJ02siLZxyqZwDrs/0A5eusYZV2PU7vhMRm7L734sgdwDBj9+FbBRnVKtsHI23DlTTiOZwHkrEDO8ZX38QRr8RwL6AnbuOTUZIsihacf15E9uwZ7zW9hA8J1hIeS9kLRQW16qYzmAqoUJeykVovehrxmooMjFAfrAHsuqGA/6quVA8FBUCPpC9GIjkF1xsM4ymCw08s6N5omBVjPUZ2aBIp1yvKCsX03VnjJiDHYH4GgrPgoZ7ibx1hpkDBg8wJwhGcdx4DKAVC7aixztRmTp6AG1QYLbQjqbsJ3MdKbweAIDkeSSG6pE+UoyK3Vx8pl5fetLo0jVRklUJdxXCuKwTpwiB9G9fpyjAbDtqk/WcnnaI64qjfGqGQwGldfCnBVNkJx9LZ8bZ2jejtmAUXrgsIPSAbUbmXycSjAexD0jUqOdGoTettkW8HRWLoSwZGjZawsBRvyhWswoumQ16HBU9mn0Deb0/jZMRRR1eUA246KRq1GZWGJp6WSR98++gbPGKyOke5EAgTjSDHWYcyrQh8EonrxEo4teCiPqkRdBNBecpeG6h0MOTwQkjEG41idqag2Y8DyMiB2hW8KundtXnV6CVz2KCoCdlRQTlx8XJXxjMbOl/MrQNBGY+UwGOV96cVVxiOPlS/s5nWtnsRduk2q53Wc5GW6NypquXY7U14NS9kI0WiYqPaBtBb0Eq3nKytpElGHhzcX8TFdKxeH0rzy1nFef+8Gi9kK5nPFUFQjx8AUxgvZX1jcVhbm8EPFks1jbnaeqrIY/so4gfQE69pKePrx/UoP0NZcR2VZKeFoiCVt0nOKNLc3N1NTWU5Exh90fexwB7XXNGodsk5QVgtDNr2qyPRmFrURX7t2gwcPrufAPVsV2e6nrb6GPdvXKIhQx451HXzgoftxwyFee+8YbyvNLyyyoGhbQIEe+ytj7x09z7kLgywspiU50pbPkjbWc9f7ePXwCW20VxgYniAkGWaXF1laXS04QeVVlTS0NNDUXENtdYy1zSU8ec9GtnTUa53Uunq9RzrxcQMOaKw1DQhKjoDolFTU0NDaTmlFFQE5ZInyGunKYXFuXhHURRzBuaEIuZwnlYbI6y0igvHBBTsHlKO+vUswPmXlFYLJMjc1Ifnm2bBjC9t272VseFz73jhPfvQTdGofLU7UUF0Sobu9WHvJyywrKts7XENyzmGsZ0b70C1iov/Ln9nHkVdfpV5+QWV1E3/1N/+oYFYvozMrHOkPkY7Xsey7ks2lIlHJG6+f4cy5a5TXhJifneGe7eVURB05U3D79iqXry0yOhLg2o1lesfSnL+6wPjAEvmFHNFwWIc2l/JwlN6BFd5585z6l9P+V0tJaRTXDVBSXkYs5CsCHeDYu2N8+xtnOXmsD6P5EBZ+WaKIXVvaKSmr4oEnPi+7yBJXtNPN5AhWFhOqq6BrXSPvHLnAkG5BTrw3wuY11SRMms/L4a6Urf3t/3mLsOy/vT7Ozz+7jQ0b1tAzFuV7b/aRNSHqK6K6AVmgJuGyrjmseTRD75XbTPasMjc6T1V1nJvKHzk7yXDfAsOylYMf3EPWzVBdmqCzqZQPPdzJZx5tp7klTknUJaNoeTqdx/McwOijpLddt4rkZxXFQ0Q1N1zX4bV//K8MXz8s36uETCaNjVSHgy5lxUXIV6Vndpnnr4wzmwoQjwb50Wu3FJTL8uqVKZZSGY11llfO3OJPXrnChu1tfP6ZLdzpH6e9vlTwYQqPcbBO/an3L5OTo7800U9g/h0++EQXR86MyW9IK8g6yq1rQ0yNLnHP1ma+/Gw7j+zsQIsP5bLDRCJGKOTQvS6jQOoaPvNwNx/Y00xVTSlllXXMBIMsaN16cGs7xTo45nXTFJYvtK0twi88vZba8hDNlVF++L0fEQ4FCbmSTItue1stv/CVJ4gqotiuyLT9bYyMfJ+81mdPh85RHbDfPnWHLVu75Ts49OoQkw/WknWC3LgzTXkszJrqYqqKI3Y6qn8+9rBr9zZHC2VqNYX9dxRlZcV0t9Tw7p98mv/19GYcYwy+kp146F2YfBLI8w22nPM9csksO+4/qBNkXtf632F+9BiB+Dx+eJVrPSvc7Fvhn74xwVuvzjGofCDocPTYMJcuTRWuXIaHhlnVCS/kuvjaXO2Ez8kwIhGX3fs6KS2v5a03rnLk2B1NwlnG55bp70ty63qOn/50mh98b5jxCZe+vnnmdCVSXR5k665y7lzVhLu+xNYtjXzkkx/ViXaI60d/QknDOmq6P0T1+kcJhqLaPPOYfJRVReD7Bhc5djRJ740k7Q2l1MjAZmem5LReY3nqMuN9YW7fquTy5TnWdBXT0V1GLOEQiBlF4wNaFCtwAuBo25oay2C0pNbUhrUY5HDVMLeSo7gywsXzY4zKwCiewwkmZTRpRb7PEi/JUS0n99R7E1occySJc+jx+yivrmF1xRdsCd/+9iSLM3MUhfIce32RSkU01qyppLUlyPq1CfEMy8nPM7+UZmxkjIq2NQRKH2YlU40TiOI59Vy+eJEbp35Mz7nXMNplZmamOXHsLapqKsibRW5c+z7H33tZxpSlsSui65gIgz3lOp1lmBieZk1HJTMjE/TfnmRlJs1U7/Os78ozl15iYqGY2obParGA3MoUw4MrLM5mWJ7LKgqQI1wU4cLJBf78/1yQU/4yw7d/TKx8I4k1v02k/nFNwpQ2VR8cR4cpg2uzHrieMoD8LbT+4kvLKuIpZ5QJKBnl1SFkuNg6+3XXVI0lR1CVjpKdV/adl/0alTUntdD5WAfKTgqMeDmIGRo3H+to2b3M4hgRFRoY5ZQCqvStU6Z5YdEMYOnlVXCMIwfOaH1wyOEjwXDsW22ehVMpIwG13oDRR3l9C8KoaLBdli9TcBADasvbFhesDhA/16DHx6hOH+FAXsyzgs2qJBCNt0D0cYwRtmCVNyIgELS2qiR6grXdtTLZWwBbQ6GTttaC+KgjktZoKbCpUMTXQFh4z7i4vpHaBGcstr7EL6BkVOVKECsfyks8BIjAQXzvfnxcY0fSRyrDFNB9NfsYT+MifH1TaHMF6xhsbyQQRpUeHqjOUzKOizGGu3r2MFCQLSA4JIwR40KbcKztqws6IIiacH2rF7UjLAvnA8YYdcgQkOC2TjU4ktUt0HNAH0MeRE9ZRMlWYdTuY0sGfDSWVhZPDiuqVVlrnbUdK5dRu016gVp9JduXgijo8ZRU5xf4+EjxBFVl5UfyOeIlLoV+2jG1XAPWJmU8vtp9jOayICS3QFFR0oKntoCEc9Rk877NqKxqy0LJl91KW6rQdCTvgy/YRByKzBxm5hL+xGEqQqNaJ1q1ru6CRB15twifAJ6+l9O+rvTzup1cob0mQUdjOTs2NONnF+VMn+XVk/0Mas1YDTcxtpAn64UwATl+GvO8UiabpKLUYWl5GcfLkp0bZXzoDp6XpqO1nM995GHu279V/fN45/0TzMqRHtCekigpZUKH/OdfOcKlGz0YJ8TmDd08fN92Rb4COArQlFXVUtvYIqciS3VlnA3drYxrzXzygd0KdGzmxJmLBPPQWl3KQ3u30dXRzuTsPK+9e5yBoVE65LA/dt89PHrvXgWJMth/LPbTn77D4qqjCOQ8w+NzDIzN8sJbJ/j2T97UNfYlEsVx5uZWCLhhosEgEclVW1tDS2szNTU1Cj7FaK4v49DuDTywYxNr6mvZt3END+xcRzqT0ubtaa5oCA0E5CgbbfJZRQjdYER7RkQOY4KGxkbqGlupa+mgvKqBlcVl7QnTd8czmyFQsIu87FREFAlQF7Hjb8fLuKbgoCcVCKlpbKayro6AG5RehllNLSnwVC0ZZGEmS1X+Ns1VeUIlMeJl97G2fRP19eW0trTSWNfK4PAKvhekoiKiPi8wOXCTzs4uvvRzP8vE4DCQZTGZ5gtf+RnpNcfPfuVr/PXf/S2/9Ku/QFllOf1DS6S176WSSUaH5pmazFMpZzQRNpSHXPKrGSK6PX/moweYWUgyMJghJv9irSLTTsBhPpOTLeYVFMty4ewwx06Na0yWqasqlb8wSXVdNcWSL6io7sF7utm0qZ7utjKKHFhZSXFDDrNvQqRnLvPpDzSzvjPBpx9aR3FRlKHhVd5774rGLULX2jK6dYuRnFultTzB2s41usVYJK8gWDrlKPhehreUo+fqKAOjY8z7sHC9X3adUCAwy67WEu7pbKC6MUGJfI627hqKm4qZl2O2blMFn/zlNdTuCFHdXsxv/OKfcfZSjqJwEZVxh5oyuOeeJurUdlTO3vvak1dl23bPMgaNnYOvSVtTW4oxhmXdBsfCLmHp775djRzY1aTxzGs+afS15i+spilqWs++x58lJAe8a20psSi8f7ZHtAIF2P6JRX50rJfB2aX7KuukAAAQAElEQVSCvE/u6iA9v8pfPneFIdUVxUKy0RzpbFaOcZUOaOpwPsOVl/+Y09/6dQX5xuntmWeL9HlwVzUPH2xlXVcxz3xwDUtpjz/+/h1+76c3GFmKsE1z4Wc+28ah+2upDSSojNSwlA/QWR7mFz+1m9sLs8wq+n7vvmq6irM0FoXZtq6Yn/viGtqqwty7o5ERRae7G0u5cLmXVYWQw+Gg+uIyO73ASz99j4T6eev2IGi9ss6/72XYuqWFBw+toawsQt/AJF1rqvjyF3fyox++yfxCmsqSKLs2VfO5Jzdz36bmwuGxVAGEuupS+XMB9dkjoLmZ0gHk2cfW8Wk5+Gc1H7bcW4m2KJ+Qh5bIPF5hUfcKg+M4joQwBDQJjXSWWfDp3nmAqsQAWzeN0aRIwFh/iqxJUdeWZ93GPK3tQQ0KzCtqmU7lmJtaZlaGmMlamgHbp0LkOp30kJ6oqSvl2NHr9Fyf5hd/9d8RDpfKKALcujkrJ9YFNyoBA2zcGlf0OMn84gImvERZTY5Hny5i36FK3nptofBrKRvXd3PogY34ZlyR9R9QJyN+5S9/l97zR1he1ABv6uADH3wE3wlool+nvtMl4kSIhgeIJ1ZIFBmyyx6L023MDK2wa28RzWuW2XsgSFqR65qWMInyABU1YdrW1hAvDTO94HHq1DLVzcVEEkYLP7oGmOHGrVV++O1Bjh2fZS4XplLtOTnJPRPTuMESKP0YX/nt3yJeVsy5c0PsufdZmhsPcP74GOd1xbC8mCW1GmRIV1OtDTUkV1coLwqyprFZfGooqapnKRPl2c//Z+krxfjgIGXNHRRvfoySth1ESxrZ8uDX2Hvoc7R2tGlMPCqqQ0SLXNFcpTRWrUkW1Uk7x/TkPK/86AZOrJ5s0W+Q8h5kcT7F0x9cR6+uXX/66g1OnbmOG4G1uyMcerRGkW8ZTrSSKyOrOmgU88mn91BbWUJ7SznVij5ktNGeOztKuKhMG8s0U/1/ydzkHZZoY9WrxDMaW3woJL2MkjYC1/jyiwx532Cv6x2VwcM4YPTjqt6+0eKAIxjVmbza0SOSjm/xVVa7Pqo0OOJhfBHwHEE7YAxgVG/kSEHINdgqNYuTcC0zIQcMuB4gubJ6+cJA9F2Mch72McpbmQp8ja1xyOmdl2yoTZ0hJ6qqEg5IOmzGB2zkICCYkAFLU1n1G8G4lqXqwJOT5BvNS8ngWaRCUo8csAcEFx+Jb9mIohpd26Ba9cG2G9VmBeOp/0YMCrIZlDMSw8FVztcVnU22H771QNVipGdRw9LW8oGLh6pB8gRFL+j5haKNkHgqi4z9tkLZLNrvQDjGGMEZrS0+rnA96UX+ASIP+Hjqmy9dW+JGmH6hn75aDHk5pSHhu8bHUb9cxyVoICihrDzWNoIaIMvLNw55JQUlxc8Vbc9SI6+sJ76IhppV5xISc9eRm6EOWhzP0ZolPr5kA0/4aJiNYA145u5YeBDwUV69lb4cyaAOYYzBPo742LfrY1mRVw9c1QVlRMJQSaSsFhwHV7iurOKuwwyozm6QnuqzRu2SwCDbdtRm++07hbkgUZBgCASJo6xglNEHX+PhCcDiOeqfEapvaajO0ds1qtHHVV6GJ3l80RQ51Xlq8yWD1acjvFAwRCySJj16mOkL3yFkRunatYFgQzcpt4KMH6U4HiUsvLwcOMs3v5qnUzd3P/tkN611Rdy6fYvnXj/B0avTjCTLmMnVaaMs0pj6DPf3UlZZSTrjk88bsvk8RYGcoop5otr8skujhLxZHjmwkb1buwlq0HvHRnjl8ClefPUdOptbmJyeZ2JqjkAgzMz8ipzrJG+8c4Y3j5xgXE53hxzYX/zZD3NgZ5sc6jxbdxwiqCjVfXs2MDc/w55t62mR898/0MdTh+7lM08/RXFJCa8dP8GLb70tLRgekjN9YNd26qsrcdTXgGMIazynJidZkbPnRGJEItFCtMpu5oMj01rD64W3m1t3hjinW9ai4gRuWOt/fS01NeXEY9K5nyYvWfoHp3j9xBVeOHaZd87f4vrQODFFx/bt3IK1B9+3I2hwNDa+MRjXRdgau7zqfII6VIVCrg4NbcRKqwkmyqWrUKEtrluDpbkRgiRxyAgviy+79TT+vow1rUhdUVkFNtLtOmGCct4ra2tpbu8gKiHn5iaZHhtlfuQWyxM/YsumEd3iBqitgrJ4hlPvvssf/c7vURkto72licbOZk5em+Cv/+ko7x0fEK8QfmYZPz2lPaueucW8/IBx3j96lr377yEi+YJylp/88INUVDlEQkEmRnKCCeO75QrWeLKHMB3tlRw6uJbRqVVuDYzR2hJj0+YGzaEQ6VwOo34EdUiLBKBTznJ7WYjcYpJ9OzsZGJogHHKY1150aWKFRePKWe3D/gWO4dtjfOq+VoIBl9nFFWZ1iDv/2o/xluY0Bilm82OEynLMzwywdWsD0UCepVuTNGstqS3O0dlYwuzAIGsbI8hLxNd1/eb2BM+9ck637Rk+89nt/NvffIzvvXWD/d3F/PLHNlJeUcSlhRRN26vY8vA6TF2ExXSayYFp0gm4NDJIWVsridoyyhVpP3dhkleP93H24gxLYyn+5h/OUey5fHF/O7Vy7gIaS086CKgP9kY1FHYLB4XK8hKMMcSLo3jSz3tnB3n93SsK2q1igPbOtey4517effstbl15R/t9hhrR27u+io99aDcyIK0NvuaNdj3ZoCNaIfGYnV7hLd3Q1DfUqj3PG+/fUNcdHSii1NfBpm0dGNnW7ds3aWtJsG5bM888s41D921gbCrDmQvT7LunkV/72fuorogxPpfX2GQpi2RYWhnkvp1rMIsZvvOTAT7571/iT799km+921v46zzBSkO41JXPmONWKk24zCGpMQ1MLNAU8BQknebFy6P8ULcRk3L6F5aSipKnePTQNrpaGnVAiTI+Paf1IsDSUorWxgS/8KVtPHCwm77eeWaFM6N1IxIyPPTgGjbrFsOo75OzizSvW8PepzbQ1VXG7//7J/jMPU1MjE2zrbqYP/vFe/j5j6zjl37mCVaG5mkoyfPjd47xy7oZcTRTMQYt+wYXZdDjU8gZ++0bUFIVXiZE3eZfY2Dxi5w7mgYNXEN5KYlQKfU6QYfiEUI6ChpNlEgkhGyZUCxIWFcMxaUhPC/A1EQSO1jVtaXILjBOgJnRG5w78j2e+vDXeOCjf8m2HY+xdkOFcLPkxGbd5gRLs0nKFerv3ORw/wfqFF3dzO3rlQTCVXLOh/i9r/8XXnr57ygrOsP59/6ZV//+P9KvjaGqaJBPf6pME8onoglzRAtnY2MRX/uFNYQTWeamZ3jjB98gHhxl4/YWrt4ZJBj3FK0uYsvGKPOrHtm0Q2d7p96GqfFFem5MCS/F1NgKGU2q428NkloK4XvVIEd6dT5PvKISE+ri+BuzMuBlFuZj0mO7HNhiljRBbvQneOWlcS5eGOdP/tufMDpwDAWeKdPgHNxTyc0rs/T2L/Mv33yfjq7NPPbE45ocUdZteZA9936ARz70eUi00LXjYSZvnCYQjOA7UdxYGbOapKsrDp4WzYG+KUpKi2nqKKKmKc/jHw1x5/YV5ueKwCkiFIpQEi9npHeK4Ttnef/wK4RDUc6d6WHDls1U1DYzM53nxqVFfvzPEb75d4a//ONTvPDDv6FrfTuldSVc6bvO0Mgc0zLETRuKWZxZ0GJZKrkf5vq5OVz3EI3dDxEqjuP7OVmVjyubcj0H7avkjMEzUo82EVdvfeTEIDsRnPEJyPisw+DLydAHRIG8KrEwjl0LhO+TxccXDZuMYArJCEiTxNJ1bZ14ibAgDb5xyHniq2SUrF0iskYzoQALwvAxghNhXMfgiZbNO+JjMKSF6BnBWbroER11EnUPYapCHyePMSopqaS8RRBf9UH7ncANeTUY8fH1zgrO9jOgsitZDA5GP/ZT8NxE3AC+4PQRhArib6N/VhYE6KgcAAKqMPgYz9ccR5RUqY+q8RyVHSNoVTi++if9KZtTsrQLDaJj8mi89GWQng02Um+MpzqjcXIsdSVAtHy9rIqMpPI8EGNsXxxLR1BiiWMJqw9Wx0JSLeQLdc5dmhIsoEVaIKAvw93HGCN+4Lo+1uG2fcirzvI0gDEG62QiDp4JiJY46bDgK3kY8PSR3MYYjGOwj6svdV0Y6rtxJYdq1OSLr00IL69Wz4iWaBqjRn18MTWii8rClDxINh+ZBaAaX7IIxlFffOUdxyMgRo7gLY51ZAWBmkTdl6NkCm8DOAb0wT7ev+Y8W1KtPrbfFj+gvPYCgqIZEpyK+DiWfaFkBOCrvxk1eJLFEzNXVuAYB09MJCW+6h3lA65DPjdDZuw43vBbhUDDZt1S1nStYzEVxjcBIuGIpl2eXB6lPMXhPNsaXD5yoIotnVFOX7rMPz/3DhcHcyQj7SwH6goBgLy0aozP/MQ49Q11IBWHAh5Li3OMyakpDS1r/ZzHSy+zf2c3n/7o4zQ11nCzt199CXDsxHXu3Ozj3r07mZxf5vB759i4tptrN3sUWSyipLKC6aWMNvAlXnn9KG8ePcGE1qCPf3AvT20LsLnZ4RMfvpetijqtLM9RVVFKVXkV+3buYXhyin95/kUuXrvO+s4OPv6BJ9m+aR1Ge1tSUdSsJ+mlHxNw2L6xg4Ac44qKCqJy2moqY6zrqKO8OEKRHMVkapkeOchpIqzbsJYaBRva6stpqIrTVJXgQ/duVdrIw4r+7VnfypraCqLS+6QOCacv9/OCHKCjJ6/ieT72pjiPBseA69ixSeswskw+k8FTMAE9fj6Dn1shGnGIhEJkFP0MWd0qHyuKsDA7g+/lLCRGA23nhvEcAgQ11hAvKWNquB834JLToBrxqaiqo6q6iUi8lMqaKF54iXfeOktXVSn/8H/+FydP3NDtscY+UcrLL53m9IUxrt+cJFKU4NEnDrJ1/1Z+7Td/haaGSmqqS9myuZknDnSxMNHLI4/to6/3Kj/43nfpu9PH2OAIRUHkMHnCj7FmTSe1pUH+w688xKEHNnBtcIZT9iZCfTpxvJdLCli9c3KAeTnDReEg+/e201IbJhGP8dj+Vp756HaqpOdUcpl/88nddFaFCWmNra4qZm1nJY5uQCLBHJ2bGjg/scy69hif+tgaPv/lLvY9Wo0NSWayPv3jqyQVMc2uuMzcmWRbWz0dOhwZJ8jcQo7vvHmdNy6N0FZfyqbqBM/uruPijUFGUtC0vpa9Bys4c+Y4deWG6ZtTxBzYcG8L0cY4w+N5rl9Mk10p1cFhLXt2dFLjxvnj3xvk3/3KYV59aYo1GpdP3FfP1u4ycm6AHyrg9vatef7D317kxTPjVMTD7OxuoK2ujC9+dAcJ2Z91fm0EflzBu6BsdeP6JoJBl1Q6p/Gaxx7CwpEQuXyW2YkxHt3ezmTPBGPTq7x1elo0m3j+pyd0MMhSEonw4MZmSqNhHOOxLGf25tIqU6k86zpKgRBXIgAAEABJREFU+cVfeFz0gvSPTPHovVU880AVX/j4Nj746E5qa0qZnRtgaWmWt16/TmdDmQ5uYVbzEYZvrvLt757kvWO3qC8P8cCOJkWEo2yXbk6+fZU33+1hVhHwLjnmCSmttiRIRkHGH37vBsdf6WXw9jx35H+tW1tFi/yODz28iWykhB8c7mV9dzNh3TI8+dj9PPLAPRy4dxdf/MInIBCUX7LAb/2Hn+ev/+w/8/v/5Vf4hc9+hLnxmOzwNFdvjZBM5nD0MzC4yB/+8Qmee+ks61urCgGEq+9fJ6i+9/VN8875Hj75kY18+FCX1oEsU0srdDU1UBWDipjH+FSK2vIEq7Oi52jRsAu13cxFG6MymtB2Itq35iMYg7GNToxVp5vK9icor9tOmQyntMTFaPCHbhtuXl0lk/aUsrrqzxGOBRWVDeORw/4u2sJiShMdEI/R4WlNrlF8TeiE4F58/k1uaUGeXQ5y/fx5rl9ZZaRvRYtJnHffNJh0MRFTSW4pxKm3pxnvH2fXgc/y9Je+TqKsRhHuMNMzOV554bakz5CTR27ktbz8/AtcuRwmX/ZpZlKVbNmaIJkN8Bd/PcWOgyVs2ZWgra2EqsYIKX8ZNzhJPJrh6BthfvjdCLdvLBKJ5Ll2oY+8rg+mppfIyzhTySzJ5QyOfg492sh9Byr4yKef1qR6gkg4iJc17Hvw42zc+0EWNBmH5SRX1e9lJRVh+to3OPz9/64FNEinTpD5XJKJ6SktWlN86HMl7H2imOr6BuYXPZxIkTaWXr7zvfd48/AdRmZqqencTSJRzMm3XiQXLGbgyjHCjiGvk0pFVRXJ1SSVjdWM9FxkbHiENRu7WZJj72WiTIwHlNDGEMDNObqG83j08fuJR0o5+sJzjPbeYmZuRptplSINVTz6kV/msWc/r9MwLMtZf+RTX6d57XYW5ud47vvvcUcGZ/+hSDThYK/2phdj5EyIPQ/9PJXrPkFFwyM0dD1DvGE9WXlYWtdxCkYF1u6Q3J5vQG15mYav5KroyeJ8JYOjNgqPp5G1H6GAHBULZ9Rind0CSRV826i3ES5KxiCnxddmguj4SsaS0EaDWsFxoJBRk/EdldWuxcTW+aLlC8DH/nhgK42PJ9hCHwSXF77viqxgCs0qG2VUZf2Hu3zUUV99dOQQWkiMo4+Lbwy2e4iObyg0qVu2qALYZrHCNggE33cKOEYFkcQTcl6td1Elt28LVj5ftqokogb9GARpJI+vEiiDSMndsZTB+dd+qrIAIcZBgdlWy8eoYHVskdWEffvKGA2Ah/iBZFF//ADGONKPUYWDK2RXbSaHZamcPr7kVD32LX6e6Eg4PEOh31ZPPuDrxxOtnC9430fNGONijMHKa5MnuT1HujQ+TiGBceDul6t3ABy9UaWnt2j9Kx+jSLkoC9STbIaQL3CjZOmJtxXG2MEQD9+oQfVqxfUdCedjcV3JZeuMpS8cRzDGGIwxghGEmEmyQqtxfPKCzws/rxpB4AiuYEeOSpJHataY+KgBMBT8J9+A8q76Z5Sss2V1g+gV6gBb74hWAFPoi+sYrOg+nqRSXnrzC8mROjyskx8CQRsiwRBucpKF3rcJzZ1gTbNPy4b1JOrXEoiWCt8lJBjbj4XVHDOTq/ipVXZ1lvCJQy1UF+c4ceYsz79zjevjLvlYJyumnJSu3305NeoFjp8ln08V3rUKe/rpBfzFEVJjNylhnjZtvkYCP6zocUKR43NX7vDCa6d4/qWT5HQqcHRAeOrJQyxpzX3lrfMYN0Rc69+FSzfxdXoTG5Z0Q0o4SjAW063hCN/6/iv85KXDBMwKe9ZFOLR/DfXVldy7517mFdE6d/Um7x4/qX0iy4HdO7lv9y46GxsIOeqDrlM96dqqPm8MfaNTHDl7hXeOnqa8soz2rmb27d5IU10183L0s4UbWY/K6momF3OUytEvjjm06Yp73+ZOdq1rJ726StB1KY3HaKwqY21LLbs3tPPgrnV88NAOnj60ncf2dFNSFCQQCGGvq9O67vfRI7tZmJrQeGUpSSTw5OyncxmyWu9TySXtt4vqZ1JBqAWZbYrU8iJuIEogFBeMISdnJafoqC8bs9bkihKyjdKqcu0FA8JfwXUcEDOBENaeU1ZeCW6dHO8G8nMxlidntW8WaW+TI7S1hb271lNaXYIby9M3Ps7AwDgXL/coCDPJ4cPvMT01zYZNbTQ0F9Nal6a8CJ7+yL2888bLPPzg/dy6+h59V88SdIpprAnw9Mf2Utq0AUdO5ksv3eCObKChPii6M5RWFSPjoViR7taaBE8eqCGVSVLeVkZRfZR8NMK3nr/KD793kVs9kxr/OU6e6aNTDlp50KOpvoSaxiif/swO3TZXaa8vpntjI/v2a7xjS0R127xpx1pWZjztk4b8qs9bL1+nd9IwNBPg4sUp1m3ppkF06iqLqdKBqaOtnNVMhkRVRM72Apl4EfOeQ1VlDtfLECTKjh01tHUluDk6z0LG46c/uUlHfRMV/jLXTt/k7795mivXpxQgnBHvZda01tLW1MDffu8yY6sBHri/i48+sZGndUCUSyEaOUZTHr2zKc7fHFYkf5G//+5plhSlb24pp2uN/CPZTEQh/KPHr5NMZ7FDHQy61NTWyWcoZXJsksmRYR0Ap3lkYx33tFTSqLF57fnX+aCc7Z3djQQDGquDXdg139MkyGmOTS4uy2J8+seXNSajFEVDILscWzBc71nlOTnlvTdv84f/6Sk21hdxoKtctz/XuXnhJoHUCptbHOrbyzl/ZZgHd6wl7vlsiGfY0VxJZniRyZFlyeqxrqtMznicfc1xzdUGykMBPvfARq4PLjOswJ0r23/r5AizTpCf+913+bMfXGVzY5z/+WsPEJXcx06cpaQkTm/fCP/xv/45x05d5s7AJP1DI0zOjNPSWslG3YQ98+xT/Jff+RV+5cufZOemLh7b143dE3786jl6hhe4NjBFVHN9Ffj2D49z+vYUP3ntJm9dm+Nrn9rF1vYy/uj71/jr756ip2+IdzWOP3p3iKM6aC6l81rCHbD/SMjXpu9JdWh22Tmm9YS7yejtYSMfOdtuQ4z5BCXdv0ww+gR+NsDIcJqhvgW+/NVPUCPDT6eygodIIMjEwCLaLTRZAxoHn2hRlKKSUg489BgPPrGfYARSkqGoAi6e+Qnn3/4uxTGXyvJi4oqAJ1NTVNVkiFc5TE4lOXU0RXNbK+vXjpBO/oTZwWPs3NbOPQ9X0doVIlEe0uQPUteyic//zvfJejWaGDA1maCyYwdb91Wy78Bm6tvu4b13hugbTDIwuMRK0uf1N24wPr/E8FSWZU2NYU2qxuYH+eRnP89nv7hFhulTWubR0FKkfoTo6m4jlfSwJ56KhhSDd05x8NAG0S5hblYD8Tf/WxPyXvW7CGmaUGmYxvo4777wCjvvfZpnvvjrknMtlZWVBLwUazaUUFwb5E//9wAd2z7Ax3/uj9iy6T4qq9p4481LJCq30rn308yuSL8ZqTVnqGxqpOfq+9qEVwoTwTelePkVlodPcfTNF8B4rNNG+bM/92UaqjcwfDuhiRjh5vUe8uk0US2iZ8/2aWQjTEzMceCBx/nYxx7mvoMdhOQs9w2Oc+zt8wTDmyiufJijb/ezZc8HWa+oDuQY6J/AnuZCsQALOsG1dDaxZn0d2w4+oIW9hgc/919xi7rwNTkljD4GreLkXJCPgeuriJLxCBgV5DAYlTEOPgajiZ1XOS8JXddDvhyqLrShiW1/fcAHgsYoOYLybDOFL+MXXnlBF2xXb4vjaFKHBF/g7YGretcBJEPOhmeVzwnTw8h+fIkrOpLLzpOCfyYhNL8LHXDVCdczBVwjfo7ktckVvlG9o7eVzdaZvMEVX98i2x1M8GKNfSSSZEdX7w4B4cjPwDpiCqCAyuKAlVNMwQGkT6OXI/6+kB0pyVNZWZAMeeF4AvT09rE/qHtOgbYrvTnyRlzhOpLBVxkLZwkWkinIYnElrqiAIwUZEfctnK1R32y7zTqOD7ZeL5EjYOmKp11H0MmjIKP4+VKekWwSkLzxsTLeHRsfqzuDERnJqjb5KuQL/FT2wTZ5nofYCt1oTBwCEi4g2R0ldQ7bl4BIBLCS5fXtIWCsuhzp3hddiaY6VGf0dmTBrpIpJIwddSXRVSPWVox42gXXiIdvPDTlJIqlKAhLQrC++qQX1hYtR7VgjC9fwJOcKrkGFUXPEUn12kBOOJ5sIKi8pZ0TWF56NCJtVI/qkYNsHTxh3cWXTn1fZJQ8nIL+cmJscT3JVsAVHTXgur4AVRAdX/QcaSOoBoEhFArwuUXmel8nOfK21rK41pzNpONNLOXCIOc1Iic1p/V+fjHDvK7jY6zy1L5qPnBvEyF3gefeOMJbJ+4wvFrGaqSFmUxMkb4gfs6XQ6c1ys9pDHNyngzO8gQVRT7TI7dJT/dR7C6xe2s7H/vQw2TldNt/KPXqe2d54fAFDr93nTPnBxTdW2ZkYoq25joGtTa9feSSbvHGCUWjnLx8i+HJJa31ERwZmp0DZYkiItGEDgRRujobmJ2a5Nq1m6BOV5WVKzCQ5q2jx7io6HRrcwNPPnQfW7u7iYWCWGXlpScPT3l9HJexuSV+9NJ7fOe5o7z4+mnJskhjWxM5RYFPXrjKxTvDhOMlrFnbweYNnYqmLxKWbIkil/qqKB2S2+o6GnDZtLYFa5++BtBTsoPganzRePePT3Ltdh+XdEAxom3bXcdR36xcnvbRgByZCMmVZUUbJ8llMhjhmoK9eOQVRAoINB51FSiZF0m1KzobigRJrS5qn1zC8zNaP3IYBZt82YEbyOM4OWrq63RTeUfiyEKsrStSH8ovk3AyiqYbjVOQNh2iSkoyNGn/qqzIMavDhP2VmK27O+isDrOuoYKtu5t55pkuNu/Yzp/+/h/xSz/7ywwPjBFRND1cXEp16wbs77ZfPPM+Ny6/qWj3EcrLK5ifXiXgxui9tcxiKkmwpIGXXr9GMjNHPGooLY8xPjwnZzdNS10R1ZWGy73L7N23hW9+6yxnbqf4vT/4jywS5MenB4nVlAummLXNxWzdVMJnP7mZ8uo8ywvTDFwb5pyipXcujBDKznLseD9Lyx6BYBGrioxWlSU05qs88oE2GkuzshfYed92Tt4Y42+++Q7de3ZStaGbA9sbGFNAqVvjXt3SQpn8lac31tMa8hi7ME2JKeXFl+/w9z/q4Z2hRUo6qjkh2fp6FhmbSMq2r1FXEaVFEfWLd2Y4d3OEjx+s4eknNzM6NEpQU/f46RGMnPN9u9dSWpzi3nu68HTgm5qdp7MtQUlZlEr1NavAZN6OqW7Oo65HqcZoVYfMjK5is5k8Wc1FT2vN9PQ0mhh84ud+C0+LaH1bJY9+dhOf+sJmHn2oRVHjTZwcX+J63zircs5vjc6Q0eHNDTj4mhd3D4+GV3WAfuHVy2SyOUJhlzfe6uUnr/Zz5twQn1Qk9ykWS7YAABAASURBVOVXzzMz73Ph4hgViRClRVBa7LGhI4ZJrxALh/DCEVrrS9nZUM3lo3coC5QTrahlOeUzN7PE2VvTdG6r5eTFUa6MzPLNV84yODKFnBUu3lqiY00Dx8+NMqoDxvXZFd4ZW+a3/vR1zYMs9nf1X3/zmObKKhcv9SIl4mpT+Od/folf/fU/4Zd/4w/5n3/8j7zy1lusJqc5cN8m/tvXf5GWpnp2bGnjyScf4qtf/hRf/YUvMDw8wYXbM5iGDSxqI66pLeflo/P84V+e4TtHR+luKGVsdoEfvnWLnukMZ69N0jO6xORCBkczDceA6ylZKfy7b095XwNi0KO3r7JrDEYTPuctaHE8w2D/IIliRydJj9aOckUzxtm0vpTm5jKdkEpo7WwnJKPNpg3xohiui5zQpK6schSXNFJZ3cbqisfUwhKN6xJs2NRIdn6Ykppq4sXLfORjYT75pVpqWnydONNs3RvgE1+4l4OPJihrhWz+Br3Xv8Xa9SOiHSUQqCOt06bvZRkbHi1Euz/y1b/gkc/+FwLF1cysdDIzvp6b569w4eQbVNd2MDEZJu9HOH1ympmJPKWJTq5dTTM/M0g0PMHE2ARLs1rE7wyQXQ3pyiRO1A8Q0mDNTM3S1tLM7UsrnD2R1yn8Ov/0V39JPuOSKCnVApzRddwc63btKwz6a9/5Sy6dvczG3U8RDg5z7czf0bhxuwYixe0bq9y57vHtv06B30TT2nsoaTzApid/k+u3R8QvTH3rVm1c4YJRr2aWWJmfo7qqSVuBKUw6O4FCxXGG+y7zvb/4z6rL87HPHmBs9DheyVpqNnyVhppuhnp7CUUMC6t5VuVc/9vf/jTbd7XR2raGmDamC+ev88arPyLoTNC5ZRdd2++hpnUfbXt/nm2HnqGscSeVTWsJh4tp765FytcpMYQTynD4zbPc0ULx+k/+B7fO/yXTo2cIVNWq/x4OyIoovANQyBuj7hpHY+Die6aQbItyWOfEl3H6gOs4eAU4CgsDvoOPEV4BUm/fVmFt1he8SKkd4RgUSADhG8FbrKCY2k3JOkJ530IbwfqCBT+v5PmiA46HMPxCQo9XqBdsAUdw9i0YIWvTMgTUbuk72vDsKT9nRMd4ousjIqJ5FzcgRQhEU8/BkzZ8Jcc4qKvkfI+88jklX3006NGXcX0sDZt8dc5VewiwOrLwiKYkQt0s1LnCcaxgBUZqKchipDvR8WzZ2FbJZBEF6QuhkNDj45mA2o36xV3dqq+OY2EorBUWywg+oORKTqssR33FQNbxMQLQN3lVeEr5gkC2BiwdYyQDYIwy4oQ6YGF90bMOrIceQ6HdR7CeLwhfZeUtHzwsv6D4BEU7pMVFbAVpVG9kL1DogQbRkAPpzxiDI/qecYRtsI/9NrZfavPVW79Q6ePorRHBMjQqOMYvtLomLxo5S06685VXEhGLl9dbgypcW/ItKr7wPN8IFuFDUMQkkvDAEU+1qF40HN9WKG/EExxQHtHQWOAX9GjlcYSP9O0rYUBNGMctZD2RMKqTeRR+LSrgOLiCd1Rp6ZlgAA0r6cVBksPv4s0ep74xRueu3XhFLSykowQDUa17UepKA0RNSk6dR3OZw5P7anhkVw3Z1ByvHD7BW2f6mcxXk4q0s5BLKIKYw9GBMbm6Kt1LEAlmnDxh0XAUHMlM9xLIzdJZE+LJB3bw8WceorO9iYmZOUYm57VxLnD42A0uXJ9geGaFZUVZS0pddirqGQlHuHhtgMHRWbS/0djcSP/gjAIEGWKRII7vURQOEJQWbt26gxY+1q1p4ZH7dykAs0Y0+3jj2GmtuSHK4jHu2bmNzuZmzQVPa2lGkvoY18EJBJhbSXHmZh/fe+UY9n9HvHhtCHIOfiZHoqhM63mSufkktYoAbupuZeOaGnZvbFFgJgOSoLGyiD0bWmiqriAcCGncNSD6lCuiaccuqOh/Rn3rGx6TDi/z7VdP8NrJ21wdXKBv2WdMtLOZNI4x6kYex9FbY52Rg1RUFMcNol76ODqoGunbU989fDkUWQKhMOlUChdwTU7jkNZY+uRTi1rLLU5W63BGJuoRC3l6Z6mqbZS+DKmVFew6GXZzbGjP0VI5T2B1hJLQMOdOneGnPzrF1QuXuHppmKn5Rfompzl38RpG+jqwqZbaihC3r2lfyUzhKki0c1MdlZU5Ll4Z5fU3b/DS9/6Bt5//MZlUmm/86XdIhNJUlyeobdb+Fa4imYF4rLQwvpXVITm03RSrv21V5VQHXB7e2kBMfe9Y00bXhi5efesKrmu0Z/by13/6F2yUs/nwgXoS0TRTUzMKbGl/zAQ4d+MOqYkUydFVYm6AzR3turXuIKGgkZczzE6mWBjP4M6myXges/ksf/vTXlaLgixNj/LDbx8mKef1lg6Wv/8/fsLhF45ze3CeLQ0lDA+tcvTibcldzPLgHK2SNT1jGLkxSLH24YcfWqubXo/r10blX4wRijm8/tZJ1jSWcd+eJtbKdkorivj5z2yjS9Hq5ZEZzp0fpyherDmxwN9//yyTy2l8E9O8y6hvQT7y8HpKgoaAVgRX9tW5bgNxwQ+PL5DTAbiupJgi6UuqobwkRlh2XZmIEjDIdkIkF+b5+hf3saHBZSXg8c61Ps72JvmL587J1rI015cRi8a4reCirA+75znSm5HV2XxAa0jAceVb5cnJJu3t/L0KbN63pZEfvNfHRCrIg4+uY3wuxXf+7BNsu7edz/7sA2y6Zx0vv36LaCzC1lb5Crkk58Zm8KsqiEsffUODtLWWsixfcUE+4dXbWdaURGhsKWM+ncONRti8rwtCQW73DHPvllrqpbuaqiI66opxw4a6mjgVRWG8nMdKKiv7oDCP7MEgFA5Jj478vXnee/8K3/jHV/n9P/gmf//P3+fkhZOs27mBL37hk3Q21iiqP82ly1dZkS8ZCoZYnE6pvlLroceGrhrW7t7CBz98iK51a9i6rYv13W2URQPUxoPsao7xmUMNWpOkMLQSu1r8XU1IxzjkNaltUtG26mUKArq+BCXPyvQgi2PvakCvk3en6eyKFJy8135wWBHqJVJLi5SWxXjgg5+mtnkni1oskks+RbFSAsEwSbXfut3L2TPTbN/7Qe5/7Avkshuoq42yc+ccH3pihg8/U8LaDUGqSx0q3Ary01kmR5e5c+cGr790TaeiPF4yx7b1tQz15EjEHuX+Z79HvPxh8ukMS7NjirCWEyprkON7lbCUPn7nAm3NrXRtbCNRWsG23Y8yNZVmbGyJSDSqqECUnpu9NNbGtLHEuHp+ivOnTvP6a+d5/715ltWH5TmPYB7qayNMTCyytjtONptnftpjfi4n2k2s3XiQX/z6X9K2eTuuM0dD81rqywPEA4Z//5v/no62CmJFk0SDozz3jT9mcuAOtQ1trN/xSTbt/TKRSILhWxe4c+JPtPg4PPLZP2TtrqfZ8vAntCnOEwsZolqoO9o6CYZKZUQpFhcGCUXCZFammJ4YpP/GZR770C/RvX0f9z6wSU7/bVbGX6a9C12BbWTrri5Ka6LMLszwP3/vv+kwcZ7OzrVcvXKOex99mtq1D1JWtZF4TR3JxSWq29rJOEFMJEbVms1cv7EgmhNcP7/InBYnLxfFy0eYGk/qCspw7fwxrr7/Lxz+/n9n8MxbBMMOxpEBgSwIOZBgHQFZO+SNFnkIyAALvy5hVBYcOPo2AjGgOqldL4OLKcDfbVUe+whOFa4BY/QFwnPwMBhjUAaL5AjGxxQcj7zxtZn4aN/SG72NNiCXgrNowBOeU5gXjjAcBIArIdxCyWjyONjfm7X4vmDvJoH5CNfVYmb09q1bp7cBbZJGnTaF/hoEhn0MToGW5ZUXjHXGHM9YcTHGyLEFTzCeI1mNX6jTFwLRS7hqM5q31qHHgFAoUPd9UHIkoK+ajPGw+rB5kcKxgOqWmoSkWrXbSKdISTYREl5AL6RxX4dJT/C+Y3CEIEvAsbIojy9uHqhZyUPrsFB8VXgEXdugBDhKFsa3OsAUyo7kM95dfCkB13gE1GZA7QZPPETJsigkI3hUoUAqOekxr4IvHBePoAb3rjYgJDmNrZdsAXXIdSSDaGFpG30riYywEB9ffJEZGlApIDpWTkewKPkqeNh2YRjIiS5KQeUd0bX8ERzqh/ENAcFb/QbEF9Gz/bV9wgXrvKhK64JajMbTEaaBAKja6NtoyByMr6SS/CaMUZ3yd+kjWCNSvmAMAeMKXngyfEdweQzGUTLW9kGABANGm2WQ9Gwfk1d/RCx1nrbOcmrWbsKPN6nfcaKhCPFwkJz6ML+UY350mN5T77BBG9u9W2oYHLzNq0dOc+LOPE5xPW6iiRUvSlJjKW8Nz8vhaVZl8km5l1mCuWXSCxNkJ3qZ6TnNrq1tfPxDD/DJDz9GeVmpNrPLnL92lcWlZUWOxG9ulUVFD0vK68mkfSrLgvzbr3yU8ekZwtoUEyXFcnwMZRUVcuJhsHeUXDIp59UlEYSG6jgRhfr+zec/zBc++kEFK5LcHhjhPTmFN24NMqdNciGTZe/uXcwvzrK4uiLduFKmS7CoiJHZJZ57+yT//NPDHDl1hyFFnuw/vM9LhcvL89q3AgpsNFJbXabIaYI9G5v4wIFNPHbPVl0xzzI2OSenrY77tq7B8dLU6BbSk6PmSz+u4xCJRFlYTfLuifN887l3ef3UTQZm8mRMTOt2CXknSLgoIbgIApc+PVLptEYzJBkDegcYGxxlUcEUbZbEpBMn5GKdGwWZyeUdjWMAPxAmKyPzfBcvkyYkdJcsyblJvOwSKCCTz66IzhJ5OZG5XIbaxmYFlcbkswQJRh22bQ+zffMc6zYu8OGPHqJBt9BL5CiqDjGn/aKpoYpoxNfYTdGzNMel0QH6+nq5fO621scFNm8MSvY5fu+/vMwR3bR2dtVz5UovbV1dfPATn2V6Nc7+Bx+hfdMWUpKhpKyY5FKevGxhsOcatXURrl8dJjXrc2BjM4vJLJ729CfuX8exE7d5+/BlBoemWVnJsmFzM/nlZT7xQCNf+EAXD9+zhkPbqpF6ePPdAZ57eVB2sEz39o185iuHaKuv4ujbPbz29hx+1lCci/HKi7d5/v1RTisSvjifZnA4xe3RFCU1FTx1/1rWNcVIp/JcGFvgwU+3sZieYyFlIL3EoR0lxEocTg9Oa0xHZEtGtlukA2SQskiAQ90tTA2sKvq5QFtLJenFVa71z/On/6z9fUS6ryjiyrUJjl1ZojoeY2IhxaBufj/70U201cS50zPF9Pg0JW6EZx/v5CtfWEdHwiWsQZ+cmufe+z/IZz68g9/+xZ2EosGC3fzqLzxIbUVMdujTUCGfak21gpAebRv30LXrMTZv3kRdYymXdGg8e3WZE5fH2VBfyi88tpkHNjZQXeRyXX5QMuthPMikMtgxMkZ99kHGiK+ffN6TfxLXIWaBV071c753ipaaGJFAlnQoxB9/4wR1XRtYfYGHAAAQAElEQVTp06329/72OEXRGEfODPHWmdtsv6+Ujv11jK3m+MGPT5AtijO55BXkj8tBffNML+eHl5meTbKSActrRAfero4K8VvmYFeCtbopuHddJVVhj+GbM2zvqqa8qoR0zqO2phxX62Amk9PY+djoveu4RKMhAoEglZqf/UOzHH3/Jn/05z/k2PvnKS0tY9euLYxoni3PTfDkg610tAYZHLmmtTFDS3WAq5dPcv7ke7z15mF+8MoJCebzsQd38ctPrefZ+7fyoQe2UaxDg/bGjBZCT7qSxqzijBZ/ZfWNkWC+A77xtT77+ILK+oZY7XYSDU+Tyd1D2v0q7x1ez09/MEqVFr+q0hhNrd1a8HKKYPfi61Tz2Kd+nUC8Uw6XQ1NzN5t3PkBx1QY2H/gEVe330HtjVA75JBeOvkFsZYwFLVLPvzjD93+4xJ3b06xdO8zBR4rZvyfOxk0BRvqTmnQBKsNBxmW0Vy/M0nN1haWFEM/8yl/QuOUTzIxPMjcxyW2dRrYe2EuxlDZ49Yg2ojlFV/dSFKvjr/74H1hdSBPXFdrKUpL5mVWqyqIMDaS0ICW49+BO0Ha3rElfWRsv6KOhvZHa1jUsrThoL9HA3IKA5lguw9T0PLMzaXRk59TRl+lsLePyu99l7MobfObpTj78ZAW33vsRDU0tnHhviYUpj2efraK+JaFI+yzx4DKrE+M06Mqrqi6ozfA4Z5//IsmFHioau7hy5j1thGEtKBkGdU1RtW4rvhukc9M+bpx9Q842XHjtm9po4amP/Abbn/xFlmOfp3/ufg5/73dZnHqTnhtHZTj9WlyusKQDT31DjESx+Ov66Pata8TiU3jmuzQ2txKqfoCBi6dp7N5KWo4V7hI5f4Ej3/4dFkcu07q2Uwt0SrYR1AnWw5iwDNjT5PAJBkJkFIYojuTYtmsTNrLikJcOlZCKnLvJsW95q75mcN5amAzO2M1IeRdPxqdkUM63ahYvj4DKrvBEpvAJyBmQX4Gvt+ODmgtfjrDsrz24OXCMI94GYyg8Fi5YqHNUNhTKYoX4qhpXcFYmi5C3G6SlZXysvBZG+xYI1fjCRUl8fRG3jqAnGqpC4ujlFhJ6jO8JxVXOB9fH90VPreCpXr03vtrAMXpZnVgY6SUg4Ry989KLWrCrnYWxvPKAdSB90UBCGTH1fKM6U6BzFw5J5Ci5+Fpc7IECiWHxJLLgfInjFQ4UEvEurmQLgxZkI934arPtCA6NIljeOHlt2T6Wnh0PIw7GMhSuj1WOhQOJhURCQ4vH3T4aRFfJVYOrqoDqJZ0cDEPOcySewY6BUZtjhRRsXu+CfGpHZcexVAyIl4fFFlc58uoiVj4ri7SqdggIPmCJGQ+jtyMZjQtiL1iBOB4hEbdy+HlfFWpT2bFXGOLnG9tieYibGHhCzmOkGwfj620QgtVA4YWVLYePa3wCasuLny96glKto7EXnvBVjTECEMu8Nksj+dSK1VNhzoiXbwRbsAFfPRUFIbniiRRq4YzJi6nq9Q7afoiG7Wsw4GgDTpJIXmXm6vcpzl9kx74u6tbvYSlQw5IiejgBXJ1okxlPm3pO199J1tYE2b21g/0PPMiZSzf51ovvMDa9oPUoJrlDOug5BTlCfk58c3Lq8vhZyZbLEcwuE0xNkB65TnR1hLbGMM8+/SCPPHw/86tZfvjKEX706vu8duQCW7o3kkymFQjxRc/RGuHT2NJJSSLBQ/ft4dKVO7zx9iWu3xqmqaFCwROfe3e3E3ZSdMnh//SzBxSZbmDP9i4+/7EnuHfPDvq07j/39rvcGRoRrSYefvAgOza3YfIZjpy7wTlFu4qiJWQUWT937RqXb/fzLz95k2//9B2u3h4vRKnmFpJMzi1jHJfKilLyZBSdaqdZkbF9W1r4wKFd3LO5W45ogHM3bjM1s8CBHetY11pHNpvWeDrYgwqyz7R0cnNglO++dpRvvnScq8MLBEtqiRZX4huDVE91SYDSIsOj+7rZI717Gl8jCyhSdM/4WdHzCSrwU9vUQTxRxdzcIj13biuSNlPYuwOFyeeTz2YKMvl24jgBReN9UorcRSJF5HNZfDnarp2zqUXyXqYgay69TFGRo4joCiaX16Elyze/e4K//farcoZPc21ggg17HmF6Rjro7uCDz35EgbMVHZygsSbBlv2djGl/DBaVynldT7SskTHtgSsmxUeebefZD2zi3gc/wM/+6v/HQiZK94a91FeGqC7Osmf/w8QVGT56+CxTg3fYEL1DbTSNq9uHqcEsE/MB/vaFHpqbKyFRwtnrM6K9wh05uCHpJi/7v6WD3tFLE/z9C7f4k3+5w1vvDlKp/fzWeIbJ2RQbNjZSWuqyrt2h5+pVjlw6y7f/4WEqEnmmdH2/uGLYt7mJnt4Zoh4a240kl/NcvDDPa+/c4vDRXkqcKFXlMdZvqOfM2WEdwnK82T/LNe3Br7x4ndHeWenXJRMM8NyZKVLZEFoYmddN/J3JIZ54tEYOWxulZRFi6keGsPwLlxHdWlyXM3qtZ1E347NcFE07pRZXMrx2tJ94OIuXnGZR86alM8aXP7qFSnLs3lFHNBzTmpzj0unDHD58hZ7BRTq7q+mbWNJNwggLi0lSsr20E+H9W9MUF0XZ1VbEav/bHL98ijndbAz154iFivGzWU73zPAzf/Quf/H8eW5PLDK5mqFMTn9ea5aWJlZ1M+HLLq2Dm9d+CIZYLFo4UF7smS7Ycm1VMUfeOsPff+MdXn3tMj947Qq//LVvcvgn12hOBFjfUsx9u+p44lALx07PM9YPblGaz/7mBp75VDl77m2gtK6EYCxAXWMFEyt59m6s5N99qpuNbaVcOT1OpZOhvSVOLjXP3q6Y/MYZqiXnz3ygk8GBOfpHZjXtfGZn5wmHQ1TLRhOJEA88tJ36hnLs42p+pJOrsvuwdAjbupp57fUz/PZ/+T+6KZhmw/pGokFHwdmcDgWLnDwzzqvHhjl8bpw7oysapzmShAoHpT3NYc489xL/9Oo1+uQ/llcmFBxdj9N/6bxOsmkJ44iJAWlR6wEBKa6gSBmv1nQKj23QYqBZiRPZRLDx6yxHvkbzgT+gY+9HOXlllZ6REDeuTKN5xfUTV3n0o7/Gng/8Kp/5ze/w1L/5c5K5InpvXWF5ok+RzisM9Z3m1JEXibkzcrqbKKmpZW6+lKBbxZat69j3yHbC0SCLmvQ3B5K89c4kNeWV7Nv3MLHqKGt2hth7qIT2rjICgaA9zPPYl36Xzl0PcPXdv2Jm6DB3zrzKzK1+1ux4gJ++MqFlsoVwaJHlhVVy2lACAQejzauoNEBak2t4bJV33hvh7JkeohrknXs7WF2GTDqvq6Nleu8MMjW+Qll5nF172nHdPDF7tZR3uXTuGm+98CPe+vG/cObISQ49+CF+7pe/yhtnxxiYWuZSz3tceP9V2puqCMXDrN+ym7w2uIM6wZeWVVHW9hTr9n6c5cV5pApi4WICqWq6FV1fmp4gFI2yrIh/PutSWddIdnWFg5/8t1w79lNuHfl7zrz5HTZuu497n/1lxhV5MqEaKjXYG3ZW0j8wSV6TKFEZp7E5TkpRAE8Tp+faJD23phga7CdekYSiZW0wo7ixIm6eeovxsZPEIlmuvvJXjF14kw2bNtK8fi+Jqk5cJ0hj0xrSWqAWppeIF8c1DgEdunLUNtTiO6ucOf4i1rnwfFcbsyNTkp1Jz/gGH5vAkW0Ztdgoj7H1KnhKvuwt4KtBHxVlp9ZE/QKW3U8cTRICarRkRU2EtCWB0LC/6iGfCNRmfIToF+qVU5VRmYKj6KrCMQ7yDcj7KviSSQSM0Vt5dVJ4youIugCSFfFSM7bZoqCvgCpcJeMaOVxg1OhixMO/m3AwxkeshK46A6Ygrd7KeyKiFxqSQoUPFkO0jPCNNlGHwmMoyCkfSu2eaIicchbeFEoGT5PWOpfg2kbVegVUX/ytAJ6tkXyFSvXHGIEVCDj4qrdljIcjOq5IYJmpUh8sbd2OC8ERVyNK3B0CH3Q7jS+l2z74ainos8DEgHH+X/LVb2OMegyOq2rJ5YGcNLfQN195T19GsogMvnSKoIWiFvCUyRvk9BjJ4IgnanXwRMRTf/K+jy8YR8jKAla74Bgft5CUx9fymMeOiecbHCWjFHAcVIkpyAVWD6KGUbUK+ILBiKJNNoMeu04KwOIbz8H2P2iMxoy7ENZY1e54BmOMOEPewgF2nQXVo/mBoz3Z5g2O4DFSQuFjCjjKYvvt+X7hbcfT9X0KomEfh2AoRDC/QmrsLNmJI4TMCK2KWrVs2gaRam24QXEDpCft4dpMVrSBr7KjI87H7muQ4+Nx7nYP71/rZznpk3drtRY0sLGrkw/ub6QhliGWmiTurhB0s1pLc0Ryc7jzA0RWh6mS0/TwwY185bMfpLmhirwT4AevHOGHLx7n8LGbXLk5zejYCguKUM7OL8qZX8HagO19RXmUJx7bzdTcPG8cucLoxCpnz96gOBLioYNb2b2lg+ryMI8c2sreHeu0tlUQjic4dvky33/tTd5WRLiztYXq6nKtRQk5OVkamurY1F1HxOS4cmuEIxd6GZpbIp3PK5I4ys1bQywowLKolFQUNBqJ0FBfTX1TNcGgR2tzM5vWNvPw7g1saG+kSA7FLTnu1+70sby4yKP37qCxKiGFworW1EAwwo2+EV4/fpEfvXWG41eGmUuHKCqvIVZconH0FMwJKLqbpaY0SmU8JEd5mBPn7ihSOIAA9PEJhkIEAhp3L8fSwjIL0pUnRZXV1hAvLVMkLsPkyAjTY2MklxZwjEc4jPJzZFLLsisPX0aclZ2FI9GCs5HNeZojnmCN5DXYw1xWznVVdSmXTp2QjtIM3pggnwrL4Yrzyo+0d47c5OPPrEFhSx12rtNZF1dUu5vP/MzPMb8YZnB4RXwCXNc+8vZrRwpBlpVkjqnZBe6MTJLJB1lRFLZF43BZga7urmI5ZKPcvnORjx/o5tc+dS8t5QEWFXleWVmkt2eJurp6Nm3ployObio8bk8vau+cpqGxHlcLUla3D5lMnnkdapaWM1y4vcyxc8MMji/yzcMjhLR3DcnBv3R1krDvsuf+FlbcDLse7GQqnCJWnmPjxjIeemoTl3vm2dpSyn17GzhzYYTNbeXa9x1KyxMcvz7Cm9fGWUinOHmsl+9/s5d+Oe27N9UTjri8eydNuLIOG3nNOiFy8hF+638f01hXaSw8nvnqDnKleVZ061ujm/CZ1WWmllKFv+ixtqGIjzy2nnserWLNgXLeOdencUuS1xhVJMJsXVtMS20p8VyWn7x0k//9N+f4739/ld///m2G5lPI3eHm9TP0T8zzg5dvy1kdx47vq0dvYIIh2WKa8sooG7sbFLTzOfXWq3z/e3/DipzKEUWDK11I+Em2ticoDTpsbK8kJHsLCvepp7fzuS9tJCjfyDUuq6sp7N4MvsYEjDH4Wuw9FfXB0ZrZq6Jc/QAAEABJREFUOzDNtbEUJ24to0AxjhugtbuUaFNcvoiHqznc1ljE7VuzvHZkkFjG8MD9jVSui3D8VB+XLwzjAfWNtWQzaVJ5eP/GDIsrC3S3RelaU8XG7R0Mj+Wwf6p5771N3JnNcPrmMm9cmtNNSIakDuop2cai7C0jIT75ZDf/4Rf3cedGD6nkCnkdsPfv3SA+RuWsAqRZLt4cZUEHh2u3BviPv/NXtHU08rFPfoCnP/YMHS11IDmKi2PYgE9dooxnHtnEprVVzC0m6cnmKOqsoLa6mOZ4juqoz9ET4zibNq/DnoZ9KcqTcjw73yh8YevspuM6Uqdd4MXB9cHWOU5ESq/Az7gysAo+8qt/AsEGymvu5wNf/h3OnM+wcd+XqdpwgNUVT7RC1Lbt5Gf+64/Y9+SvMjc5yLs//ityMrh9j3+RhWStohO9/NOPswxO76Cle4cWoU6+8UdznL9ykIs39nLq3SRjPT5bdMJ4580L3Lwd4dzldUysfIDlVBHhknhBCX42QNuGBznywr9w9rXviccK7bv207n7Y3Rue5Zb599g+xbVrS1heTktAzEyGli7oYJL5+dleGnS6ZwWzZQGGG5eW2RxMUAum2d8bJrp2Rk5pTmtMwGunrtBua4kPA2mtKQFy0WBJ1y3hK/9p98jGA8zpWvVqBzOiRmP197sw8v51NUGOPW+DOxNh+Li9RQ3fYRcyWN4oXrKN36K6s2/TKj8N+nY8+8pW3tAE72TSEktE5ffJZ9PUqMFJhQvI7k4T9Pa3STKG/j+H/470U7RvTnH3PS3cIN5rh39SwYv/gGhsiU2bC9mYhalHBu2VtCgaPWErr3sVU+RFvdwJKiIewl3rsRYyexm1YuzsDrJqVf/hZf+7nc5dP8B2rcdpH98if1P/wpP/cy/p1kbzZ3rNwiEg5iAR1KLhj2wGGMYGxnVle0gi8PnyWcWMI6R8+Lg+9I3DipSsDQZ3b86NYLAuMheBKdWVwD6FBxL3zh4WiRzemdx8YzBR7bl+nqDiuRF2+CgPQajPAhbC7Ftc0Q4q5XAVucsHW04nm8N2hcsBGT/QQnlCsfWG2Ppi7ZfoCIAw11n1ReErfPsl+WGRJJsPgFjCv3Ti6BaLIAxRtKqT5LSSFbPBU9tedXnHNGwZfENgHB8kIAm7+CqyagoMDx1wwppnTDftkuCgHDUBWEZUVNyHVCdPng45MTVhwIdtRAQb/s2wveFn5fQvu9gnUAVscnxffH3yRolS0iVxvMx0o11pm3/LRsLZmUSKYRAHl8OlHQleF816I0eB/1ISH2rxsfSKvTBSE8Wyxe2iBm1igT25dg26cVGwoVKTu0yeuzj2zajnOr0EbLykk9ksPAm4JAXEUNAnA2Wluvq7RjpBNQtBEABVgVjmVpkHDzRtn20+nDF2Jf+UJ0jGIMnXB+RwXV8VftYXVjH1pc8d/PIvg15DyyqtTX5bsIDR3Umb0TJt03/b0wsz6wI5H2QmEKkILlnc55BZ3asg+5qnDwccpIZK4QDVq6gEIPCt7YSDQaJhWBp8H3m7zxPY9kiW3etpbF7HeXV1ThupPC7rI7ryvmRA7acI6YIyOPbKvj5Z9ZTHU/z/Fvv8PqJmwwvJmhs7SAUK9Y6UMSdhSAvnJ7i1JVxurta+dCDm1lXnaM2MEl9eI4EY6xpDPOhh3fxkSfuZ8umbk5fusKpczd55fBFjhy/zu3+aWYXsywsJ6mtKSUn2T311g8Y8grVJRJhaopXWZqf5v33bzE0OE0k5LB+TZMcgwDRiPo2P8feDRvYtHETE0urfOv51/nha2/RLWf6np3bSWV8QpEIzXLM7gyOy2x8RidnFfgop6I0rkDLoKKRt/m777wth3RJAY5anrx/u3Scoaw0SFdbJQ3VJVSXOWzqqFRUtpT6ugo6Gqs1Pg6+5sHVnkEGRycpLoqyd+sGYqEAIekU43D6wnW++9IxXj5+lcllIFKKicS1FgeFj3qboa2uiKpiR2vlEtO6nU0raJTTfL/SM8nN3gmNK3gae6Ocjx7jKwg0K6dtVVG+Ae2dM6IXpri8spB8z2FscIzbV6+Rl/MQltF4fkr6TRMIhBQdDWPcMInSSpaks6iivUVFEdlxFN8Jks6liWmfSkR8mkPjbFtTproGte0nHqtk2wO1dK6rJkSOqqJFqioMNU1lcixWeff127LpgKLbPWzb0MhDBzbi+kFWFzxMxiPkz/A/v/51/uB3/4AXvvMCp4+9xezENMM9Czz95Me5PZvByprM53nt2C3Gp1ZZWU2yNDMCixPE4nkm5SOMj84pwjuN7yQJhg2uFqFI2CEYcrWuuZSUlmA0L5rry1lTG+dTT23E8zym55cV0Mpw/MQ1/u5b5/j9/32E3/jNN+kZzuHJ5lKa8MF4lKq6Mq72L7N3cwdD2t8CwTCliYiismH5FlnmNFccE9BBqIRS7fcTI3PsaS9lQ0s5/+uHZ5lPZWgsjzA+syy7cLkxOkZOE/ov/uAIb7wwKPup4dbVITZ2N3NDN+LXZBxzJqJbjEusX1tGdVmZ5kWOcCjI5m7ZmrT64pvTfOPvTjHQPwvSya0Jn++81cfEYk4BSl9z2cPXIhhShD4jXY9OLNJSWcxXn9pKrRzyluYaejUHLly5zvbGIBFnie0dZVRIZ5lVaFCfw8bhQ89u5+zwHHknw69/YS9N9aVsbnV5elsJTz20Dru2OdKt67rSu4vjONjHRq+NsXmfnA4DvtYhY4KENVFbW6rYsKGMj361ia07fTraQ0TcJFU6XHz+V7fw4zeeIly/KH9jnj/4jRPkRotoiIZZUTCwtCxMSVWEYul5cGSZ+pIa7t3exoOPb+Ynh+8wObfK//npEF/9xnXGVzOMTc/QUl9OWlH43Xs6Cn3Pa23ZJ5yJK2NcP3yDsdF5sjr0htX3ntt3+NXPbuSvfucQDz/cqv7lNeHyOpRkmZye11oU4ujJl8Wnjy994dM8fHArpfE4T+xeKyc/S2R+ltWRMSanVvj2987z1y/cZDoNuXCcL//+m3zz3Zs4S3lHTmIGx3XRrMdGqIwxGNchYNDUNmiKcNeZBgMaTLQx6e0g4/QV8dYgr7jsfvqrXL3wPvVr91PVsY1JDXReu9RdXFGR4pfnF9nx5GfZ/+xXicQTFJc18eTHP09tTZmcWJ+B3lvMr/ZyUqfnmxdPU1s2QW3zIh1ro6RSDg/v7iAno5ge97l0boRzigqMj8xw7fJJ3n/5L0gt3RbcNGv23cfup36elq7t7Pnov2FZA5D3QoScKFs3JViZnWd5NsnBe2tpbaspTMzTxyeYmUmxedNWKiorsQt/PusVFL6o03Q0FsYJB1hc9olEY+p8kIqqVjpb12oDiKk/qtIYhdwYW7dt5OjL/8yL3/kXfvwv35AeVxkZWSJa7PLSyy/TP3SZxx4rZ2b8Og8+8wyJumI8KXxyYgQbkZ7W4jO32sZqaL0WuZx07tO67T7O/P+o+gs4S67r3AP976rDp5kZB7qHmTSCETNYZpAxceKAk9w4cMN4kzi5znUSOzHEjlGybDFLo9EwM/VMMzP36cNV76uj5L3fO911qmrD2muvvfZa31q7NXrneRmseYqrWrX1LBKxqZzzKKpdgSdnn89HJG+AkPkXkkPfpiR0RWONU1BYQFHFOjmeYsa6Rzh+aFjrapPxjHoGkvEs1bW1bNxyP91XQlw7e4ju04dZtWEPrc1tNLdXMySF6jy/n6WhE8z1n+KVb36F0f5e8gsCWDLkTfVRtt1SqPUKoX0o+lBeUUNetAK/L09zANtDvJaLaxsBDiP9AQy5TyYHHsjpVq7A+zKu962+rtq7ounmaHvgRnhKZWCyLjZgSSKIvtFxp8jr3egSPemgVA/5HzCWaBjd3dzl6j0rBly92rn+Lq74U5F+XSzpuK0n9YAcET0JIOXGNka01NG4uXlIjJKnyHoDqVnGOKpHBuv9rq7aZ3R5fS3V6RFjLM1NfUQmK+CrqeAN77XFEyKuNrqIAV57W19GZUZjZlC5qzfdsBxcj7Am4ujd6+rtZVftLe/KtUV8akIO+qiRV6YnDS2K4NOzYiOBOSPnqHr9ZtU34wkB1Yu2UR/jPVuovXpqHjYWRmtn6VI1esXjD4x+ddnezRVNtE4G72OpkcenB0yNnrXNcF09aV761XSMaIIHUl3Vu56cxIsD5OajoT05GVeyN14heO+eDLwy25O82nj0HcnGUV/LMqC7a9u4ooc+xhiMd9flMWjZLpatFxWKNMYCr58xYHktxaNX7ur+fokrORjViA9cXI3hqLHrGL0ZPFWwVYZaoI9Pz7YRY9rr2EZzVqGxvC+tDRoDzdvxvjDG6G6hVrlyPWCpzHbVX1UaAs9miAEyqSkFsCdIDb5GbfkS2+/YSdVK7XcnREqJBr8vSEKZqoWkS1y2sL7Y4oGtxTyxt1Ld5/np6wd59VQPC9laYlYLGZNH0E4TSxs9g5tNa6wAXZPw3P5LnLzYyepVzezb2UZ7Y6HAdi3VNWVsWb+Gc9ev8KNfvML+g2fpHVykT84xpgTMshY5Ld4t7c9dW9qYmJ4TwHexJfCCggjbt65kYmqJlL+VuoZm7rpjHQ/ds5EVjQU0VBdyx85tNNbWC5gM8Owb73Dk7HUaGxppb2lQeTVZZTRc1yKmrFV9dZnuGa53TXPoZBc/fuEQ568NYdkBqssi5Ad8HDvfQ+fgtLJ0Lg/cvoEP79tAayns3VjHJx64lZriKOFgiIaaUkryIiRkK89eH2B8alY2v5pVTfXE5cy7lZV9TX7oxXdPMTKbpbC0lrLKalzZYkmOvJBFccClRFdlfog5Oe/9hy8wMjLJ0aNnRSNJMGC0to6W2JHeaH31JFFh+/w5cGxbsDA/iTFZ5mdnGe4fYHJ8Eu9fVMsrKqe2uVWgpVpZ7UUmRieZV7Y4k4iTjM3hZBNgwA4FcY3DskCa9+cGjmtj2z7R95GOJ9i1sYyQwGpEa2GwWZi+wQNPtrH/5RO88Xw3LM6wsJjlWv80N3um+aevPsua9a0UFUQFDAuUEZ/h1HlPxkEcx8/Ccpa8ggYiwXzuu301K+otnYyMEZ+NsX5lIz/+9p/S13+Jd0/dxIRs8hXQ1FeW0Cy5RwpLGJzLsGZDIcVl8h0WeFu6saoAIz26V6fIm1ortD5+vJPXwcExSkvDEMxihXz8+w+PKggIKAtbzqqVZZSWFRPNDxMtjEhuNj29SVJKdL3yzAm2raunOpKngGuEd850kJAeTUwtMjI6R2FhlO2bGmiqLWVGAeH0UkK+P8CN8UUuTaYxmRQfemAVVeVBdtaH2bOumk1bK6hcZfHR39nCHQ9Uk5Qsn3mjA7MAMdG8+5YmJqdiWgfDvlvW8rWvXef4yx0CbrVUlkR49N61WEGbxXSSMR2h35hMYoUDJJZmyY/6sCxDfkGebKOr9ZR1UFDSUFdCgeaXJ/26484mbCuDp0W2xg4GwviFV0qLwqVBNZkAABAASURBVAxo/GwmoKzvMj97u5uh6TRHTo5TXBThgVubudA/S1zBSIn0orG8hUNHOnM2yhvTdR0tgotMkO5gLAvbNuJHd/Hk07NfTiTgs6muKZBsDGefvYE94Wd01qJ7OsO2R2q5PNDLO2+fZ99Tm2naUcm9O+qpk87NJ/zcsrWWUyc72by5HTvoY3g2wU9OD/G1X1zhz//xXeqqK2ltqKBrcI6Y5l1akackUIDJoUn2rq9naHCKHduq+MpntxPJLqmN4cCVOR69daXMu4Xf9nP3pnJWlAUE9LM0l4exrRBNdcUU5IUoKizCL/1Zf2sNZ6+eZnZ+gSoF6a6T4bpOoVqq/JySTZtLR1nVWIrP78f75EUj/PTN8yTcLOGojdU1cJoTB5+j8/JhpmeGyWaWsSSc5akZOSrH65MTpDEWuZXCIIniyjm40nS9aekMroxZ246HyKup58Vv/ikbtu+kt/M6/kAGS109Zoe6jvPuj/83h5/9O8rLxNjmNZw78jLXjv+Ivp7DBENZjAgO93UzMzHN+UtDivpTHDt6lBtnThH0Wew/MELvVC2Xro0xqWOH9rZarpx6jc7r+zn03D/wi//3GUYuHiCxkGTTvg8zNzXG0vQUPr9FUWiIwszPmJ98l5t9Pla1VbN6fQMPPHQvfqtQGy7Jxs3b6FPmYHRgUgKXIXBhRobQlYdf1PHC/MISYJHQ0cjE6DTzom0rgq6sy1NGIEw8lmW7jhryolmOHzhFVPN//CNh7ro7JAcRpKE5wN7b6ujqWlQgYbNpbSFXTv4r433PUCanUdKwiqDfL0BaRqCggpRVIFlL9Bq/rLCa/KJSrhx9lXB+CRnVkbUIhi0m+2+QTmdY2VZOS1uhMvFSgJf/SesS4jNf/keWF5tJZvdR3djA3q2rJB+jCM+PdJOy0kpKSst0srDA6z//KcNSoFP7n+Xcm/9M/7nnaV9XReOa24mWrOL8W9/l4plXee3pv2NhcpbC4gYq6jdLviXccd8GogVGUb6ULWOzuv1W0okwO+/7AkZG3HKkMeLXEiixcfXD+x9tSlcLb3xgpCuWdMvoIvexMF5LbVrXcvDbLh4w8cpyl0G0LcgaLKEYDxga9Ugjmdn60q938/Q1KzoaSkDC0dpqfFV4xsLL+Hl9smorMh4pPB41HJqJxlOtQeNobMCoHyKUReMar8LgejfLQizgal846KMyr4me8O6qFVPqI/6MMdh69KbpqIfXH2/yxmCJvihqPH0bNZLcPMDoqC43psCD18+7bA3oiLjr0XRFXnfHgCc/T465eYuemsiwGM1FnOndiGYOoMlYGmPIZU3FUFrzyvVXPXpwxZj3iO5qqgFc0TCSIWgQLM05a2nGGtPWIBZ6yPHhIFL4vFcHvBMA9PEyxXhtQN8GYywZboOlHzD6VWOTzc3d8h41uEpxNE/hMbz1FbX35ewNgD6uq/XSXb/Gk43u3ry9y5ODq/k5uiRN8PpIh7ybzxsv1xZEQXyAhgYvupFwjUqNGrqG3MfL3LiiI5b0bkTKxVWdC6JkcuvpjelDH8fgrWOu3jh4DFqipYY4+rLFgy25eWtkW+Rkaqve6NmSrvstScQWX15fXEyurYNPfV0s6agPfzAEsXEmb7wNU0eUnHAob1tBsHIFCSefZNIWqLZZXlZ/9YwvztFcbHh0dzX7dGI1tzjE2ycu8t7laXoXi1jIVLIkh5EU09UC3hM6ncNEtBYuQfESsmKY+AgzY4N03Oyhf2AE27Zpqq/hlu1byKQTXL7ZwfpVq/H+FGFyek7H+LY4trHlbI3m5Eh40ZBPWbEy5hZmKYharKgt5hYB7aWFBZK+MvLzfLTUhmityWPfzvUC13do/hb9w2O88NYBIgKIt+7YTllJCaub6zW/pGxfmqxoBwNBYokMw+PT9HSNKVN+maGRWWWXlhiZXGR0bpklJRHqlK2rrymnb2yJ6ZgrgF4rPlHGdJrVAurxZJze0TFsIYVta9uYWlhm/+kbjMgvtdRXYVk+Dpy6yKuHznL0cn+ORkK2LVpYhJHu+LRuZRHJpjxMsYQ3PjbB5PQix8/e4PDxywyPzWisGZbjccmyV8FOnNmpKemgZ7m07q4jOmhODgF/gJQQtIX34+IqyMFJk1pezP0pyMTYKMvLSxSWVeLPKyGvuBxXp6JTAt5jOjWcn/HoekDLEBZAW1hcJJFIYkDrh4CvS5n8lTM/zblL48w6AgzWDHvvzuNq5wUme6corZWPmRiiqDBMIC/EseOdsvNFPPLk3SxINisbqliajZOILSg7OCtAn9L8lnnrQC+btjdxY7Az9ydHt+zczar2Nrbt2052eY6R/gmK8wzGyeokNc1cLKMAZzVFNa3aJwnGB6ZJLSbwGUtg0rC0ECOsk9Uj50bpGVmS3FKaBeSFbcg4dPdM0jO2yEIsTbmynh9/ahe37q2j8+YksWkY6I0zLTBpRG9texUXe2cZn0/Q5yRpWG3YuKVQ/ruC5pYyXNkVIzlvWV9LWaFPftmiuCSAT7ocsODEuSG10fo4NkNTGfk6Q1g4Y2AwJlBs8ZPnTvDeuxMKONI4crSzyw4VFaXUV0dZW2UR8c0yNjog/TCUFvjxZXyMTcX55g9PUByAlfkB7mir1PpYzGo+veNz0u00YWVdE7HF3FiW7F3A8rEwO09h2M+YdOx7L19maT7NvDK78XhG+uPn5TPjJAqrmNQJ/bnr84xOxyWraRaSy4S1132+LN/4xSXaVuSzaU2pQOUcf/kvR3B9QTRJ/sd+54StL08GrjBJWphDDUC2Kz9oU1cUpLrQz+LUAmvK/aTm8unpdMgvLKOiJJ8f/uAC//dvLvO9b4/y/Gsd/OI/L2MnC/npy71as2X6eiekkyF6OwZ5XNnyooIwXcJiV26OU1oRwfb5aFpl+Ku/3MGzrz3JL/36SrzA6lTXDAevjFOW76P7+qgOOybZ3lJA58QiheJpbGqJ8mIFLXevpk3rfmB/D9/6QQcXTo9RYLsC6wU8+mAzdbV1Crpm+Ke/PMnVcwssznXwi1feZdOO7bQ0VfHUB1rYubMMo9OODQ0lhGSLyssrFcAP88SeZjYK392ysRDr6I/+mBvvfoPB8y/SeehFLh97m4HOa8TG+iSsLBhHZh0J1sj42xjIXVbu22AMuY8rRfVZQR75wt/Qc/kslwTWp4av4ktlMBJ6bG6ezksHBLbf5tLh73Di1W/RWBiXki3x6s9+RGmln9JyC58El4g7ZBJZrVWY4ZE4Z04sckUbafvaYvasK2Wq+wifeHxNDig01NUQCYRYtW4vdSs3SbkdSkvrxatL/eotFNe1cu3Yy+SH8wgud+t4wo9V/Gk27v01OZIwHd0Or73+HiYYp6y2mK17d9O4ooFgOEgm69ci20QjISzLpqy6nvqmtXqOUFJeJsPiZ35+iVjSR15EzmzOz2/+ry8wMtxDtxxPYV6AZqVABkcjyhAn5eSCpHXUkZiHttU7OH5inJIKl8a2LN0Xfs7RF/+CgpIEozfPE9DODSkq9Ry1pI9rDIupJLd94stYgUIyJk2pdZ71q8/A9E/ovXqchsa1PPCxP+DUkUnOHErTtu3zFLQ+wWvPD3HknUH+/e/+N8uJm4wkQqzbvoN0JoLj+PBwRGxpnvyyEN4GCkdrWH/7E6zaXIcVWub11w4y1HeNs69+jY9+9gHWrGuVPINUNOzlyV/5Gfd8/p9YveczfONrZwWsP8TseIhULMG22z/Jzgd+j8GZRdKKgI30wLtszQWyONItjDc7cAH5I2Qncs8W3o95v8xn5cot1+Dq8vj16PhsS51UpptHR1VYKnPV1+sg3Rfh3JtKjJ7x8I0u9dGAHrC0xZOrZ3GDB3IsEXLFgffvuns6rUIc/XhtbA1gdLlqYxyDhUgaSHvtvTL3/Xd8ILIYx8HWZdQO1YOlb5fc9A25jy3auVLRM3LMHrcOKtWAjugKi2D5xa8IurkeLnrTZXCMq+BK3FoaV21FHtTOqL+rCMGIV7Gitqp3wcnx4mBbDrLN2EbPfvXXWN6aOAImBjBy6j4xaUTTtly1c7H07Iq2SJJRe/ltNERuPaxcW3K8qCGWZTBGPdQuK+OL+nrlEjx4dbbRIEavNmCJjkE3Xe77TY1u4tHFYKuvJ0PvMi5kgZToOrZLDtB79MSUI+CtapFxdKmR+pLjyxIYNxpLcxBPtsrQPL2RvXkalaFRvF7GtXLz8dZTy6Fil7Rk5uB6XTBGdDx5+HQH/GpvjMEVD5YFluRpxLcRbxg1UJmrek9O3lq5KnNF2AuSNBCWk8Wves1WI7h49Y6+HJW5uoswiJYtOpbGsI3X0tHeSxFOjLB8/SWs6cNsVFavbedWIuUNJN184ukA88tZppdSzC462udpKkuD3Lalibu21jA42MOLb5/iwo0YE+kq5jLlOskKa3xbtkA8CUxE/RnGBWjCEQs7O0t2po/MeDdl/mVu3drKpz5wL1vXrWVufp4pOfUrN/vYumWbjs3jep/ivn07+Ojjd5IftPC5Lkkdw2adjCaQobm2SImJRTataeX+W7eza+sGxibGMdKVzHQnvoXrbGyv4cG79zG9OM+Rk2eIKmMsMiwpoVFWXiFH1k9VWZFAgy3QkRLfaA5ZlhMJjp28wstvHWNhaVnvcR2xL0kGGQUiAfKLSwjrNLK4vIiaMh/NVfnclOPuHpqjZfUqttyyh3gqzdnLlzC+CA0C0VOi88bJ6yynMmwUzycudPDC/rN0jcXJBovxBaMUKGvrl81urS/WKWuQ6tIIYW0+7+Tx4JEzXO0Y4OjZq9zsHWFyZplkIq2MeoKi0mJm5uP094+J35hAQElO13KgzrKkU4D0KikAtDi/SFxA3O8BO7+I4+Lt4XRiifmpcUZ6+1haXMKEQviUoayubyIcKmBkaJS+zptMDPVr7wfFazFkkgQDCbKZDpYmzrM4M8Txi9dp37QaNzZEfr6f117u4tBrIzSt2cjaHQ3MxZZobSpjdWsNtl3Ajh0r+NM//DpNOgFYIyA6NeniZfgrCoNamzx27dnOirZWjh2/oMxfkoryJjo7J3nn6EW+88NnpaNRIEhRoQDPg3VajyjVK6rZf31GIMgRQJ8Qr/J1Am8rVlTwxBPbcRMpdu9oVyBUQF4+xJNZGqqKqVHG1TMOAX+YcCSPjCLwex9fyY3+Kxy7eI2FuM32NU1EtN9Xr6jh0Yd3c6Z7hpqaCOfOd7Lv3hYee3wT29dXsmlDFZvXFNO2qlT7J0Hf2CQDY7OEBJoTCYeiYIQ82y8fHWJ0weHS1RG2tZTyZtcUh6+O4te6HX9jke9+bZCz55bZtaqez9zdyqxOBTrHk3zucx+nfwYKSosYHV7mrjWlRAvy+M6LFxhXNj8RdxkZXOLW9dV84aktuLIHd25ZSU1FMcXK7HpJvbLCfFLprOQUZefqclorCwXy/ExMzVNcXM5D96/j0x/fKCzko0r9Nm6o4/rVG6yq3YJ8AAAQAElEQVSpiuI4LpGgT3Y8w6KM06Hzo7m9k8q6/OAnl1ij7O3Zy+OayzTBoF+mysVVndfPu7x9WFJUiCVbuGJlM36fRatOq3asb6S8MKCAIcvy7AJrWhqpKy1kn3gJphKc1InYc7/oIbEYIT7rw9eXoE6B4NlLI5RUuRi/4eLVaXZJ/vVNEe59YA1feeoWyiP5CpKiNK208RWM80tf3sR0YowffPcghw92U5ofZP3aClpXlrB3RxVr6wo5e22GinXr2LN7FXEToqqpXvt3mS5ltIfnYVIYc1VrHZY/zN7NTSzphCKlIHtRwb5f+z4YyOO3f/0hpmfm8Gndt21ayaqWGqYGUxw5NkLfxALD0wuUSO+evG8lH761kc2b8/jKr+zkdz+8C2vz7o+zdd+nufODv82+D/8aW+54nPrmVdRv3KxNbWvjWhhj4dPm9tkZjO3L2Xtk7S3XIuJP4bdSaK3w/mwinFfBR/7ge0xNLTM0cJGp6RkwPgHVKBv3fJA1u57CF8pjcfwyT9yR4K/+volQ2K+NXMBt92ygff02HnryQ1RU5kMmjqtjH1vjDw8tc/biFLFYHL82WseVScLRMg4c6MYfqRZPdex48Deoad1Cxg6QVsY6rqitfef9XDn5ppRwiVR0O6d672fW2iuw+RZxHeuMjcyTyATF5yze/7HqyHunuP3JL0sev0zL+jYcOVb0mZ1ZoqGpUcA9y8Of/HOe+I1/IVJcTCLt0tM9SsfVfkqrWviv7/yEaDjD8PAUq1fUQWAbTWs+iz9vE75gKxPjPoa0SafnrtK+roBTp66Kj5SUN8SN07/g5H/+KnZ6BMMCZnlEztslIDkb8eB4ym2CBMJFmPgENcEXKLB/wY+++vtkZFw37HmY/JUfURZgOxtv+Uvqd3+FQMkWqtffz4otD7BK2ayykhaKatYwE5+lvDpA65rtfPg3/gbb5+LzJdCEuf2xD7Du/k/S1z/PpJStqa0dSycZV8++zVuvv0Djigo+8InPU9GwFVNQxfKkTUnNeppX7yRYuolo+XbCeSUau5HGTXdQVNqkjFJWG1nkjStA6GAsgyWkYOldN/QqoOFg4erHyEZ6z+CVe2BEhagTrgHLZ/D5AhhXuuDP4pOTMbbKQQ7W6+9ii67X17uQNCVgbBzRNQJmiI7B9cp1Cc/iqqFrjFq4GtOItqsy9316LliuUSc9GIccj3q1AFtrYulC9Y42gTFGpQZRwVi2Lkt9yV2u2qDxXERKl9ctI65sgUKjvpbr4lO5RkXs4DNGDQ1ZR4V6xKOqMtdYmkdu9Bxdjx9E23K8RmpssqBqx7Ukc1fYzFU7jyejedl48vQCNo8PNHltZXHl4K2Fx4Mt+mKJXHChGm9cL+ByvWfXxqcMjRFLuKrRZTSuLb6M0TgqzNFRA0uXSGHrrpaSrTqpDa6rZ8cbGsdycdUwq/5giT+1tCy8dy+77ajcFRGPhnd3PB4MufngaE4eLSOJWbkaDUBuzh6QRTIV9VyZZ6uM2lp6C4qmLTq27JLRO66DbWXI8S9+jAbzytVcvBu8NbHVzjjiTWNqirm2OWZV/j+/BqMGtootbBtvNnp3cVRu6c3VPavOluaLMWBsjH5sF3LtdVdjPD4M5HrYxiaty5KOB6wEFVwmffMFQrETtG8oZtWOLYRK6lhK+WTHXIxlqacRkHSJBhw2tka4fUslZQUBeofGeHH/ac72xpi3auRwKllO2rgmS9BGYsiS1aTzIyhDOpcrs2VnkhM35LhtHr9XtuLRe6ipLuPCteu8vP9dXCz6B2f58c8O8dV/eZbZJZiaj1FRUcVdt+/i7js3yx6KdiaVk2MyFaNtZb3A9wwF4SjjygDvf+8wYcn8wds288lHdtHcVCEgM85bR5QxU6ZvQ9tqpuTITp/qYHwkxqGTV+kbHWfD6mYtsau5Gl49cJrX3jnDtNotLSbxB0KSg4PP9glolFJZU0NVbTWlcvRrV9ayb+8mHr73dtY0l1Hkh76Rad492yHn63Cjp4fSwhJkEgkZwxsHzinruEBx1Ob0lW4WsiGixVX4g/lktYnLBCSjskO1JYV4/zF5bGmJjus9HDlxiUMnLjM8OSeAtsyyMrte5jkUDtLe1sI9+3bLGa/DyRgsgZP8knIFEEVkpQRuTrLSActgW5b4ryavoICEsvFLyykWFtMC0XH5tQyhUEByMCwpAPBOeieHJ8hkLFJZHwUVtQIVqykoqSClLPVQdx8xZe2TS7KdqSFCzjA+kyJt5bGirY08e1ygspYGJVkaqkPs2lHP7ESaC8dGpRRlzMwZampXUVMc4MVfvMO6pmLSSYuLlyeZmFugezipNjAwkqR5RSO33Laa1FKaB+66g9vv3MIxBRcZzbBDJ7bR2lZ8BfmsvbVEwUyGkwJ4N7rHWAokefvAGaL5QQJ2kJDfZnZykVd/fkmnx8uyuUtUFhsB6qD01VAccmlrLKW2ulKBsEVjcwFPfGClZGDEWynJTICjwgklpbWs1nrHFxfoG57EDbvygWGW0yn+8A/f5No1ybKgmmMnprj/4fv537/9MF/40Ca8/6Zgm4BVvTDJshJptjI2waDFjvZ6ArI91TUlvHCyl7H5JLgWmbksd+1cTTbtIyoQ3tEzRUE0wILW7fylbuaVfV67oZrpZe0VPXemYDhtEywuoKW2mJKon+bqQjY8sp5/0ZwHlXXNJGMUWo5OBRYFZI32bYpgMCAtcRkcixGTyf/sB9awoqGI1984rRP9IY6eu86GbeVU1llsWxnl8x9dxT331pFNLVEedSguCDG/kGJpIUNWmZKo/FVhfpT/fOMGk3OLTE9NMzo+o/0bQtscbQVdBks6OT45Lfk6pOOL/Nmv7eKejXl0942zfs8WGhVcNtaVqO8UfQok+wbGON0zQbDQx6rmUqYUsEcVuBf4ggr+DQU1eSTcAMfOjbNuZTWNBT6uXpnn7IUJ7nh0N488skXrGGdYwcalM7P85Z+c4tDbWQ6+FlMiOMGepiKqJJvTp/u50pvi87/1JK4w5n/+5CiNpS4b6sO8d+CigjCby9cnyK9poWZDG6d1otUjLNY5OEZewKXKF8X7G/SF6T4WtM6vvnGOF964RjKV4Yff/xmXOwf4l7d6SRPgVz6wjS07ttK2eiVL03McVnDw3Rd7+eGPu/jHH5zGiuYV0di6EbugVoICvz9MIJwn56RFy1pIpwkGdA/ZuIsnidgT2P4gYaeDusKzrCl9kYpglwTuw5bks6msMrsreeBzf0kqvcQ7P/xrLL+Fa9mKOhrY/OAXiS+HBLoKefVUnK/90yhL87D/9TFuXIsyMNDH+NiUeAmyem0zFXURwlFXkatPyuMwmc4QLixlMlWFHWjgwU/8LU/+9n+Sl7eaSH4xE4MTiv4qCOXnkU5kaVmzCyNwfP6dZwkU1rGcSvLK93+VqcnTjPX10bqqmLUbdzIxIeVcyDLaP8BRZXMmB6aY0/FdNM8nmbjkF0W5eOYUxq5k88OfYzlbzur2rWy5/XZlgEZIiO6KDTtYu3UPtQ2btMkrZLD8xBfnmJs4xJYtRTQ0tzCtKGchviTeEzpWCirjnRBYHeXa1VkZ/WZm51P4wxk6Dv0yox0fYaHvbwnZkxi0NgEfyxP91FTWcPHAm4wFfpX3zm6j/+ZSrj4Wn8IoWn/wV75DpPERUnHDzOioxiqkoe0+TKCRl585xmhfD4P9Q1y7cJ28kjKyPkcOaUknFQuSe4ahzp/z5r9+mpn+LiKRiJzTPFOjfZRVlDC3OMsVZXOOvv1DQkUGN2CoqC2hNDLBR3/tf9G87TE23f8Uc3Iu7z33L1hOilTKldzUFhBuEa96FxCUDwfj5gr1qjaW6sAHBIzJPetGUO/aywjTgQoyS+PM9J7AWr5A94l/xI33esVkbAO2mliAOniA0VZZFqMCUFdc9Pw+E6Dn3LiqMEb8ySg6oFLwg3jNtdaT0aVf3RzRFV4Teb2opaXLtqTfqrZEwyt1BL5ETTXIRaIpurw/V6Myg61BPRp6wVhqabt4fKub2rv4DGBU7l28T9vWs1+XrY6WgGCOP1Az9dUvaoc+mr6eHNHRi6VSW3R05bK7mn0uE+ZNUjzYulSEY0TAaBwjftXH8RvUC+PoRQ2M5IKoepdRjShjq71Pzx4voP4aw6jCG98VPWOppfi1dGEZNTG6WeRe0bN3aS4+dVUtqMLG5Oh67BmjUv1aRnYH8Fh5fw5gY6Eh8IInr9avth6YVzOVefXekzcDF29o79Iw2LJBtlelcd6XNRhjCPpQOwfLNpK9pWeL3JRA9d6jwZNRbl4a2FIf9FFz6YlBtWBZaDr4pVuWLmMMPtUEjUVAdaKIJaK23lGdUX9Xz47WwLJEQQV69Kow3o/GUTP8xkc44CM1foXlgbcZ7ztDeUMx0cpCklaExWUwJkA0ZGgoMSS070jG2bWqiI/cLQdSmOXyleu8d+o63VMW0dIVZANlsu9BgRBXk5NuynZl02nJxxGYTlIZictuzRJIJygPZvmljzyoE8L7CQZ8onOa8ckJUFZ7x8YN9PWMs/9gL6Pzfq53TvGd773KT3/xLt1KWGD72btzPR94dBcr6qOYzDIlER91NWU01VYp+xyjp7+fJ+6/m4fu2sdSMsnLBw4xMjLBlvbVPHrXXeIppKPxV/jq13/OgaM3GRlb5oVXj3Pq5GXOX+vitXePY0lGg8OzKNEs4JnKZYInpmOE5NuaWluprCojpHG99bIk5LGJeU5fGeL09UGsUCH1sl9tDUXMKFs4HbOU+JhheGaBUu9vfbNJBrsus35lFalUiqmYjS8QFhBJE5XyloYc9mxuldxjjAyPc/TYZd47fIkzF27SPzrN7EKcRQHqdDopQFrOAw/czuOP30VZWRFnzl/h1Tc03/EJjG1TXFRCSXGxtETi1R436CPDYWwfy/EU5TW1SoSsxhcIkogvk5bDTyiDHV+OyUcFCIYihINh0pJjIplmUeB5Wgku14qqTwFl1XWE88LyC2OsXOGjujLFRz/wBAM3JpXUOUPH8Wv0dXfT0NpAgT+f4pBNLJHH+FSG7FKYigqb9j1F3Bi4Tl2FxT07S9m7u0n+fJn84mluu6OQ+iobfwDuu3cdOEl+/qNXtb+i4s/P17/xC1yBuoJwHjevDfDGG+8wJ5B/+dgkr78ymssAhsOGmdg8VU158ukBDh7oZHY2zvjwPM0FLqWFYS5cHuCeO1tZXV/EVz7Yzj//we3MLCe51jUo4OZnZZuNrU19/PAgL/3iJA2VlfQPJZh3w6zeup6J6SUmpiZ49EPrpC8OJYXFOMItx44Jx2jv2NkE/+8fnuHSxTF237aB6xcGeffANYJ+2NJUQO/oPMPi++z1XipamjjTNaMgBoqKQkryWJQVRHjvyMWcvizElhlfSPC9/b3ypSGtrcOxixMUag2rlT2+764yTh/v5/X9nZSW5PHLX9pIXpWfnqkUX/rjV7nWsX5qsgAAEABJREFUMar9s40j18cU0Jbz8PY2EmlDddTwxY9sZEIBxw3ttfOd4+w/O8TnP72XJx7brT1hs3ZVK51XF7l6bZpvPnOFm9MOFWth3SaXz/32Biz5faRnczPziDGSSReyhoXlLBnJQ8uvfVtAdUlUzRyMMblLWin6Bld7aVtjAR/aUUp5saFpbTsZWb2S/DDRZIJLSn6W+Xz4xhOMT8fYtK2Jb/zggzz1qUZ+448389KFfrburudm1xQ3O+cVIMOTT26jsrxY+jHKP/3LAQ4cOsfeO9ezOG/T35VkZsrl3MkZTpwc057IElNydHLeoW9imYL8CGOjszm97xqZ4nzHGK+fGOE3vnw/6ze1Mq6sdFhyn9AJzqd+9VFmF5NYlk1dfTkjcymOCzgX+efId4f53Ac2EYqGySrocmUbFxKiX5ShpcHHI7eUUarTm54bIzx+/z523v4wDzx6H1oS1ukUJz8/gDXb/yyLo/+Olb4mYHWSi0d/zJHn/y/jA0eF1CdJL83izF5iYeglMsunyY7/IZHYDwkufJUS/9+yMHeZeYq0qdOQXUByxOiIoq59N/d99k8Z6DrGyRf/SZHWKG7ATz79lJdZFObnc1aKMDq1RIEWJS/PYnKin0Akwamj+ympKMHJlpBO2ITDNjv3VlHdGKFbwPTts73MLc5oQ8eIltThKNpr236nsggtlLVsF9DK4nk5S87Jl1dGzZp1XD30LAPXLrJu7918/LO7uO+eYj79mWaqquP0XL3C7/zB3/Px3/gqjcpKl5X5Wbt1H08+9ZuYYJS4jOK6rbXioZlUrJuRrvNUNtRR1XYX+dEKVqwWnaoKeq6fY3xoSFnom9x2+z3UNm+nuGkLheV38vxPT8vwHmW1IrvKCs1VmeARKcGmHSVs2l5FOpumt6cTn9/h0qF/Z3VbN1u3D7NuxU0wNkiJ7YDN1bOnqd90C83rtnNNchgdq5Uc0jSsWMdYfwfz13/G4tyADH+K6cHrTPVfIDM7jV1UJSWJiO8q5md7td4+Nm2+he6L7/GdP/01KqoqCYfyKa1sZKjXR1Jyv/exD+O6CIQPE8uM6whzjISO3pYW0oxNj8vQTBMOuLz+9B+J57+i88y/c/a177E8M4G6UVFWjm1ZaDVQ4kkZIIOlFwsLLQ0GfYy+1djLJmY0x6zqsurtveca6TmrzY/XWu28mz9cpLU8zas//geuHPo5r37vixqnn1J7EJ+Mok80vLXPWghASHQgYGTEh63uLt635bi5Z1d17/8ajeQKTKM7pAUmxY7aGIzo6BXXNmCZHK1cHwccW5fqfZajtm7usvTsEUkrm2UslXn9jPq5ausJVJW2sTWW9d8g2/XIqq/qjS4LPBCXxcEV1+pKVv2yapHRi1preBevjSvD4KoMZR29sTQctt596mupj5dFz+juzcH2qZtRb9VncfGyxUbvuBpUvOFN0hKfxvFGxRiDURcPVHptUSmi62g9HJV7yuHTPLx1crXAHomMOriO1twRDY3r/a2nR15T0nxdbFF8n0+D7RUaVyUq92gqE5TRmC6qcNC37hrPGzOru6vLm4fr8al6V+M4ri3ZGLw5OCrPajAPsLreXUbeK1ct3sdxnJw+eHqhYXifVo6QxiLH3/s66GhKBsvocsDWODYWXnsxq7FctTVkVeDy/rOnr968vDV6X1YuGQccY/Bk7LPxuBEVF9tF9FFPF5HQg8qM2qmNpUq/9kxQz66zTHLmKgvdr1ESGWL1mmpq29fLmbdhBcKSpSMZ2gwIVHp/nxtdGqU+Msd9uyqIBpd5/s3DvHj0OmOJKNloA3HCpBw3N3ZG8s64WVyttd8vfswC2dkBFgcuURxJU1Ea5e7btnDn7btZEnh79vUDoneSIyevsXPDJrZs2MCVm90cPSP6csTVq9eSymTwaR4jYwm+9q1X+dp3nqerb4xt61fx57/7WWWjd/LQreskgzStsp8eiGxvb+dq7wA/f+tt5ubnePCOW3nkrlupqyzlhkDe/sMnuNE7JbDlkjAWC3Jyy0mHofE4//FDgTbJYc2KasnZyWVs/crelpZXUFtbR2FJAf6QTWG+4aFb1rBnQx1rmksozg8yo+xuR+8kh87eYEQnmzd6h3DScYb6uvAFQyxnfEwuwzsnLrJ350YlN1wmld0rk9OszffTWh6lsjiYW9tjx85z7vwNTpy5xs2eYaYF0OeVpU2Lz6KCfDZvascD1G1rWrl0rYOf/eINXnnriDJ3MSIlRRTId9S2tFJVV6nkkA+QVnlr490lLdv2E1MGrb+7h9npaSpry1jR3kK5ApRINERCQHppYV4Z6Rjx+AKhYBAtr95TumeVFBljdmqemBIthXlB7r+zljXtGSVIrvP1r/2IVS0Nyth+mI9/bofWsIwf/PgkP3ltAAL1TC/5KCjJI18+e+3uMk6c6+WtN2/IT9uMjcQJ+bOs08mJL1BGeWMT+fLj4zMxZWUXuXx1UMBwSifg9ZxQ9t5Hloce3ssnv/AF2tauJCsg9+ijO6SPhWxU4PKbn97GzPg8DQUVxCYNMQU3rXVByiTnjzzWxr7b6khmXarKIpw4NSq9j2udQ/z9D87QoROHux5spLAiqORQACtjU9dYIDCbx9R4jLUbmtXnorKzc6RdMJbDay9dJbaYoqKigEce3kFdSYSFWfjt3/ognf0T/NM3Xucf//0g9W21+KRHZQJ8n/ule/nVX76VtI4R0+KlvaWQ5qYqCosLmBGArmuoYP/VAbKWgGZro7BBA0s6KQirv8+y8Ns+Zd5/QceNCdLjKT62eyMbWoq4b2sFe9rCFNdbVFQ5Ss5FqC8o5A9+/U6wEmSk+12jk5zsHsT7bwmWHJ9OByYpkmxKy/MJWz7Sy3OcPHqFgyc6CEgHlpWJTsczJGJw585WjrzbTSat9WwrpG17Davaw5KDTTDkkx4blpW0nIknWdtUTjKTFQbIEg4GcG0Ly/MzkptnQ13dM7L3fp9hamKJr333Ct94bZryEj8H33yPt44PUFBUxLWZFG/1LDGatpgTiG1ZXcS3v/Y6N86O4+hnbDjBt/7zDJduzGqcoEB8oeZTxM9ev0BStryxPI/9b1/i6aePY/sDOI4N2hPRaEA8691kWL2ihLVbyhhdSMvm+bnZPcPTPzlBqdoEAoZTF0b4m28cIRoxVJQXkNG6vfLqSV577nBuT2Uyabq0Z0uFf0pKChXATOnkapSX9l9iOTbIg4828NHPrOc24c86ybm+NCIcY/PazXleOnKal996l7ffO8pPn32d/PJKLitgLyCI1TVwVVniI8wPfh3f/E8YP/9VQql3uXH0Lxm98H+pLTlGZf4xRYduDmxn0sdIT3+NbOYcU9M9vPb6Md762VfpPfefTHX/EDczJsAVJz/To2jkTu55/AOcePVf+en/+QTJ2UFGLn6Hndt8xGdnuP+ONn79V9v54hcq+c3fvpf77mtTRFBMfCnJ6NCEjrumWblGxjES5t13R7l2fVFHBg5u0GZ4uEubYpRoNILli1JWVSPlCHPnB35FihAi6zrYUu6gP4+S+lXasB3MDB0mM/oaNaUTNLd/kJat/4uC8l8ma9Xy7gsvcOrNZ+nvu8aRN3/A1bNvMDqVYPvOuwVEHa5d6dZ8JwWu6xg48S3GOt7l+f/8qrIZ7xDNS5KXH2R8sI+84mIsjekWb6KweZey8Gf47v/7f1RWLnLvvS6PP1HM1k153HNXhQxSGWRcJqR80hGML6VxzumYZ5JwpJDKoiryIu0oxYR8O36hptT0INHSJqrW3a7sdQdn3/yRjGeAez/wuzzx698lG3NJSiF8fvP+JiquJ6vNFbGjrNr8pOTzt6za9hATiuguX7yK9y+QJJeXmZqaZEzZ7fzCEu54/NcoKVnB4MAQYR1L1en4rHFVKaFIgEzCUcDjsLyc4dKxpxm5/I/Epo+yvFTK8mIrje07cBVjbdz9YRo3Py6+gwSMjQW44l/7RWujF2MJnKDtpenp1RUQsnWXlcU1RibYwujde8YyenZRhVeNTw5896Of4v6n/oZtuz/EuvZmrr77F8S6v49xxjB+NbXUWb28nkaPIomFi981GleVKvR40VMO6Fge4AA8nTG6e+2N+kuNvDewjHqLB7XzQLsHlrw1cUTPVbERMcdrr9Y+xwj0GLw+mrTma3BEUFMW8LAwxugCS0DPqLPX1xUdW5fBaO4GkcQ26A28Ou/d5Or1LjlmVeeV4X00Nh5xLBw9O9h4vKglRu1sDN44usH7BVjefHQhmngf45JbH+89C8b2ert6MO9friuqBg2NbdlkNXkHj09XtC0wagdqo3c1MqItVpD9x3jl3perB0d9dPeaZ0XT8R68d12WsTByVj4HzcTFGBeREYsGvDqPN4zm6Gp+iBfVayzXcjAGxAgZvHrwnm2v3MHbYtrj6uPiTUrr7YrP958RXRcL747qjegYMW40sGMsjePJEn08gagdLjmdUFstH946qBI1xEgmGkivllohqgZP7q7m6f1rGN6ftmRFImPURHz6vLvmiDeoWvs0Xr4cosksEhs/R2byEHnRCVrXNVDe0oaSj1TW1pLRwP5wAbGUkXOYYWVtHnfr6Lm2pRGf3+Ktg2d480QPvbNh0v5qlpwwCaEJ2zakMw5uNqP5OwR9WQLJeZYne+XkO2kszvDpx24hEvZTUFDA4MSMHMwpfvLiMd45fIMLVwYx6jm7FJPzPs+NrlFiAo8SBU3NKyktqxRtB8sOKoiHsxd6eO6VwzyvrOyVG53cd+cunnjkTtpbm5lZTHDy4nVOX7oiMBbhnt27uG3bZiqKCkgrS+SdANbXVPLpjz1GiUBsnkCyz4tOJCfX2GQlxIX5LAePXuPlt89qflBcUkxRUYnAVBS/naWtpYzmmkKCJkt+KMC65lp2rm3lrq3tPLx7jd6L2Ld9NW1NFdTX17JagGJ86Drx5QQZZRpTsRiFtfW0NDfLIWdYWVdKRYGF5aQZGhnjrPgflJ/q6RvE42lGxwdzusKhINs2t/HQg7eyY+c6HLIcO3medw6eYHBoTLRcqmpqqG9ZSZMCkuqmFvzRsMqT0i0X7+PiYoyFVAdLuhgMhzAC2HMzc4wMDMs/jmBbFvUN9QKXNYTCAYEN8AdcMsoKxxZmBKiWCGstLXGQVjp/dHAIS47GSs+yPD2p0+cgvZ0LCjIcOjv7OXu2k2nxP6LscEGBISG9mZUOlBbM0L69jLeevSE/eQ1HPuutg91Mzse5fHOCvNoaiupbmFUWt661kt1bq5mdSTIzOUfGFaCpLMHRmj744DZl8Wfp7L1GRWU5YX+at18+xcUrmo8A9Rkl2hoqShkajJFWpr9eKcDG4hC376ll5yNlmMYMv/H5dtatK6S+Mo+A7ee/3hjkvXOjbN5YSIH2zuRYljmdakwNjAkYGtrXrtApxyJNzcWknbhOEvoICz8sTSdILvqAAK5k8/rbF7h4bSyn5+cuDl+uyLsAABAASURBVFJTFqG6LMr1q+M8/ewJBTxBLnXO8Hf/cYxEymLXmnJaqwt54Y0L1Ahwz80uKMDJCuxPkRbVxeU0Y2OTOn2fplJzWpJcI4V+SisCjEguN/qnqQ1n+Zt/PcKh6/PytfOEMy6HXh2ktqqepViS1mJLJyC9HD7aT35+lJ7BWcaUiFzbkEdU67PkTxLK13ormdS2Pp8//+qtfOipRo05yYQyuF6A2zc4z7yyute6xjHi6yc/7eAH3+/hz//oXS5dXNLJR1L6nqGivIRdu9exoMx/98iMbIvDonBDR/+scNAijuPi2THbtnJ379lLsFwfX+Rb73Rx/12bccRHUgZuYHqZF84NY3w2XVMpXjgzQHFRPgUKTE8fm2Z22fDOjy4qyG6mIBJm/YoqPqwTiD/95d00NJZycyJJVPq+trmIyx3jnDzdrfJq7esgt2yuZdfGCqoUQAUDfmaXUrz0bhftNWFubS5gQ20xkwOTbFlRgbYQMsC8s/8yvd1j5AUNDWWF+OSUjr5zTT7McO8927hjTzutNT7mdXK3Srb2qc/fQ4HWqiq/kOOHp/AHiphbsHj13X66ehcoLM6Xn0nhJUDmFPAW5oUZmljk7LUhWusK2LyuBCuTNMyN+iiWwNrWRrnn4XbqGqJs2hxkoO9VYrNvEi1McPztlykJDDM9BksLC9TXAsll1m+vwCS7OfDcn7I8/x2me3+Xhf5/w1r4Ju7k95Q1uMC+h8uV+e4j0fuvbNpUKHqlYDVSu/E3GRrNY3ppkWNnjjExe0kbfVrRWpSWtbYWfJIBZSumJmPEFrLIPgnoVtK6rlzHGatpbi3XsWEPhVLscL6PgBYyoiivsKlegM4m5wAtQ0RGdfdtJXSc/RfGe77JwvQAb74yTvf8/XT0l1BcsZm2zfcQysvD2BnisSl6ut7lrZ/9I++99hw+HTVOKTofG14g5Taw+55HOPDMv8rAxuRAQgwPztFx+RKNrRv43D+9wsqtj2EK6xiScSmW0cGdpW9EbXUUxXI+nV02m7Y0URkppDiUL5kUsHVzHatXF/HJz9XIMCwwNXAPY9O/Q1f8d0k6RTkjmo7PMdl7mYLiEpxIhKGRfvE6RyQaZcWqFhLKSBFdQyYdIpnxU7FyLVXtW3Vvw3UDVAv02mVbKWr4AA989LepbVxBZVWd6tDGzWfrrm1yvMssTnQzOzlIY3s5+x7YJUM3zZlDQ8wr0Aj4wXKDMthBBRU3OXvom9x6Vwg7L8r2h36Z/OoNNG99gN1P/C7FTdtlzCzwSVcEcoRXtC4uttG76+DtdMtY3g3kJDBGv64eTW5P6EUuQRvaQg5Bl4e4/H5Geo/yo799hP0/+jMIlXDp3DV6Lp/lmWd/oHX5I6zlTkKBYI6Olh+fEU1Xl0dVtLDB1Vjo4xpyY3jF5J5VaCw8dvQNlo0HiMDFGKOuBp+L1sNgecSNalTuGCtXBkY/4lnjqQjXAHpw0Pjiw9VojtdCNNCgWSeLKzquMQgrqJWr9VClbXDU19KjmmF50bpAp612RvTw+qg1eNSyWK7J9XONOjhg4cNSW5+lcpVZ6K5ybyxHZSpSV43lPXuzctUiy/tlIuHKkCL6NpYKwdaYXh+PvpfBtoyjkRFVXRrb0YU+jm1hjPHsmeRhoRds0XZVlhGBLOLjv2kimmqgX7XzGSzLxbIN3riWpTKN7wFXo0fjFauG/+5vVJ/1KiQkiQUNgQfEPeo+9RO+wNZd1Vo/9XKN+BERS5dHzGiSenRFx9GlkdVfbVTuVzn/c3lHLFpwx4hz1dlef1VaomF5EhAZ9G6MQS3QMOCVqb+XufZ0x8HCGIOxDN56iDFcC1SAa+xcXdCHAGCKme7jzPW8raPVBI0bV+Erq8fxF+j00IAVoCgCFbp8ct911RFu3VTD+saIHHMvbyib3DdnkQjVEbfKBHoNiwsx0jqWjccScgRGjjSNLZ0z8VmWR27CfCerqyw+9ditPPXBB2gW+JycmhVo7OXnr5zizfeuc7Vnlon5pILtCL//m5/kvZMXGJEjSTsWWePHSTn4BVZKyspIG6O1T9HeVMq9t22mND9ISThAXWmZbJLLiUs3eGH/EQ6fuqCMbZzbdm5nlZxJyG+TVRYso0yZBIPPH2AunmL/icukNEZCp4YYC7/tw3PotjH4JY/p2SQ9fVOMj8/h2kY0HB3BJ9nQ3kBBbtx8ged15EdDeODAuOC3bcoEVLa3tRCPz7OysYb7dm1mfjHG3l27mBob11H0DU6ePMuQ939NfPE95haS1JQV0NfVxcEjZzkpEDo4NEU2lRFwm2dqbp5VK6t55JHb+PhHH6ChoUxg+gzPvbqfS9e7NU6aQCiPqoYGqpsaqG1pJr+kQmtvk1IWPp1KSS0kOwftY+8yoF9Xl+IogqEI+UWF8p3FmiNk0xkmR8fo6e5R/wwN8nlllWWkBA7SqgsGAySUMFleWCRffi0ruXp/1pdRxjKmjLKdDZIfrqC2spITZ3o5dOQaoxNxTpwfpUPgYV17O4fePEa+u4CXXf2D336PoT5DSWE5C3MOk5MpFhTYvXVkmjPnJ+nq6eXsiVGmRGNJ2cMFjTE5PkFByObipX727dtFXcsqGgS8H3r8Qfbesl1JmjRLknlZqc2ywN/d21egB8aVfd63vYLd21tYsbKeq4MLvPhcN6OjFsu4VBTmc/X6FNt2beCSgFdtZSGlBSFG+hewlL0vjJSQnTdkU37WrlvDqUtjXLowxsRwWhn0MckoQ2OzsMPwlIYzPHjvHvxOhvaWKoaHZnjv3ctsXJNPU2sxO3S036zAIJk0JDIprnYO8cJrZ2nX6dHN0Xlc2a2jp67iyN6jj/c/GXIyLl42e16Bhrcey8pYh8JhFhYzdPfN6+Q3RlVdISdHZjmmpFpS7adTWfomM8yOZDl1dIzOa1M8ef9GQgoWZiXL2/e2sL69Vns1n0/uayCVTNPRMcqc9uX6rVW0KVn3s59e4FvfvZCzFfU1FfQJYEYjAT7+5N3EtVZ9g3EOvzdP580Up44niAvg+iybYMBmaHiaq9c68GsfJpKSRXslK9fWElZirbamnLAwVCgYAE8pIfcd8PmxfEHKlemd6evi8unrjE7HsX0WCelgTIFpdVketuXy6x/fzObmMprqirh7RxF7tqzk1Klh+rsnqdHebK8rlh1JcO7EFdkPl9bmPEbn4jplyTCvk4trl3tkx5IC2sMKxMa035e4eXOWUWXFJ5Z97L88yZwwzkO3ttE5NMdzh3vYtn0TAb8Pv9aoR9htXG1vDk0SlU3/wL5CBdkVVCt46rw+pgSFy8krU3QqqBsZ78Fbs8JQlfaQn/HuWUq0h2YE4q8NJDh1I8Y9DzzAPXt3MKvTqa1tGwlrzmtK/GSWJqhf78eqqt7D+vX3U1b3MPPmYTrHGvj50+/xg2+dkXGJ8eoz5/nuv7wlJR0lv7iVSPHj5FV9ibHFe3HCuxgZncCK9LJjXylFJRlFgxdZXPw++C4QDpygpWaJXbdafOzTTeT7uiks3KjMxi427f0g05kK5pbH6e6Js3V7mMaWBFt2Gz792Xrqq4IM9ccY6E4qAwuyhTKOQQFjh5X1DUTzHCamRiTsZYZ6O7h86ihL8+PKpE5z+d0fM3LzPeZjPdw4+y7D196QUwjz4U/WUtdq6B3IY/Ot91JXFGdtTRI7McOau56ievUuapvWU1BWTto7PyFGON/GtTIyihGC4QhXzp7ge//6LzrGWuDBhx/ksSfuV7S8mUc+88fUtN/Kd3//sySmLxMyU2y4dTfNqzfK6DXgpCu50bGC198ZlSFe4Kv/eJ7nXrnJO4e6WJhJUxp0JB+HjnNT7Ll1Bf5Aim/9809YnB/DVfbFDmS5duoN8RHFV1jC8IWjnHnth4Qjedxx+x5S8Sl8i8NEyup1JLEan6xxJpHFc1TpdIqENn6wsBg7FKS4ro0tj/2aNkAFbevvwJJDiuTlUd/SonlPMth7iFU6OouGYwz2d+MXMCgrCWNAQUmSmel5vP+osaYuyPotJVw4Mc7Y8EVef/qvsNIxbCuCL1BCKpEiqz5Z8WKptxEPRuBC5GQeXRw5R1dPtupsHDzApldVu6Kh0VxUo7v6WLaNLzFEfuybymY8g2XNk5Lu1DT4WbO9nWCwkPXrdpOc6uL4i39G1+FvYKe6sN1pLNvGyo0FGQ0gO4YxBnLg3mhcg+fAVIKGlLEI4EtPQvIKfitBELAlI9kH0UmCByo1MeO4kg2CsA7GcrC83kZkLX0ZozH0nJOAgAfes4sagfFm7WpcC3w+vJosBq9O3bwnr4nYM7obRFplLsbSCC5q7qoOjHn/UgHG8p5dNBMsMWohntDHBVV5TcSnVwuOY9QOXQbvY8SPXnI0NIQcvKVx8WYjeWVzD1mBKNeovX7Tau/qbjTPjO6OxssNonpPpN6rTwQ9vj0iGa/Q48NYaiZZeHog/pAcje5GoNUWI976G3W2rdyQXg3eOGqudUT8k+uPxnU9HnBz0rXFMVkLr63XH9fG6+NqnhhXnICGQi0wroOLR9+o3FWZozJy9D055EC6GhhjeD+4sDCi481H3bQWhhzw9vhUm4CoBHT35Cb/hOwr6N11LdRNhAHxwP98xJjvv3nQ4ERMBmd5mMXB0yTHDlBdm6R961r8pTUsLQdJJi1SOkrtVkbRmLBsoWF6YIA67ceNzVUCuDO8ffAc13qnSQbriNulLKd8WL6AbGS+7EOYoOTud2MszwwxN9zJ4ugN8rPj7N1Qwyc+cBcP3XOLxGd47b1jXO7sZXg0xqmzvfSMLhLXJJxsiua6EJ/8yF0C2qdRohJLAW7QbxHSpG3bJSvgXlFWSGNrHbt2rGL3tla2r63nqSfvYde2DcRE47hOyE5e6sQfKWTNmnZl+FLMzC+QEaB2LMnZ7yOho9qbA2O89M5J/uOHr/PsC4cYGZwhLWCYxcE1Drb1vmwzes5KA7x1mhiblq0aJSkAHskLUlFWLN80SmVxPkUFeUSCfrBsppfinLjWzY9eO473HyWeO9fF4StDfOPnBzh65iZNja1KdKyhrraM/JDFhEB2Mu3QNzzCq28dZ92qZjasrtY6LFKp+SYdl9mESzyRYf3qVoYHhvnRz17l+dcOMy9BlRYWUlVVTl1LM42rVhMsKsUXzceVkmcE1DzeLemvk3HwdC+3BwAvI6gvqZKLLflGCoLklxYSLS2lUP4pIKATCIWwpHBDGvP65ZuMD01juX75wOWcWamtrwHJNpuRfymNcNeGUtbVzTAbTyg7PaS82BLZzBLFxRESJsKiwLYtmpu3ruTIsZv4QxHuvGMdw10L3L13HSvXFBEOGlzZAu+/31mcS9C0skp+N05xME9gtZbp6UVmZpfp7JumtDCsU4F87r19DRcu9fDumyc4efiqToZf5szh1wn5Eb0gExMxamuLKK+28XzK/fvqlZ2d4uDlcb7/ZhexWITeK2l++tMevvGruklsAAAQAElEQVTMEN/8WRdLcZt//tZbtNSVUxE11NQ0s7ic0klAHVu3tfPmmVHOXezjZ8/uR+aCTmWbEzpd8Utn71Rm9skH15GUf2zWicayANzUYppzXcPKRgZZ1ehjdDLO8MgivX0zDE4sCEAtEVtKg89maiHO0fNTZI2ltTHMSfezWrxsOpt7tzRgcVGUda1luG6GpViKeQUOm9a2UlZaxKc/dyt37VvD4HiGsqiPPdui7LhlJd3jyxw71aNT8ymM38fXnz3L8wc6+KVH1iNVF2hdZPeOBmb6lsgIKPvsPJJxH1cvjnHowCTf/X4v7x2LSTZpBUtXGdOekHpw4NBZYokkPtmsUNAnoOmTTUmKN5eUTn+TAtKejpVX5/ORj6zlQ4+1sX1drbBHUmubZHh4zNNIPCyh1RcO8xPS4sUSaSbmFglKF093zJDIWGS0HyzP/jkOrfWlPLi3kD/+1bU0SqZXpRd+1YXSQerLqmmsL5ZutLIcj9NQV8DZzgTfevqMknGQV1DEwNgSRdEA65qKePr7X6KsvBCJnuLyYhzXwtK+uOeutTTWFsr/B3jt7AD/8ItTjCigcVyXm7Jlnt2Q6ZD9cPAHLYzW/4v3rySU8dHYYAsDzlIcDnLk4gA+LxmXzNDXMaS5+th/8gb77tgs35AlHYvj/dOFWfF/4NwQNSta+NRH7yUvEKO6boS//MJWnnpkNQErQHomjnXLnR+g7fbPMxW8hcVYgIwyGB/+SD1r19Rz+77bue/+Un750y4rm0ZY1TpGSfQik1KARX6Ned/fM9JXSzqWpLI2STTkEPIFKS8KCPTUcel8mvPHx0jMBOUwSqiqq4HUOUoL5mlsW0NRRRXpeEDGOCiljbGoqH/LjhSuf5G+ngUJAiyfoagwqqtQG3c1Vy9N8/yzJzh94hqOsrL5eRWU162ledNOZiYGOPbzvyc+fZi3v/+/+NnffJjxa88yP3uT8ZklXntxhu//q5/J5SfouHaTm6deYrbjZZzYTXz+BMn5HsKBMJu37sancQ2wvJwmHPKxYcdeSstWKoM+iJGhmpmZ5rUXXmVwwE/r5seo2PQR2vY9RXllPSZ1hqXRr9Px7hc58dpf09/fi5uJM9p7iYc+VKkgpoT+gQR3Pr6eHbc3U9vQjJ318dSnVhMpCXHsxA3efOsXOE43g9dOYPuQS0kx2nmFD3z5r4jFJnj9P/8YJxvnnie+RLj5QQ699iphIwWw/Dj+YM5Iu5abM8yO5hGRwbT04G0MyzLcvHiUiuo6GYeA6Lis2LCHi2fOs3dfFbMLnfT3X2L/W4c4d6aTdMrF29my0Rj9aM+g/cPkWIYTB+bkfFIyXoaC/DxtiEJyg2fAQh8puNfWxZXRJ7eZs+8jIFW+/+u1M/qyNMtgIEBsaZbl+AxGTtto83jO1GGewPJz3DzyA2rym/mN3/o//O0//gOJ8UtcOXqQvt5RLp69RHVViXS1iaA7xLNf+yjHn/8TfNlFLAnRNhrEgA0KPCzxZ2HEl/YKXpWr8dH7omjm+ztxxr7Jctf/IRJcwNIxomUMYeaJpm9ijBEVrzd48pSo9a5nDFkbXOOiX3yeAdCDN+WsnlWK11ZiwRijhuT6+wwqd3JlligZgS+jB8c2eHcxK9mBASwDRjQt1XmDGBW4WhQHFw2BB3Q9B51Vu0xGI3pAU208WuQ+LlndXV25X6MnTzk0HuhLtIwAFRj98N8fB9dbSGNy8kN3NClL7R3+/z+uyjz6XnOfWrve5Y2BixHPXhZXOBgM+mg8fXv84o3pdRRdW2WWMaIEuqGi9y8JzsKVXA0B9feAtOs1sIzKEPj21sTFARyvHIOq9OyS0bOLpR+DA6IiAq536cUCR49edkU3T6w5en71Ecv4xL+tZoimI4JZ3V3djfqJoPbD/1B0RdcRLUc0jIyywYfRD2pmdLfw9CUgPc8sTTPXdxB77jQlCvKb2puJVjSTtAuIK7OYShh8lg/v3yPOC6SVna6lpiqP4vp6egcneeW9i0wKEJRWlhIgTTA1R1hJAG+dklkX+XnkK0QjTTY+R3EwjZsYY+/WBp76yL3sVsZvbH6e1w+e4afPH+TqzSFiaZf+sTnmlzP4bFsr58j+udxz1256B8Z5491zFMrZlRUGCfkNfkk16Mwy0XWMmnJDW0MBj9+1U0BsO7bs5smr17l4/Tref3w3MjFLtLCQDmWpjpzpUM8AyUwGW0wKV3JegPfpVw7y5qGLXLk5KjCSFP8BjIUWB8kPvH1iCy34LEuFLpbunl1Ki8DU1DzTM4sCdgvKZA4JNECpsml+0e8amuAXbx3nx6+f4MzNSWYyYYYzQRaDpYxNx+Q7xqmtqsA2Fkq2EYhEqautyI2XSC7IeVcxMDLNS2+dFBAt5IOP3cKGdS109vQLoMXJz4sKmHdyVLbbFyogr6iEzetauXdPG/n5EWxfSCA2Cw4EAiFc6Z3xtME2OJKB0bvjuGB8qnNxtActY/DblnTIIZAXIRANy89WU99cS21TvWSZLyBYTFllBUb2bWJ8kkQqLZARZHxwkOmxPoLWMmvqQ7SWJKku6ORLf7CN6eUFZYKbKCpyKCxw2LS2hpbaUi7fGNCcxWdqmgce2E7a9XH0vS5WVRdpbfO4fHmU9NIcBWEoEhgpkG02SxPcd89q6YvL1avD1NRVkMpCgXi1/BHGZxO8+c5FQpECfJp8vda/r3uYKx3TXOtfpjE/SqN0unNkmJ++dI6B+YwAzQhnuhbpV/a7rFT+ILZMSWkJzfWVSqLNUag+G1dVkRCwW61T66KyIskswNh4TOOX40pmUwsJvP9YbXBggvKSAhYUUEWDhkg4wF0KFpaXFmipjLJO+nr1SjeerLPGr3WLUqAE1NJ8lrHRBSoicSI6scpIKcpLitXOh892cntlbj7FgoILtONT2mzNOvkIyc9qWZmdX6ZvbJakfOfycpK06k8oo5tOJXj1xXMcfO8yKZ1SJFIZgTjD/kM36Zd+OZJ5e1Mpd26pYsfexlzANiGA3xROYjIpXj3YyxtdcyzLycxPZnGFG1LCUKODCTIyqhHNz691WZbMAtqfq5rLFezMSfcy0ilX/KSlYw62nJAt3XNBZVkBYrj7tmrW1uRTUxhgUXjJ08GGpnIFmH7N2Qeap23DpoYof/WlbXj0HfmpgbEZvP/Yd3BymSKte0CNAj6fdMBPXUmA+vygTlemcnghuWgorS5X4D4I+fn4pUwf+OBO9l+c4uV3L2n/zmFppKHhRW5pL+WhVRF+9zMb+a/vvs74xDwNNUUsLsWIeTKV7Iz2/Z7NzbIvSWrL87hbScmQdNMnGzE9PYujQB1jpB8Oc3MxyoI2K9uLGZydo9gKc/HEOBPT0+zaVcem1WWktSbeaYzP9jM9n2bHhjAb11Vx264V1FYVsriQUmJ0hnNvP8uLT/+Ue+8tY9Nti4y7s/RKX5Z1qu/MW1jHD79Lrzbhc//6F3zvLz7FjQvnSS1laF6Vp006wwuvXeZbP+pUlBbh0uUlSAdoqVoiOf4i+cEJCWyB+HyARDJCMJBPY+W93L7zsyxMLhGR4FasbePU4QkuHOvj4oWbvPHS6xx4+02ycxex5zuoryygrjRDY0NEWYYoLXVhUosWeWGXh56sU0QGCzPLFOUVy+AFclGDbUUIBcvJuLA0O4jlQ4bL1vhRbn3iC9gCXvc88UW++MffY/M9v0Vx9b1cvBiisyvD0lKKwrqVKCVJ78BlrvQNM7Mwyo//z1OsaY5w/uQh3nnjJaJ5YRmdMHnBAClFMdfOnlfgUMmHvvj37PnIn/DgJ/+OT/7uf7H2sT/HLbsdJ5kFJ8j6Ox+X+q2ktv3LclLr5RTnBTzjhAsMY3NzHD84QqkyBCUlES6eGqPrxiw3BArHld09ey6Oq0m1tuURLXLxhSzyIymMZWTQZinKDxGuLOanf/aUQPpZKmtX0bbno2x8+Auk/VHi6TTeBnYxOJaFI4OQVV/P0doyNp7Gui4YH/RdPEPDhu0MjnRS17Sa5vY7ue/DvwPBFVRWNBKQ/NOpLLFYCu9Pb2qbCwjIMMnziDqaqyGrzb24AN7fOxYW12ptDNMTw9jaWB74cMWDa9TWG9NYGOO9WKBb7hE8lgRALIzahsJhJrsv0Xn65yyMH8dnLeNkFgkHMxo2huOU0Lb3H1lIR3jllX/hu9/6Cwa7L1BVm+WBD+bx+BNRGaIJLl19kUzmGpnkMiQmGDj/Nq7JanOBX3z4cgbFwZJMLD0bXHECtn6MngryAsrSHJAh2K+N+AyFsT+j1n+MrBUgkhciMv8Gxdnrmqcaq78nU8sYjKV3XbJZOMbFMsgpqky/XhujMm8sIwdqvDLPeUpAru7gSCwqVUMjWaA3J4f0XBRco2ZaU8SDi6sxcmN5dFRh60VFWD6D2CH3MaIlGpZtK85RH70aB3wqf7+NwdGzB0xVhaUfHAskCs8xCYurxGDlaBv8llrp19F4ri70Mbrb6qBeuX4+y+L9Z6NSF6/Oq1AxYkVlBkf0jYye19AYozJwVJkRELR0d1Um0y/QpYaONyComNyj6rxnL5vn0fE6e33Qg+y71tejp35aAI9/L6OJBjLe5TO5YMLrn+urMkeXmqIp5uh7Y6MG3rsFWl+Dx7uLPrbB0xUvaFE3LHU0xtHI5Pp6RFQEKvFEpebYxsUrk59T1tjk+ijKw01OEut6FzN7kjXthbRvalNyoJKgwEfG8eE56UaBnogdI2SlaC7L8KWP7yNopzh98ToXO4eIZWzS4QridinNrSu5d982OUWLvPQwZaFFyoMJiuwl3Kl+3KVRqgptWmtL+eVPfoANa1dy8dpNnnlpP8+/foa3DnZw7cY4ldVlDI6OMSFwavl8OmXLUFHk5+EHdtM3OMlbAvKxxDL337KJVQ2VBH3QvrKG23e3sKHJ5s6tzXz8kfuYWZznpf3vKus3jk901q5dy83uftJycmPjC3R2jXKzY5hpgZJJHaUePH2J7zzzOm8fVZZtOiFHtyiglsDnD9LU2ECjMq+ePC3J1ki4Eiu21tPns/Hkjcr0gOMgxzzP3OwSN3vGyMsv4LzA4jd++iY/fesMo3JfofwyLH8ot7bGcihTEijgLFBVFqEkHCIjYHrmXAd+v433f6nzaGdkBw8dP8+Dd+8QP5W88vYZjpy7wsBgF2V5fjn0IoGSjaxbWU1FaZDNa+r5+OO3sWPDajaubKS0JMxybE5+bEonglmtL1j4MJqUB3DSAluW5uDTZaTInr5l3WxOrxzpmAkEJYsA4JBOxQSygxRVVai/T3QTlOu5dWUr9Y311NZUU60MeSBgkRf1U1rkI+Sbp5RpguEAr7x0gkzcZe2GYto31LHlto3Mxxbw2w4P7K1lTXVAGdSNrN+wkn23ryHhi9K2YyNvH7jC1tWlRPDz0L4NtK9rxuO5OM+SnRySL04yJiB5rWuEFWsrCctOHjvbT155LZu2tEtW41zrHOH8H+rGAAAAEABJREFUtRFlU0fAXeSRW+t4fE8rbU1V1JQVab2KmV/ysXlLGytb6+kfSzI+maBRepkmwKCO8x+8fa1kl+LZN05TVpbPqrZytu7ewcuvXyAUCDDaP073+evUlBdQEPYT8hnWtVbwD1/ayY//8jb+6be2ceC1dxgfT5Py+SlrLOP41QEcy2Jemc6TZ0b46rdO0j0cJ56CX/3Erdy1qZZVNSUsLMzIVzkkEmD5LSJh0W6rIxqJUFpaQN/QeO5PCLKyZd4ejgtUu1kLY7QWCq4s2xamyjA5tczAcIyiaDDX7+K1JJms4TMf3canP7adykCGPS158oFL0nhXicBFHt1Zx1c+0M6SsMjFoTnKFCzoEAjHyUgn0vh9FhhDXPV2wBZPfoojtniOkZbB86neleQC/gBBv1/7x682IfzSwdb6Ev7ud+9kTVkxrzzfwYHjQ7x9okc0DU/dv4oqjVVanIfjuoRF21p2qRePrpPF0ph++dGWhgps0frEgyv56u/dKto+mmpClEZCLI5naa5tozAUpSTkCrPFKCgKsntLo2xMnBNXenn9eBfb9lTkdPBT9zTzqXtb+PIDFaxYU8K//vA0z719k6qKIp54ZAu2FZDsg7mrOM9PbbHLbWtrSKUcfvc37+TLT6xj54oaNq1qJBKyKSkOsaatiiceXsNHPrGSa+EU5RurqS70sbW5nt/75btZoYRcQLIpKSqkvqmRX/3iZyROm6KqJooKSnSCMq/EchnVlQU0lufr5D6Go/kXFubxf//5uPDIoGyWy4ROEgbTUazea+/y7tN/RWmJRd2K9QJSLtOTMWSD2dQ+y6OPF3HnA81EKu5mcGQTQ+MhRSenmJr4GWMd32TnbUHy8kMcfinBy89N8+/feIPf/d1nOX8hzkP3P0nrig2U1VaxrOzy+dMTVBZXUa8jhwvHv8/Fg/+H8YkRGcMIvTcznD+V0eYzLC04NFcFGO+dJz8qRdCR1M59T7D1rl9WdnebFuATPPlr3+EBgdy3nvsPzrz0r6L1BqU6xgtXbaRt9yfFa4xLpy8SiNbQvvMpPv+nP2GFykeG+5i+2cHUyJSyFKP0D+u+5BDyl0KoVNFqVKbDgmyIZUUnwXCUrJxdYUkF63d9lNV7PoIvWk95yzZKV9/K3IJLQU0TSvQw2f0e7/3ia3T3XOed53/K2z9/Rs7eYsuOYqqrk2zYWqFjmyTnTvaTWIqzOBNjeR4Z3ISMXj4vvtLN2RMLjPTLeFp+8rQxYlPnyC5d5saJF6hvreHAj/6ZgY7jUtxyPvalr2EV1jI/u0BZYzuXLx6gpKIQiyw2Jpdxs1MLBIMWlgytYxn0q4x6jPHuC+SJ77HBblLpRcZHOqjc8DDFLZ/HsoIUF0UI2jZGQP/GpUnJapnC4oDmgxTbwhhLZt7WWiVzgYfPDbBy493kl9dovCxGSuc6iAfRwMJ7BjfHF97HgB9DKBLBzoNEcoxkco6iUpvhKy9x7o3/x5W3/5rhc9/nwPd+mRf+70c5/e5/Yae/wdatB2hsGqKkspC7bi9hZVMAS1amujZDVZXGd0pZufZW9j78m8xMLbBi00bkmUDG0JYAXGNj6Qh+ae4mgzffIxBKkxW/Rvz5VGcHqymtfYSmlZ/FF5Y8zRvYqZ8RTXeqncXoYB+jHT8T/8tYmhEyLq6k4YLmrUuTtbwy1wggiqrulkEt9ewAxvtVa0t3DyXo3dHYxhgsxyBWQPJ9H5Ubck2MV+RivLvXFvSN3g0e0DTGu4O6iyfIVbrkno1evUurgCVebF2WjKRX5l2qBhn2XB8NZvTgyUkk8cCKyOAZVbxJqNBg1EWXcdTNxRg9Y0k2rtp5vbNadzDej0dP8sC1xafK1NaVoc8x6jHL+x+fyo0xqAveKYUxoqN+xhLXnsz+p63KfZaLREdW37mTAb0bXY6taRtXAZkrWYPfWHhizNH8/87JkJuG3g2Onr22rmTsSjboIx5c3VQvapqP+/6TZObo8qnacsC7cq28tro0tF6N6FiqM9INxIMqjMEN2KQFimNz3cSHDpPvdipxkc+KjW34CsswwbBko3F8AZbkjLPKxOSZBA2RReoKloiGHN4+fplDFwcoKq+jrKwSxw7gOAEmZX8OXZzk8OVpiqub2NzeQLFvnuLALOXBBaqKfaxvq+WOPeuoKi/k/PVrvHbgOKfO9XDu0giDo2kWdawe0N6okAOdmFgQwIiRUEYoELS4Ze9m0ukUp89cZ0x1xUV52BZy4AmqK0rYuqGZiooI23dso2tghDeOHZUcHO7cvZPbVVZfU0mHMpTdysYtKQverySC5a2caIwJrD/74iGOnOkWmE8xM59kcSmJX/a+uKSUkrJiamuLufu29Wza1Io/oF2STWt8SysHxgaf7cNbJ1f64bqOHHWWRDxNXBm7Uxd7efN4J4upgOx6BX7JN2AcyqM2TaUBmsryBBQzOr27IJ+3QDI2j51JYJxlMpks3aMz2Hkl1Nc3UhTN5533jlOUH8H7H0XkhfMxAk0femAv8YUprl7rol0g+u/+9FfZuaFFwG2Kd45f4pvPHmRKwYIHaq2ALV1K4RPLjjFYEmRW2Wqf5mD5LGzL8lQVY4z0IYu+pZ82Psuvy8LNOmSU+RT2x7FsCiT/UoHOVDrB5OQ4i4tLJBJx8Z5ky7Z2jZWlrinKJ35jNQ98egUPfXqTgN8yVTU+3n33mvqv0ToaRgZmGOybILPow41nYHFQsH9GAHCUto3NXO6doyQAwVA+VW1reO2I7GA0gl1YylI2n/37B5kZWCASsPDJnvuiLrbP5bHbVpFNJhjt7OLG1S7K8oM0rqgkmBdibiHDkDKx//H6Fa7rdGJVdTGravMpCmfo6x4kbLJsWl3Btm1r6R2aloxnlf1vJKHM8aNP3s1M3CEWX6ZDtH/y9LuUFYaVmAtr7ilmluOEIzY1pSFu29SEkT/z/hTkn/7tDD/6+TWu9i4x3jcteTkclW/zklHttUUURfzi28LvtzE+qC2L8vzL1/mvt24yrGAtGs0jrGzociIj/cpSowDm4/evoUgBTGtzDcWFIYLaR27OtholnBzCkklUAD8gei4p8gvsXJuqkiL8viAra4rZ3l7BvbevZEl77qb4UuKXQx3LvHG0n8d2tfDJ2xo5owCxrCDEHe3lVBVEudYxxNzismxAVhnnDDJN4s1HSsqxLOC7nMhSVhRlQsGrd+qeEOjMOq70KcuKFfWEQ2GWYnElMAOEgwG+/ePT/ON/XmTRthiZSVBYEGGwf0qn593MLS5pX8ZY0VJGIGTTqwDk6XeGpaOwcXU9hQrYTDJJpfirLwlSE0jwZ5/fyOP3NDEunR3ILNE9O87AzAy+kjzya0p5+VQ//TfGWJydxW/H+ZVPr+Ljn2wkYFIMDi0w3dlDbM6nPhZXBjMEA35W1heyaWMplbWFpDNpAgGbs+eHdIrWScQyDI7M8r3vnCARy2oOC+Tnu3z2g2vYsrqGkGyZ18ef7+PIu5NK9k5z+11bGTZ+fulvX+M7z12gb2yOzdtWUVZejGcP41rnJCFeevUk5890sXNrrWxBWHsoScdYiuqaKlJLhQxdCjC5mOFI1xDXxyc5f3MYK+3My6h0c+it5/jIF/43j3/ow2xba9iwcUZRbYqySBHloV0Ys5Z999fghAd47udXOCHBXO+4KEDWQ0E0I1AEoXAbzW07GBgfxkgQYSnqpXM3WZwroLSqjZ133EdvZ5poMsFyzwhj/Y42ngR3dUog0uKOu0poby+i48YSP39Fwh0LCdymuXXfXXR2DdDZ8Trrd26l/dbHKatey9o9j9Gy8XaqVjZLQaY5/uw/M9tznvKalex84tdZ1FHqwsg1Bm5eZm4qzp0Pf4mKunbeffn7bL3lPh76zF9Q37KXfY//jkD3xwTq5ygqLtKmDJOOB1i57g5lT2Ks3rKDT/3hXygDvaRx/KQX4oxfFGi3wLYhMTqErYWLzV4lPXuNddvWcfXsUWwnIXAKO/ZUkMlmGR5cEG2H1tYiVumYIyPQmtVxlheRz83NUljqx8UwpSOejmuzOt5YYmr0EC99/aN0Hvo+B57/Ea9+728JBqN88jf/ifwVe3G1YTIKrdv23Ktjsh6WJ7sISfaWBzBsSI0fY2H8bZJDb+PPzou6n8T8JMXllbhSeCu7SHFFiHNHvsfbP/wjLJV1XhtlfGxeClZIizZhUvSNY5NN+5XVKsTboF5EvjAf0+Zy9W4zMrkA2Qme/upTvPqt32Jh5LL49GOEQGzxooFxjEFeC1s3iU5HhgtcP/ljjv38D3nx7+/ila/fx43T36GhcQWlBQVklq5w4dh/aS3OKvAZprnZlT72kEx0UFOeIpT1s3aTn5278lmeDfP0j2e4frWLW/asp7x8H61bP0XVmnt4XjJzYtMEZLRN5iKZ+dPUry7g5HN/yslnfoO3vv17op/FyLkhKOyG8qByF766r5Ct+Wsml/Zy+Vw37dXSj+QJSio62bnpNC2h51hTOkKePy09cLV2yHC5mqqNpW9jGc0ZycjRvMl9XGPp7sNnwKcnBAj1iPEso/euF6O+rp4DaqvE1f+vTmRwLdWA8Ywk73+MV67H9/u5OOqvV4zGt9Tcp7tPBI3xSh19uVhaBJ/q/rupbmogXiw5BVuPCKR4N6Mao/46ofRYzV25EdTO/Hd/RzM3ukQYo7bqArp7rLoqN8aTAXh3oz5GdSY3X1Xk6jWSHjOiie62ynzGxUh/3+9vVCyeDdi2heW9GdGUbhnd37/cnF6Bev83bVvtUGRgRNevRpoyticsvVuA2MBr4tOXAdQES2Pn+FMD7z0rWgbNztV4qsvqrtdcYzXBk6/37hhABMWeePQauVjah3lBQ2z0KpOXX6XMGmRlWyVF9Q2QX0lSRjulgDSVDaqvpQzuIkXBJB+8rY5d29dQWVfJtcs3GZj30b1QwDJlApcRAW0/Pn8QoyyjIxloQCZns7x58DIdyhiWFuWxcVUde7es5pZta0inlsjPizA0NMCGNW3gC8mWQTLrE8gpxvjzqKgowPL56VGmN60Mbb4c0CMP7mFuYYFXXz3K+Pgkq5pK2b6ulWOnTmv/VfLEQ/fjHTn3C1AfO3+VuIDmo3ffRVtLC6FQkKxsnk5qOX3hBos6Wp9UtjocDlNdXURdXRVFRQUCNynGxuaIeX9yF4lQWl5OqQBjsQDIxrYyPnLvDs2jjdUtlfzurzwp3V6WamYkd4O+sC0IB3zkVsdBYMWWncrgD+Xh8+nyh7QshojPobEsQpucc1VxkFQirrkO6fT0CPPzCbqV6bwxOMHffO3fc7ZxeD5NQ2tb7u9rT16Wk08nkUryyoGT1OrIn2CIsUwx3fPw5S9+gvKKcp576yh/9Lff5btPv817h89SU1/J5u3rND5agzSlpWUIC7A4N4OX5XO1x+KJJOm0w/zMInOz8xgDrvTTk53BYGFrjjaugL5Pa56VPscVAMQW5jhSkXAAABAASURBVDRvW8mOKGjDzqvv3NSMTg2TNLSt4vYH7uaWO/bSPzDKd751kNd1UvrMj49z7cgiAcqZGE/x7v4TTI8sUl4SYs2GNubTWfIbiqAsy4HjpzxLyE9/epATh8/T0t7Gg7/0qxw600Pv4CxHDl9gfCYuvSqgrKRIJxjlPLJ3LScEBl9/tU9ZwiAFoSSbmkqozQ9ovjZzyyn6R5c0zxiT02nKa0vIK0sTLswyOD1P/9CU+E/JlyS4NjRHZW0lwyMDbN9WSWWpy6ICr4vnOvmnf36OxupSGqsquHp1gfoSg9+NC1AltSxGNKvwQHetEnrjCwkB7STv9qaZyyulf9FmdCaJVJAtLUV03RxhQsmXAelmRWmUPO3ZCgHkUMhHnu4/efcysWSalBR5enaZcNAvHTNaGcO1G0PCJTPUVeSxsrmE6qp8qnRZlg+toto4Wts0rrLKASVyAn6jdY5LBwyffHAruzbWcX14ms6BSfo6+jh49Cbz87Nc7p/mvStDeLxnUileOzFIoiTCbHyW2zbXkh90SKQy4sWX22N+gXmpBbbP5qkv3IunqHOLKRaShqR4b27Mo6k1X/7YIGWiu7eP+bkFWlrqSUr3rveOU95Qz8hsnI6BaWaEbwotS77Wz7nuOa3zMlkTYPXKOhQHEnPh9YtjhIJBRvpGiWj/LS0lqGsoZVVtvoKWJeaWXJ7ff5WhxTQx26a0qQJ14MjpYV57/QKF+VnqGv0ay+W1I9Oc7Zjnr/7hJN0jy2LRIT+Sz1sHuoksL7KhPPp+wJCe53s/OsHVK4ME5Lw8XLIcT3PxxjRvXBoiqaDCjS8ylZ7Dlm38g7/cySd+eQXDE+P0D86xc0cjH3rog1y5MMPTL12ja9xiYXKOHp20LKXTjEzMcfNmL+ePXiMz2cmOlfmc2/8uy8OznL06zN/+80HOnJuUHAN0Dk3wzP4r/Phnp5mU/bjn/lrJNsuy42dK+mVllWo12ryWleJn//HnNNQHaFgXlfFMceStOMuTFmdPHaOs6ChDHW+xpCxDTWWYipISGlc6lJVa1EuYO/YW5YylL2Px4H276Osa5v997cdc7xjV8dNxXnr+ED19XQSVCb3RO81dd+azoaWYSEEVZfl5FIQDXLyyyA/+a0FHMCspLC+jtLac8qoIHVe65VB89Jx9i+5zL5BNLeNq4VNS9NZNOzGJCJvv/RLbHv4cvR3nOPPKd3EXZnjwI09JCQ1hRY1lVTX4C0t4/Lf+r6fzdFzqYm7aZssdTzA32cHQtbcFXH+ML1xDfdsdFNVt4dO/82ey3SFG+of43t/+Hm88/Xt8968/oP5jVG1aq6hpUpF0D2fe+iuO/PjXuH76XVa07SG5FMAyfkLKbhSWNfKzHwwQzqtShOgXsI4y2BPH+/czDT5t6ljuv8ju7JomtpTCkqewpTTIoY+PxLjZOak4N4kVMlKueQwu7RvvoHrDPpaXlzTOkuY3RGrsFXbd1sAb3/5DGRc5HikWfpe5uRsCzE+RnPo3QvYwlt+RgRqnZfVKRq6eprG1HdcXwBdIM3D9RbKZTmpWNFJSXpTLfpQoO7Z580Y85zM+sqQxUxSXVNDSupbioiIscZRUlqN11U5m566RSb2h7PYBZYovksws4ViQtVwcA47aalr6RooPsdnLnHzpbxk4/xarNtyKbabovfYKFc0V1Okop/NmJ4tax2AE1mwpoKImy6IcouMLUVDezsLyso5kr8sJTFNcXMjHPn0rEenX2fOnGL7xPeZ6/4Mdd+2luq5c6/sqgye+Td+p/8uV/X/Ov3/5NooKkqzbcgu37l1P7/lnmBs5TdCfYfjcd5m7+mtY7qj0bCPR4F4CoSAvP/3XHHz1LxkZX5ABqhBQ6eTtX/wx1vAPsZ1JfJYm63nG3M3k5unTu8+ytWoWWX0bW3IwjmRhkTHes77U0lK7nIzU15W8PBBoPGupluomOQNq4z0jIWa9dqBxwVVjr69exbMGEGFjDJI6aTlv13uSs/bWAlW7urIYhM3VxcVj2ysXJbyBFEPhqL/3bsSLMa5aG0RC1S7y457tVt/3y4wx6FdZalfj68Lg6MqqMOPdvZYGLKMH8eNoYKM5uHpVE9HyKoz4sNRao4pRR/W2Ko1RnS6jzrZXq/7qgOuV6XJdjeWojereH9PF+xvuXJEFti16gPwinhxQO9vYejagZ1c0snq0dLl692jnbip3sfDq0bN+AUPWddEk9ejozegCj66Va+Di8RkKiAcnxvL4dRa691MaGmXbrtWUCXBmKCCjgDCrU7BkymJpKZvLVFWURNjbptPBTZX09A/w9FsnePdkH3F/NTG7FCVPZG9cwkGf7EACRwg/rIUwciRLEwOkZ25QWYBOA0toaWpgcXGBQNBPUVEBSQXvJ05fEFjf+r4TFFh2xLUhSzg/TGv7BjYKMM/OLjIkILZeGbRPffAWJT3midiGR+/Zya996l6+8JF9PHTHNtavWcvI9DRPv/IqQ2OjfPwDTygLtoLamgoB7SXSAtSuQSPAjc4hLNsnuVhYUrS6mjIiwSALsSU80B4U4C+rLKNcfct1AtVYF2XXumo+fO8u7tuxmSLVv3f8PI3VZexYu4pf+swH8ds23tbwWWD7DMYYfOLTZ7ReoFm5Wu+UnG+WqmI/a5pKaK0rVj+Xzp5Rjp6+ztETl7l64QoTk9MkFTVm7RCzCdh1+11M66Sy48YwZ09eYGluHisYIJYJECirpXnlSoYn5ymtLOeBvW3MKXN65GIPd9yymYLSEobG55iZWRBATNDX209fz4B4tIiEQ6SVSS0uzMut4bQyzMtLS9pTDpZ4j2ieAY2DJzjc3Pzw9NRofpYhFAoQidiEwgbLpPGZjEBbgrgCklmNmRHQqm6sxvL5cLTB33r7CBcuXmV+2RYQydDdMa2E1SzBymLSlo/+4WVefa2Dk+dGGF+EF986TTrg5+LNGc7fnOatd/vVLsJCJsn6zaLrX+bfvv5NxkZmqK0torgoD5wUsMCOHZUMCxi/pxOCutpitmyopbQwwCWBsrPXR8mLRqhsbOTLf/oVJZVqSQjs/d7vfVA6ECcet4kWFAtgLWP7IwJWWT7z+XV8+2v3MjPeT3NhhL4L3TkA+86Rm/JPGTavqmZtQ1jDx9m6Mo+KAkPaCxek64mJRZ55+iDxhJ+z10YYnJzBLxtWnJdhbnaG+YUl1qyqJa2xsCzi8iGNDWXMK0EVy9oUF0QwKp+Zjyvgm2VVYwlZ7TXvBCMc8jE5t6g1MwJXPqJa0+8+f5or8tHXrw4xJABmWTYBv8npZEDtLZ+fu9dUUlscZU56VVlZQY2y8y8cOE1n/xi+oM3arfXEfTahAps56URxUYTikigrWwo5K+B9ZnyZtpXNPH14hm+9cYPBpQzePhJbyjwHaW2qJC3+swqI47OTFOb5qK4s4XrvFC2rSvhff9XOb/7FKvKLAtonAfHmo6QsLxcgSPs0HxjWOPV1JWxYV4/cE+MLSRakU0ldW5UMeHxzEcfeu8ysApVw1M+mNWX8zkMt/OEDLWyqz+fDd7fyKw+v1p4Z4sLYMi+cusktD65iSXvl1IEe5kd7uGVnI7dtX0HQdojmwSsnrjGrgDEWS3Jg/xDlhRVsu7WFJvl6p8pP/rZqpmzoFPD9wy9u56kHdHpxdZx6ycfC4BrD8MQ8rc3lrGitYtXqcj78G2v4g/+zgc//ajVxM80/fe0APYOLlBYX0F7ZhPcXFd0KZBKpOH/yd8/x3Hs3wVikkxa2/M74zUH2ttWRGZ7kY3c0UxxfZEtzMZ/68Eba26opKvHji/pkYyyWlPFP+DPk11k4uCxpXfbsW8uaHQ1YjhhUtp48gcBsZoQzZ37BwGhKCxXg6o0UvdMx1myCsP8EdnSBOx9WZPpYBSubfQTSeVw8u8yJM7OEjWFx6BTz02c5d/YCi0sL3Ozq4uSxawRDNsEwnDp5jneUVQk1Boiuy+DmSZglAbZtr2b/kRneeXNBGZoYlTV1tK7azolDPSzHbQKRAqxQOXd94h8Il9zKQHcv0zLofstPWMDPjSdwZGDC0Wo23/MxGjbu4cKR1xm5cYWi1vUsyoglF6dRmEdx5UpKqhtJxgZpbF9HYdM6bbhpRm8eZeu2e/j4V77Dw1/4F/Y88nF+8K//WyDe4rO//3WqVmwjFHaJTV9g8uZ/kp4/wEvf/Axvffuz+LLXmR05xmjveW5cPEHXjZts2fsAe+6+m2Q2Tl1rhZxNsbIkhsnJFCOj84zKsI2PyqK5QUorKlmMZQWyEyR0hJPWcXBeRAITekolYEGR+sLyJItLk1pA2HrHA9i+Yiz8TA8fZPzS7yi4+GsqSl6honyO64f+DP/Ctwj7lqlovZPdt26itGwRm1n1MSxND3DxyPNcP/Ued3/mz7nrI79LUVEppYoMn//WP9In/ieH00xNuUzJ25w7c5lgJEBtY5OMmUvb2jXUNa6RAc8nuezkeFpOLOpE4RoNMnSFJWHc2CJGmRWjEZGOWYBlXIwxuXsw7KP75A+prp/nnsduo7GthZqGMpYX47z1s29z+N1XBebjLIt+9415BnuNlL+KrusWP/1WjDdeDuDm30vH9UJGxyyN7XDHbR/gox99nJudixw6fA1/eoSX/uPXOHPsOc4d/Dav/vDv6dUR0+DQCKNDmlNhOXs/9meMjveyPPgSJ372Oxx57s+4cfIdymrvIDF5iZK5b+FMHMCLZN87dIKLclAnTqX4xtff5OyVHlbc8kss5W2XHOI5OWQwAl/ocnEBV1bKe/KejRyk0Tsy9EbG2yf0Z9TGGIORgHKXAQsXiUoGz9KzlatDdL1CW3W4RoRVohv6WFnweXe9u0ZfNmgoXQZjDK7qHBHPajzHe1GZx4eKVAMeSHExoHJXF1gaSpccu6V3Azka/5OB9t4czUGNvC54d6+/kUNXL7wpuq5a6VIlXn/L9b7Bm7NP/OYKNUljGYwFGlJfropdpKgYgQ30hvdx3qf1PzTVAmNUkbsMxnLxiYhuKjfqbund6+NqTQxoDBcXg1dm8DLjnlNyxJORMXV1d41Bw6iFhQe0Ha+1+PJ0VmJTnUGv2nHv343q1UVU0ceA5mIHAtrj08QGD5EZPUJV8TwrNtZT1bpCIKWAVDbMcsYmFMzDFdIPuAm2tBbywM4GauT0unsHefVIB6e6kswlS+kfixEqriSrky0PSLsaw++zWFC2iUyciL1MfLKXhmJ45J6tPHrvbuobqgXMh/H7w0pU3ODi1Zts3bxJCZM6rilQtW3DisYqySiNJWeeFshZ0d5MQ1MdvTqC39TewIceuQ1XmbIAGVbWlXDnzvXcunMTxme4cvMmF65dp6SwiMbaSnZu24xl+xidmKKypCCnS36/T7ZqWQ5tgqnJOTyeHTcjuRvGRqflgJJEIlHqGmo1bjWV1QVUVUQJB/3cs3sDu9a2UhwJklUWaVDAaFKBwJqVTbx3oZP+iRizGC3jAAAQAElEQVQPPrQHn9/gSnEzOtJJSpbpDLhSvIwcZiSQYV1rOVvW1FFblicbssQl7dXDR68ISN6ko3NEtm2e+eV5yhsbqGtdTWFpOQV5IfwBH2cu3WAxHievuJji6hqqG1dQVL8SU9xIZX0T6fgySkIyJDvSWugyMDTEO0cucPeONWzZuoLVq1uVsS0iKH2YWYjpiHoCnzxtZXmYkD9LdWmYKvGVWJrX2iawJC8vGPR0yJOTp1dZJ0vuoxdvL6SzKRz5EicVU8CTJJmM4w+GWJpfZnp8WvaziVVb18i3VeTeff4AwYIQxUpObdi2lqYVjSTSES5fnuDypV4QP6VlUeYE5Gbm4iQEzBaXfMQSxUR9TQKN+ZxVdrq2KiJAPsHJi0N0Xh+RjH20bSpn1ZoiGmpCBAJpTp3oY2baEZh1ycp/jQ7O098bp3d4CV/Q8MzRbvz5yJ6P0Scde+SWRoZvdDIvEHijPy75QH1xBQX5ebTqmP/GmVG+8U+HKS0qJD9qK5ArF+0kpTpxuGt7Bf/xJ3fw6NZSrOQy4wLSM3NpguE8HKVTaxvL9RxgVWM+n36kgQ/cXS9sMMdQ7wh5Ph8F0RDDo5MsL2nMqjJ2rSxibWMBPu2LhcUYjepfXlWNXqkvDXCb9q+nZ3mRkHxzUvrtEo0G8P58xHEdvIbRsJ+UTjTyBaS99XClk36fwRijvW6zc2sZit0oLowSDTiikWJuYVE4YIqo9PjUyS5ml11S2uepuGFrW5HmXEVFVRHev/ce0Fq+/M4Exy5P0j+1TJ7GS0g/NQK2ZSlYSGDbFrVlfpZ0srQUy1AgPAcuazaWsii88Ve/fk6JtZD2bYSYgOzSUlwZ3gyPPLgTMIyOTbJjax0+7bnivAjTwhwp2UYjmzOoRNLi8gK711axc2UlH7q7jc/d08r62nwKK0vIOC533lXD8NgUiwpUpnQy8StPrWHm5iw7VxdTrzaV0TCH3zwlvzuJpex3yAkxPmAYkI4UK6AoLQqzYXUVtnS0Nb+Auvo83jzcz7Hz8zrXs/jI5jKOv9PJqLLq04tJEvEUEZ9NRsB8KZXE9kFZZYjy5gTvvHFN+3xGydw+Dh5aIBoKY3Qa8/Vvv8L3nj6K32+LB0P31DxTywksUICVZk19mHv2VnPx0iCvnR3h1/7tFH/9sxv8+3sDdHRM0ayg0fZprcli/BbhvAIKCvMZGU/x8qtDkpnLqy+c4+yxPqxIHgRCBttKS0DjzC2nOXHMYXIowR13FtK0wqWrZwAFQyLn5603p3n1uRHIBOm8nKZAgMz2BWVk4jJAYQGwFA8+VsUHP7qFjRuryCRTmoglA5KVoXS1gVMMzjjsP5zg5TeGOXyojxvdSxTI2CzMpuRwMpw8+BZBaxZfIJ073rnl3o8yOTwgUDXMXb/0VXbe+yGmFDl2D/RjZEwjJUU5xXZdFzdhE8mvY9djT3HyyNucfOu53GYqEp+WHcRdStKyfjsDVw6xNDpCz0A3548fZFhh+9Y7fwmCVVg+zcOaVAb3rITuyIgHaVu/k2plPb7yN23KBp1n8MZLpGJX2bQpy9LiJLNTMfxa3GHvuHX3bWzYcy+XTp7SBp6mf2BGwKxPMprSgiSpri+QzjsUlUSYm0sQW85QoUyCbUtR5NUzUoKUHF487kpmWnZlt1xtOr8y76XlEbo7f8SFg3+nSD9O2L+MpSxzeYm34ePavGmOvfg9es/9O+mJ1yiNTnDbLR+ifuUv4YvskFGwWRi9IoM8mjMUnmKOXHyRSMEKIsrW18nIpFPzWCZLcVE1m7fdTULHSssLGfbe8wQ1rft49413ZHT389An/5jWrY9C1uHykVe5KjlePLrMxPA8vmg+4apaEB1LiMzWZTCgTRgwPuaHuqiuvs7DH7HZtK2Q9176vgKmCZxUHsYJ6YgmQX5BGbX1LaQTPs6fHOdf/u9hnv/5CHamhKnBYcoqmkk5tzDa43LPg7u4dnmcN984TziUzwc/9RUG+zPEZpao1cauLvMTCGZJJGdkdILakH4FJeP89B9/gwOv/1iGpRfLShObHFZg9Q+MjJXy3H/+H65eO8PFG9dZs3IjBdFCZqeTbNp6D2HNL7bYpzEm8ZVsxV/QKr5dz85qzsikoalaumvOMk6WbpY3f9doHJW76GMEDrybEXADqS+enDB6t9RA/VCNuoqO2qnIA3kigc941Lx2XrnuMoJeJhhLm95WQxUbtfEYEt7F9WiJCcvS2GifeETUzK8sDdI59O6BXqN1AtF2wKiPKGte4Hr0xdf79FQvWog3NcXknl2ymoCjyyvzGYP35yc+A5bqvSy8I9pSY9E1IuOiYsSCGhgM4PHotQNLssOjjgrx2vnfb4F3E6u6G2y9eA7QBozr6jJq7+rSr27euKrJ0XLFjySDqz5SQbx31NmRrBz0kQws3Tz56oYju5L1HKfa27pEEe9mLPHmDaPLEU1XEwwEAzocSjDXeZjU4EEaGyJs2LaSmqZ67HAxrpWnU6cAUkVmlxxlROdZ3xDmI3evoizf5dDJMxwUiOmYDjKRLVMGNcrC7BLFJWUY26d5Ofh1+uTT2sZjC8SWYjjxJdKLE3z0wR18/PF7ZKMCHD57lWdeOagAfY6sbMaFG6McPHqRn730tgJ8S9mojYwJANfXVSgbVg/ZJMIC1BbLJsxO0dpYyZd+6UmuXLmCLeT44N4d3LpzGzMKkl96+22GRkblfLdw1+17KSspZG5+lqryCq73DFFUECFPoGVJdmv/kbOcPt+RCzwXEil8ysrl5edLphZV9bWsaFslG1hLTWmU3Wtq+cR92/nEPVspzvPxszeOMbWYyInblYxv9GvMTes53zHMobO92pfzjMvWbtmyCWMFcdJGc83k1sbT7TtuWc+HHt5LWUEegwPjnDzVwf5DF7h0WX1HFpiZi6kfhEKGusYWIoVlXLvRRXd3B+vWNGotLhDWyWZNUxN1q1ZTo6uoogpLIDloZwgG/VgFJYyPT3Czf5abovnZJ+8ivrTEtGz5px+9A8jS0LyS3v5xopES6UMr3r8jPjgwwrQy5KmlWXwmrvkGiPoggKOlSJESMLSk7EaK5uCKjoOtb9uyyAhYZ9MpfKovKS+jvLoO7x8ZGOzsp6a5nrq1LbjS58q6Mmx10lajRKDa21NlVc2YYAkrGtqYmUgR9OWR0RGIt2eCARtfKEQy7dLXNUo2Pk1zTRF5+UXMzMaIx9Nk1T6WDFBZXkDAZ7EwNU1yfozO7lm6rs3j08lLYnZSc0go6Ehy79YVbG4spqqyiEtdk6xbGaYkMMmNa78gEorjLM/Qde4aU7Kl+25bR//wInGrBCM/WK0A0wPKN0fjHDrRo+ByiecPT2J8Pn79c+3s21TDlaud2CbEvttbudafpl46tW1tueQJN5QFrijP49aWfHwLaU6cGmU+BpZ+NrTXsFYnIvdurmd6epEzl7tZlD4cPz9EOOAjI91dnp2Tze+kMBpmKenn2NVJAqpzXUcUjMC7g9/2YRkwEnRVdQXz8Qwt0pdxJSFnFOjIHSJzhJPKkE46/OSdYboEbqNB9ZFvrSiE1roivQRyf6+b1KkHSqLlBwtYWMxyUjI9dWGQU2eGsK0Qu3ev4MzBs5QVR8jXCVN+fkSnXCmBe/Hkd0Ujhs9ni18fWX8BGUWZ3b3D+AUC53qTWENRwo6fuqoAk9OzePYvq8BtbGyCw0cuERVjpSUF/Nt/HKGjZ44JYau0dDEStNC0Jb8kA7MueX6HL97VoH0V5+dH5/jbVwb5/R+epaY8SM+xHs4c7sXRycqHHl1JgxNgLuMXrrJz//3E5avTzM6nOX1llNEFl+lFh/WrCqipLydjZ6WTsDwZ479+cArXLaCrY5kTl+fJs4N8Ylc9A1cG2VIXYNvaWioqSvjDz91JhT9DTW2JMKXLhGT/+Cdaee25K/zt33dx4N0Z3n5jhMWYg4elvOzy6evSW8chrJMGY9noYA2/7LxP++0Pv/wEv/mxddy9oYrysI91d9zG44/dS1yytEJ+7V+H06e7FEAuERJQ94ds8vLy6dC8Oq/FCdthkC9VHK1kxgxWY3NE4FgbN5PGMTaOlKbz6hINKy0ieVnqqqFtfRFzi4bxSS2kz8+t97Vw/uIUp07145OxKRDNykqb670LAslxbbhF5nQc1pC3THV5QCbClbCkR1pRSzv++tlFjh9colQZUu/vdE96/zeesRThiA9ZdJKK+I4cPqp3BB4drpw9yP0fforRjvdITl4l7RrWKmsazvNz9oWfKLtYL1OWJTkvkGMScugGN2Px6C/9IdHCUtKJCWLxcVwnQygvyspdDxHMj7Awf4lTz3yVubFBHv/0n1C8Zh03zh5h4PyfkZn7HuM60nCyCxx69stMdHyPkiqHM2fHZWwyzE5N4Q8VSJYBGUQXb6PFtDGtkMvIwHV++vU/Z3F+HG+DjfTPCGxOU6UI32fChPwRRVygnUk0L8Tc7CzpTJz8wiBiXAsfyC16QIrtsw1+y8/CTJpUwsEXspgc7OX6mf/H9fd+i4biGcpKtwlUlvLOK3OMDHfTpKPgSNnHFWwEuHzoP5icuM7EQBdnX/9teo//FQOS46KsTSiU4dxrX2Ww6zy33b+PsvpVDAxM0L6hhvLqiIKCUd547gcUlRWRlPF4/dkfqLyYUDQEymgtTk6w7Y4nCYTL8AWCBGRojNamtLSJjlPvsTDYkdvwrnE0VxfLRXIycoQOBWWFlFRUkJzbzD//9YvEFpcltxiRknyKywuxZMAnBscZ6Oolo4xUQVExe2+/n6KCIq21RTCouR3/qU4g1lJYuZsbNxL85IevMDwwSyw2x7/9/R8wM3ZO41iEC2KkU9M0NTfm5D44MMxjT67DxyjDXWd1YrINXwDwJ6nW8VvXuf/i5//8WZbkLC6cnWZqPsH0/IwMeDErdeT03v7XcNOOHEyWkM/Bti0ysqaulMDVghuRsiwwVhY0aVfPLg54l4t0Qm8qyxqjMvDEY6Fn9Xe0WwwWuaZGjVUmkZL7qL3Ru5p4v7qk514/n2rV3XjPXmN1e//m4pHwyr1+Rs3eB4sqV1uNgpcps0XX4xvdcwObDK4NHo2s0dzweoI3NN6zOjray8YxagS5Z+9RSNr7sx8vI+zNwwUsXF160N0D6oiI18ajLVF51HSZ9y+D7t7AoOb6Qu/gfRljdDPq7l3oIxka3fSbu4mYmugNic4b2UjPXLwyTQFRRWzjtfVLXra3LnrJ8WlcvEqT643aGCx1ssVkrkz1ws94/V0xZtTCZ4uICrIL4yz2HSY99h4t9Q6b92ykoKJOBtkhmbKZUwZqckG6EktRlWfz4KZCHlK2zW8v8dKBk7x2ooeBpULSkRrZkmjOlmTk9FKpGEUKCJEttNLLpGeGsWMjTM+Os05H2Q/u28KD+/bgyfrZNw/x9MvHOHD4KtVlxXj/p8ADRy/T2TvBQtIoOeHw8+fe4fvPvon3N91lneCncQAAEABJREFU2kvrVtfz8J0bqI4kKTSz4KTZtXU1k2MjPHDHXta0reBiVw+vHzpCKpnk3ttu5e49u4mGg3Lky3T2dQuor2NZNu+mwG9sOctL+0/ywxfeYWh8TvOHy9cH8AVCJAV+owUlNGr/lXlzMo6GS1NWXkZJSQnzSubEBODu2rWJpoZqXlMwMCTAs5x2BbrmOX66k/dOXsPRMUN+fh52KKpsUYgdOzZSJwflC/ipqqugvLKUuDKvlzTuO4fP6iS1QzIYY16ZSEd7tEB2pa2tlRUt9cr4LjOkDNu1jm7pRpodm1cxML5ApLKV+lVrcj4lmBcVn1ky8SROMk1EitM7OkdMNjxYUokXfE2K9k9ePc6uTasVtKc4eu4m99+6HlehVJECIw9IxwS6K5UFDecVkVdYRiztZ2BoUjZvlqBJQlp3Xyq3BjElolzpV1Ze33j6Z8DWnvFZtuxulHzZP0yAqbE5uq91UtNUy4ZbZb/EW3x+geryEhamp7l68hJOLM0azeXMybNMDs1QEgpSLPklBfhCkmFaNj2hRFNRcQEVtdXkhf184JGtvPTCQXq7ezVuFlwfjvjZsKGJmZllGupKGRvM0tsXoKCwUBnVLFOxBL3TyyTJUq7TyubKIAtzM6Syy3zhqa1Ul7jMDCwSH4/xwN2F8id56mOYF8Aa0gnG+EKc56S7B6/0c+rqMB0DS/giIQJ+H2NTC2zd0kJLQwlHjo3z04M3+fGbnfzba3381ytdhCMB3j7WxaWrfYwvZDh7bVIALsGP3h3mpwd6CIcCtK8olz819A1NUKrAY2h6npMdgwLls3RNx8krCHH72iru2VBPU0GQ7atKiUZCDM+lmJqRTwr7Sf+3fQ9L/x1JxPZbpL210joFpH+nLl5XGxe/z1aWWrZBMivK9/ZzRkCwiJUrq6iqsNixrYYV1fn0DceIpbIsJdIUlxYQ8zKnCtqy0py//dXb+MavbZTsbmdlewUl4Qyff3w99SVRWqpK8P434o4AogeO8yNh6XJGfhaGRxd4c/91MLJ2sl9VpREqSgr4j2dviieLAvV/4APrCAkUFoi3jPbT9OyC5GyISQ8s6dnoxAJGfW/f04qXlS8uCLOioRIrFOb2XS1MLqf4xXtXOXO1l/J8m88/pLVpDHNjJEWvgjYP4F58r5/+jgXsxTQ/eqeHiqIo/cJNqdkkbUrcxUTj5tACC8JooWwCK4nAd4zXjwzzu791DzcH5rl6dZR7bmshpqksS28v9Meobq7iy59bx22teeT5FqjfUIel5MBd20vZvbmc539yjZ/9ZIIF6VU6bUlOGc1BehZPMza3jG1ZRIM+FnUqnlHgkBUeLNE672ku55mfvK1s9k3+5D+uclOnAi+88KZOSxxuu6WODc1BPvW7m2ndXExtbQU+K8Ks9D2lTHlDQwMSm+QborWlkY3rVjAXi2NNjiyzalWUsooAUwMZ5gczfPTjBWzdbmmx5rT5FxRhxnlbmeo3Xpvj4IFFXnpmWNnXBJbPUiZxShvIZaA/rs0YY2gwwVuvTPDyix0cvbxIflVIjPiwhS68DZ3NgHSHbNZidCpOLJFgVVUe1pKLzzYC2xFuvXsjAQkgFPXe/ey7LUVZ/lvsuydKZupvWOj9pngap7ykkIG+S/z4X7/C8uwQV048zbs/+wodx1/M0Uok4qy95W5KWxp47l++wuFn/p50fISSsloKqur41z/5HD0X3uVDn/kDNj78FCktePXKJi6eOsvJ9zpZVgRd21yohRjCF5zm5qV5XvnxDMhhLusYb3hgijde7aK3dw7tMTmgDAVFBYwNXiSZnsK1bYHTLLfsbWLzlhLWry2jtrqU1rZyHn98JaUFEcoEMAuKQiwuJHFNmns+1KJti8B7FjLgOfSojIen5IGAwcgALyhrtTCb4L2X3+Lfv/51TsuJXld0l1yO5MBpOp3g6oXDnHr7B1r0Yvr6xpifusbN84fY/9y3Jf8J8VlEdX0ekyNnSDmzvP7s3xOJdtAiA9DVMcnw4CKJRJJw2NXGTQNGx3FzvPvCT8gvDGEFHAormqhfdx+/8ucvsnHflygsaOWBx3+L9bd8kce//E2WFVwFLQtjwMNg6I4FWnoi9iWa61wqmz5GMFpDWsY+mh+kRxt2RNno4oJ8KaslYOgKW/i5474PMKVo23UsZX1SjOro6ubl45w79JpkDRfPdTGvqLVlRS1lCuZmpvsJFKRo21yAt3NjCiVtX4yWunx27G7k0vl+ZifmKS/OY7CzRwxaLC4tcunUGxx+7VsykosUlRdTVV/NjRsLvPSi5HdzjOGhMbKZRcUVCRZnl8kLdTIzdUVjWDgCd5Ym6PcmKqfoyUwVerP0qBpjYWxQgS5Xl8FIPg4aXn2FuP9bTq6CQ+TwLemEAUsNLLXXzetrDJILqFJdDK4cmqV626uUoIVbsB1XbXSp1uuuxl4txnjtDWIFjH5twAfGdsESJwZ9rNxcXI+GN7gae9MxauL1FkksY7BAJLwOlopUkyszWP/d3rEMsm9k1MRRmdfe8viTLRAptcNjS+urvq6Drf5iGqMJeM851rx5qTwXhLhqrr5ZRFDMGBw9ubpER7+O3r0+aKxcZtw1IufVq51RX10aHkdfuem6YImeEYWs8epdjOhajiOD7b1bmP/+8ej69GwZQyDiJ7nQx9y1N/AtXqShMUJhQwt5NY24gQiLyQzG+JiWMZ+dXKY67PDh2+q5d3uRnP4Q7544z6lrs4zEyph3yklkw8zrdMq2DbbtKuMUo0R7waRmiU/0KpnQSXVegq1rasR7ktbmBgHOMV5XFuunLx3nrYPXuHZ9MAcO16xu5MCRi9zomZDjtphbzLCczlBUEGVwcIzrOoq/3tlNYTTEY/ft5XMfulXZ9lk2trVQWlqKsfwcPXtW7boFZurYt3M7G1auIC8aIZVJk5EzWl6OEYpEtK5+gZoL9PWOcersTfpGFhmfnJNtKeBSx5DsRLGAc5HsSiH5eYaqEpvV9WXsWVvDqrpC8bbA4XM3eOXABZ5+6wwvHrqgpIlsprKjP3/7HE+/eZxJpfkTcsAFRSXkFRZg+wIIb1GuJMSG1VXUN5RTUVlJVBnGlJIT/cMTXLzWq7lOq+8CinxZvb6NtRva8QcD9A700nHlMiij7xOtkrISmle0UtvUQipURlFVNbZfUbZ0xJL+WyCeMvilAI7sahY/SWVoFWtjoqW5LOf46ChnOwbYsKKamtIgN3r7uW/vWlauqqZxRZOC8CQToxOUV1Xi/Q9lXDtAtKCEQLSQlMBNMrEkPzvH0sKifEhKI1oKCh2thad9jvaJZCLg4/1ZoKXM2Jxk3HH2MtH8COt2rxNQ8hEQr/UKVGIz8xSVlBDXUX9AhvbqlWsEgrYsRIZdd22hqamUvLIitt6ygRIFekVB8JsM+UporF7fQE1djdr7yAtb8n9ZRnWSOze1yMXL/QqikvT2T2FbPmLKslqSZ155lAw+/P4glRVh8svyOXRzlpM3p+XrwgI5s1zrWYKwzcRUmgsXk/zXGyM0bGqntb2N0tomtmxqo0Fgs6Y2THHEx86N4qO0WD7CUqCU4uDxGxQpYBieWmLzvg0QyidYUkTaMhjtmZSCqSWt57Z963MJl8WlDKWVxUwo2CspClNToflEgsTn54kGUwyJTkT6k8ImpmRVe2slpX6HmgKLu/c00jO8wB3bGqnW3Gbml8jImDhaFUcydgRgiuUzmhrLKNQeTSwvyT8mlPhaZF2d1lT2XMZQvy7h/Dw2r28irwRhmjoe/PAaro3F+cXBcRZSLtXVUTxdrqspxkuajQyP015XxGP7GrTHCzj23nn6uya4fHmMb/zsCrta8lhf5RNtgweKU6k0v//URna0V8gfZUhnsuJSMvEbLNti+8piLl3qyckwkF9Aw8pSHn90C7fuWkFBwGaP5JxOO8zPJ1mSvlji3QCeH7veNU1RSYHkk2VwfJ5zl4d5/cwof/eLa/gCPpaSWTrHYlxVMnV43tA5ESeQH6YknIfPDrDkWJw8Pcjs+CyHzw9g8gq42buIkSY+dH8lfmGa7sEFXK3dWtmCJx/Yxkfv30ApcYxJM5kywiUZHnqklQXJ+72BZX58uJ/vf/cMoUIHfw1Mzi1RHI1ixQO0FuSTt+RjS3kNf/fle3RK0kB8OUVlZR6//5W7uXNLFVtWF/LYXVV87sEV7FlZwgc3VfDhOxv41B3l/O5ntnNjLkn3Qoqq9iLKqy0Fa8eobQjT1lyqwLCPvo4ZyWqJ/v5hrXlaz3PCuwPan5Lh4hIryrKsaQ5ozauxlpdsVjZVsV5g77FHVvCFL5bQvN5hbtYhv7iIm52FnDtqY6UtSgvzyI9EFcGnKCi2WdJxUrGAJBRzsyeuBbeRTwR5qaQyNdevzzM+nCKjyOz+25vZvqkVR07LwxDST+Y0CS9S8o5o7trdJmPgChwtM9o9SmmBXwYzj+oqw3DPUZ799nd4XVHEC0+/zTP/8Re8+l+/CsvX2XrbLZTJQEz1nKN5VYPA42ucP/KvytT+GwPn/p7jz/42gx1HeeCjj4jv9zj887/h9X//feaUVc6k4lTU1JGxlwTI/45DApfRPM0vlc/okJHAIC/fR0/nkrLm08zPpDDGz81rEzS2Bikrjwj8+QVuXGrry2hZUUk4nKVQxrWyNk/Kn1VELbnJ4EzPpjlyeIhzp7rZtiNKNC/G6g15RPP96uOjrCokw+rQeXUmR0+BMJbfEAj5BCgXNK5UUuCjpDjKli1FPPhYAzXeGJJnbNFWBBWlumatnEkG17fE/EgXs8O9lFeVaoxaKmpVL1muaPfz5FM1fO7Xv8TjH/0Ndt+ylocfrVNAEyatiD9kFrSpy6ipLMboaMORU1OwSlYMeWsb0IZMKlJLZZN4fzKSTSNFb2XzPV/krqf+hcYtv0zzjidJJEOUtKzhvV98naiOXS0ZQU+gjsCObTkE5KRHehMMXvw5mdgYVVUR4spcbNq8DpuAMh5JzdkCjMZO0XHptHSph3Ft1Nb2jVRXN2oD55EXtJjoOk1F6yY23vtRDh88zshgnLb2TVqnKfo651jXVkmN1sq7r1xVTEwObHBgmjllK0w2TsheZqh/UnqaYvPmIhoa8oloww71jWjNTpJYtPD7/NLXBM0ttcpwr2dl2zoS6QUunThHWTCIsVyMjT4OmqK4Nrm9YHBV5uqd959c9GzkilRvZdTHwbLRnF01sDAGffTsyUs3RMyVkwfzfh89uyrTq4rUQEDQMRZZdXTV19I9J2ctlg/V63JcB2NUmft1VS2u9JwFsurk6J5rqQdjDEZlftH0DK26Y1RvWwbXuIKuLsZ4JSr0ynQzrottIbreZVBXtdV0VO7KuRu1s9VOryo3erJyNIwxubEwaovm4KpKv8Yr0F1CIZfdxs39OKKjDng322sjPrPqo1+8tq6tTsbCq7JF29KDwcKrNI7ldcVoDhkcHNXb71PF+7kOHVYAABAASURBVPMTzU5vqN7osiRPV20cPHJoQFcPATsugznEkgC1f+myAFsVhc2rSAXLSRBCcR0TsQyNJVkK/AlqC1I8eWsFd2wrEiDp5fl3znK+L0l5w3qIlJNUNhCtjW0QwAdHWZRSBazJ0V6cxXFSM4M0VwZ4/J4tfOSRfVQUF6JZcOD4OS5cG+Lw8euMT6dYVgB8656VtLZUK2N1gWs3h0jolCcr+aSzLkrYMKescL6cWWttGU46y+vvHKS7v0+Op4T1K1tZVmbg7UPHGJue4tbt23ng1r1UFRfJXmdJk5VsXFxjMFLWC5e7OHqmi2/98BVlpYew7CDzyjBPTEyydcNa5mNJiiurFJRW4fMZGirCfOC2rexVNmd5cYKtAvEP7FrHR+/cwkfv3sojyvDuWttI1B/g3IV+BocnBdwMi6mgfFA5djCg/WdRHIZWyaOtJp/ioM2YMpBNVUWMjQywuDhPXEBjIbZMXBn2/MIom7ZuYlVbO2NjM5w4dp4BAV5LmfmgMnZF9Q1Utqymta2NTRvbGZlJklGQlUmncbUmaP94+oplYds+yopCzAjcenvG8oFfNLJqPzmTkI3O19gZ3j5+hVAgTEl+mKNnL3L/9nZqK6I0trTiJUY6r3dTVJCn56RsYpACgZ2MCWL5ozm/6vNZhAN+bOmbQbqnyyvz9p2t8rRs8KJs10jfEH7bZs329cSV8Zwem9aJ6KRO1uaJi8GGFU3c+9CdDPQP4EqnXDE8s2Q4daabxqoyvD1Z1tjChm07WLuqntVr66hrKidYXMYrr50Vfy5bt6ympDBCeWkxgbCP3Xft5YOffEgBVpbGxkqaGyqZm17k9z9/C9vXV8jG1lCan49fMDvtLhFUIJWJJ6ivaaK0soZUxiaR8HO1K0ZaPmv//stMT0yxbkWF6jLEF2dJau94dvbQ8R7qoy6NtfnU1RRJHi5DM3FMQZS33r3JxY5xrekoQb9L7k8vZACuXBni5IGLtFTlcc+GSloL4Il9TZKHy8Ezwyxoj9wcXOLUpTmu694ooN7ekI/UmdjsHD6B0rPd0/zwvZssJl2On+shqv2CheSRAY2RybpsXN0gPfWzedNK8VbKsjZXRrZl37238+sf2kXQp6aiZWFIJLWGqrvRMcEz/3mRn/10UGW29nFIQWZIOmCzeWsVPf2j/P1Xb2Pt6oKcPxtedDlxaZzf+cJuLNHasK6FHunZT46M8tND/cSk3xqFh3Y24B+fYXoqJR9pNBdDU30B9+9p4qk7W2SHgjQ2RHn08T06tQ3z7E+v8ltfeoa2baV86Tc2cF42xOB9DD6/D2N099lkNObU9DxjAtSJdIbF5TiNZQXsP9nHwrLmpI3RLrxz75YGLiu7nFcaoV56LpXk7YtjXB+YZHBynsa6FnavXkl+NMS8HeKu21tI2mFW7mkhFLSVmErQNRDnvfOTPPPyOb7zk2P80deP8t7pESYmF1mcipEZnccv8T/2+G2UVZZwVr79xcPj3Lyc5DOP7yJSWMqxwQAnO+dZSFsc0Zy+/+IFssk4v/LRW9i3q5aenlm8f/Dgc7/yGBuaW1lfV8VHFGTed+cWotEI0bwglY02v/5rW/ntL7TywR0FPHJ7IStri4R9R2hf18AtazfwJ5/fzn3ry6jLC/Gh+zeTH3a1v0PUlxVqPfOwbYs71lezZ2sbVmV1mIPvTegoII9lGaZzl5Y5etTl7XfSjM2E6OyylHkJydBZeNFadW2I9vZK7n64mNKqAElt3EwiSrGY27i2lJq6AoESv+ySEVBxmVP6PyUjf/zCKCOjcxj9WMbSahptJEeKFOLVQ31878VLZGQ4UglXUdoUybTL9GSC4oJKCsvupKzhIdHLI+ArV2a0BFJdvPKdL+LMXZYRL6ekIo/jbzytSCLL+NgNzh/6PtdP/0DtjuMPhwkXt7N5x4fY/cATrNmxXRmEfmUwglQrfX/i4CtcO/QcRaVRZmcnCOXlKwu5RFVNGTPi3wsCjLG1x1zxmCKuaP38mUmM5cOyXbIOeEAtpePC2EKWmfEkk6NLRMJ+mUbDm693CpR5zsnHxt21Mkguo2MBzp4eY1HHa3mhMOmEpfll6bwwr6PbLEEZ6PLqGpZkKTOO3iM2Ce9IUqC/u6OYvp51lFTeJhmGcSJrKG28HcJtNLaupLLOlsPw8+FP2UQix7l24Tzzo9d49CM+dm6J0tU5ymz8BN/7xl9y4vgF+gcWKCoqo7Swjqic2OTIDOND87iOrWAHbYJSjOvHyMF6Rri+rlaZf4fpoU6yiWmkz0Qj+ZS1rCUbiubmnLVd7GAIWxt2uOMQwXAAtCFtA0Yb9+bNZRmUJKHAFJ/4/OdYu+0WsC08ZxXS8Yw/YJPU3HENlhxN183LChLqWLVxj8ByJ7NzI1Q3rmTV9rvFVVx8dHDm6BsKZIJg2Vy70kk0WsTAjbROIOa5+5576e4a5Z0DfZpLAWvbGyVjH0tzCRlDv9pG8ZkKsqkiyd8hYIfYuHE7PjciR+Ro7i6WsYktZlUfoqyiktb1xez5wK+QyV8twwbI+Kqh+AFjwBbfBn305eiW+zVqJDm4MtK2HLNXZtTRwuD1MSpQCz17pYhXK0fX8/UShVqqVjREQvyoXtVeH5zcN15jF41m2WQ0PqpHd+EE1SF6oisSeJ//XxeMfrAsHNV5mer/oeO6WYzGM6JpYbCNhaVGxjK4Ytgr8xmwUEcDHhvGRi3Rx8YYFYpZV/VeH6QX+JzcOB5PluqM0d7wmqkHGNECDakno7F0ud5Y4AEMC3Ll8lfeA8bWyOb9UsSCKOF9LLXyALNjuRjJOlfmItoulvo4auxqbDUTYZVrPpYRLTV09IwuI3n4dOQbMAnSOvFZ6nqDQPwaNU0FWvu1kF9OQmh+QQmGuPbK/GIaI1vnFziL2mlKS/x09NzguTeOcq5rhkVTSdZXiDE+bQUD+rWsLLbfUSiZJGpiLI3fIOjMsmVtLR8TmL73tu2qD3Dw5EW6h4a5f+dW8iNhJTU0lh0gnB/l8Qd3s3n9Kt5+7yLXtbdT4sUVcQ9UeWA9lUhrXxmqa8sZnxiUQ/fz+L13SgI2F653Khifoaunmz1bN3O76BcV5pELnmV3sG2NH8QDMOeudvPsCwd4TwByeGJZGXFXGckYC0sJCtRn8/oV0v2s9nqEwqIw4UCG1rpi7t62jjzt5wLt67UrGkklE8qupbXHIC/kl023cuMl00nyCiIUlRZRUJQvMO3DL33JD7o0K/CuLJAf0snThcs9HDh8kaNnrtLVP0JYdjaZSsne5tHe3s7KNe3kl5QyODjEhTPndEQ+hon4KassldxdKleuo9g7YVCGvrK0kKFJ2TDjJytDvywQkZJPc/TsJYG853w/4i8FwSA+L3WNk9PP2dk5ge0YwdIqUlrTheUkx29OYAfz2blmpYBLF7vXNMiHIV9ZgZE8r1+8ik96lZV/SymYKS4uIRApxCcf4MlduMZbObKOo/Vx8N5DAYui4gJqqsoYHxQ404nBhl2b8dR6WokGJ+ninTbEdTeyv/h8JJ0kczoxnBVAcZXNHeqbVtKpk6nhaQKhCFnNt3HbRkxNA9MC3csKSCzNLSqwX11dRHNLHY1NtUzPLwu8BOXn03qeE682Jy/0cLNvnHTW4kfPnsQNZRkdn8ROzLOiMURP1ySFwgMLOtHzTgaLpa8F4Xyq61azfdc2LGOze2M1TUU+7lztwvwwlrLLlsnn5siS1t1lPJOiuD6PcR3bx6QXA8OL1DdWcfHSCMmMxcxcHCfjUldVIHqudMiPVINiyalvYpFJBUFXeya5MTBHWvt8UQDY+1cu+oen2LCyDo9efjTKrdtWMjq1zH61XZLcxpYgGAoyokQYChOCfr1Ld6U4+P2Grt5REokMFy70EdOJthe4lpaWUFxWxdnOaRKpLGlH/IjGiuZG/HaIWp18PqWk5cbSALPK0j66u5l1jUXc/kAbt+xtZ4OSPdUhQ31hAOMz/MofPc+pa3O4/oAyyWm+/+wZsvKZ8/EES8Jolm3w2TZ+X5hfnJnmvLLalmVkx1yyWcPyUpoeZZNP9swQVjZ8WkHn/FKM+fk4C5KLXy7y+wLZCwq2fX4bT9fSsllFCqRCAR/GGKR+eB+P7roV1dKvfOHDDI3lBdy+rom5uUX2fKiG3/ubrcSkqW9dmGBS9MsKAkSCUaxAoWxhjJ7xBZqq61lUsNU3N8dSNsUPv3UKn8ZrVjY5HPVpnobZxQS2cFo04Cem46BIfh4LOsWrXNnOicujnLnSI8x5G0/c0sLtbXU89NA+Os7389CeVqaEQ85cHeTE1RH6FWQMjCyQp3ldvz6gNcpy+dIoB0728OKLF7j7oV1s3drKsy+e4PmDvczOx8hIZ85rjBsXBjl2ZowXzo5T1bCKJz/6Ac3Z5nnht5feHSBSWc6HPnavMGaaM+f7ceS/S8uj2JEAi/EU565PceBCXHa4Cytf6Lu2OiShzHBJ6f5XXlzguR9Mc/ZYgj//nT72vzFE1k4yobS7o8XU/qOitowrZ5a579EK9j1WJXB2jrnZLEktmq2jwlvvK+f2R8upag5jS1Ei4SBLsRQLi4u0ry6iUFlgv2XjygH0KAIZFXidl2H0slNxHbcl9Dw0uERCm80WWGzd/UfseeSP+Pgvf4nPfO5u7r6jgbbWJq5dHuLS+QvcvHaaf//LpxjpPUlFdZRoxMfC/BSnD05Q1fhRSiua+Ltff5wf/8c/Mz18k/3PfluGOyo76WdsYoL12z7Cn3zjGLc88WfUNmymrn23MgEZGYJ8Pv0rVZRU2WzbU037hgopsx9H6GFxzmVcR58ej4VFQdHyMaojpEVlfWU/sWybxfk0s1Nx0tpsiwsJ2TtDZWktafuDdHQatU/gHa25dh6peIYSZcvTyQyWa8T/Irt330Vra5uMhk+Oq4JV6+7EBOooq9zBrgf/hJKaR7n/Y1/jE7/xfQrzahi+OUpzUwM7pTi3P1qCpYhqYTyPdSvvZlonEM+9Osv/+/qoDHwj+cEEgcAEU+NpLpyeJaLnG93HuK7s/KYdGykuLcfJ+rAsiy27bueWe55kxYY7uSFl9ZzPvQ98hPrN92LriDYr1OcZ+YAPes/uZ3m+D1/IBjvI9oc/zNEXvoXf0XgyNq6cUlYN67Z/nNKSJoHWPAUy1YQKSqhQ1BjJK6OuoZmsAEooHMAvo2ZkNCKRKIXFhczNTpFfVMp9H/qisvtXePf57/CF3/wtZiZGFNzNyfjW4ws6fPF/38YnP30fBaUW4UKLg8eucObUNOvXbaJLRzqnj/XI6FkKPIIMj8xTVFpJRVUTVvRWzp+bJ5MxjI2OE19OaLwItt/WOmbo1mnKpI7O/KEqrp8d4Zlv/SWZ+UFs20JTk1O0cB0HD7R5f/9qOzJPMrRepTFobS2Mke7rRS4Fo2pX6+1qk/rVVrUY2+B4larN1Yue0YOjAdQULQlGMsGr1914dSarWnDyXcS5AAAQAElEQVT1YrBwjIipXAVeK4wxeCS96/0Hkysz5n/uIMXAh8FWmaNGFvp4X0K5rveuzp5ue2OomUpUr1/jGrz11yNeoUyAqg225ejuSo/AiI40Ap9oSDiIRYxt8MotY/TqYlvv8+jw/sfISdheAxFVU2xR82ksn/YfamTl6kxuTE/WxtjkylT0P/yLBYwteQigCV9oaIOVVWfJ2831BzXH0rcSYHhjGMnO57MpCFikx64yf/0lSoI9NK6torB1Bdm8ctKEED7E9skxaPJ2KsatbUV89p5VlFdXMSp7eez8TWbiATZvaqeuxEfUmaLQXiaVWNA4rsZME7TiuHMDLAxcJbPYT0kozh/+9qfZvWsD/ZNTvHT4LD94/jA9ygKFtW8qSorwWwZbV1bOqam2gKKiAl7df1FAbpCkVtBxXcjGaKoK89idG/jww7v54IM7db+bO++4i/HZOd48eoJz1wTiBXYLCvJY197K8OgwWD4dwaY1P0fb1695LPKLtw7x7Z++wslzN7kqcO0LFjI5u0Ra4LC8tobqhmqamsqpq8xjU3u9rhVY0tnG8nxuWb8aiZIs4PNZ1JaVEpDztCybDoHi149d5PUTN7jUv8Tssh9j+TU3l4IIrFKSJhrIUJwfpG9gQpn6S7wtQH3uch/9ymQNjc7xnva13xcgk8gSVlLA++fzzl+8Tk9fP3OLc1gC7hV19bSuXU+kuJhwcSmFlfUYO0A0YDBumvmkIRdM2YZwIICndxItjjahT4rm/QseC/FlbOmQ7U1EfsvREXZ/Tx+l5SWYcIhsuADXH8aNz3NJAfzNwQm2rmnl6LkrAgMbqS0JUtfcQkZ9pybmKSosJhCKStyWMtdh0NiJdArLsiUpyGYdjDFYCmx94tFInl1KFswqO92+aS2W1m1RSNI7fWuUzV/UUXQylaSyuoIZnQQvp334Q2HGhieYlOyCtsNDj+/DEXCOaQ8lBeodLUx5XQ1zOm2IK4kRDESYVAb0Zuc4bxw4Q48y/MlUglllpp//0cv8/Afv0nF9ieXFpOS9KJAW40rvDGvkH9e3hFGMx5WrE5KhoakyQkEghCUwOB/L8uAnP8FHlEAJFxQRDkJ7bYThrhF+9pNOPndPKxEh2NmpWT5xRxMPbC5SQDrK2bODJJWsqq4rYnh4jLdeu6IMbBWrBKwWxIMl+ZSW5DEngOvXXp0WCD9xZYQz3TMMLMVZ1jwra2y27llBVV0FyYQjDJIiLFu+uLzMta5psgLoCwtJ1Zcr+KkUMHYIS7btLVV4meSAP6A1016wrZz+pkXTFwhz/cYwybSjrHqZEoBjPPOjp/nmi8dRbENxUR5V5SVcunKN4xeusL0pym2rymmQf1/Wac6PXr/Ci0cHeP2Va/zNX7xOWhnqnz/Xy09eHeRtAdTWzeu5OpjipecvsEZ837dtBclUhlwwJr1zZW88//Li0Ru8dm5IPtJCiizdMYxMzHHo3DDHr45x6uoUP3/2Ou8dvMas7FFJWZDCApt//IvDdN9Y1P51cnT9nh5or3pmIyD9z9N+8+hb0kVH8z11pZ9zOgWzjEVZURHLWtOGtjyWg8O8/sZFvvHdM5TnBfjskzt56JZWnYL5ePPkDZpbyqmusGluzvDyLz7E/Y/VSFYJ4cV5rUGQ4kgRY1NLKD4inOejKGrTXhblDp1eDY3HiORHeOWti/i1B+amM/z+n/2cjTtX0zm9zLIT4nHZtUhhEb/yqa186MF2agrCfOlj6/j9j27Akkg6uoZxUn4l3VLay/DC62f5+G/+lKtn+3hiaxXtdS6D43M88/NzXDw/xqETExw6uUhxVQMbm2uxZ0aZnolxSsHcD567Qr1wYWfXkLBynGnhWdsKcOrcqIK0GRYUVA+OL3L08ClIzmN1X59heGCBrbe4Asx5FITD1NeEefxDFXzpD2u57f58mlZDfZM26fiSNtYEoWiRFsrHif1TnHh7mEjUlzMEvX0xRQgpCksThPIWZJh9BII2dY0FlJaGeOjRtUhWFAUilJdV4Dquot4sCwtpGbkg5RUhNm5rFD2bSMQmnclqvCv84tu/wwvf+D2mRvo48O4l/MFi8AcoK4lSVugnoKxPVBFxUqB0cT7F4lyGxJJDUMCs88JFWtub+dRv/il3f+wT7H/558rG9lFWWajIM0ltaRNrt+9jdN5HzPujc2eMs6//iFDIEpAs4OK5CdZtWMWVcxYXT48LiC7lFs3VptaJKhltLlybTBJlcbNktAGEM5VtTWEJEETDISq1yYLazElFzVUVq5iamqalbStrNwnEN5Sz/Zad7Lv3cQKhAu594C68TZJfEOC5Z37E1YtX8Jk8Glpv5eNf+R4f+PJ3adr6QZxIA1WrtrGUzmNcTqSoeiVl7buUTVvDO/v9nDt1u04bttBxc5Z33nmV08dmuXjIwRGgOHFoVOLLV8LN5dEPV8ngVrG2vYVVK5soVJDQ33+dlnVZApGY1jXG8Xfexihb/thTv6lAZQ3e8cljT95OVUMTU4NdzE1cx84u4GUUC5XJfedHf8Qr//xxFkbPsDjVK+N+gXP7/4nZvhOErGVcKV56ro94spDRiRDP/+R7TPb1sLJ5D+eOHqHj8lWymQy2ZUl/JEU5Fc9xnjz4LpPDN5mV/IIVm9l57weZk/L/5zf/ncXJOGta1jM2NIVxDA2Frbzx8kE2bC3GM4CDyvZ5QOCtV07oNGFOa7pJDt8iT1Y+KIfc3z0gwH1dupNix947mRgfY2CgG8uH+AhrPV1sGaC0+Brs6iTrWDQ23ivQ9ARpZbeQAzaAq7ttWxhbL8aQxsLCxi9tUAnylGqTxchJe+DXEa9GFcaCjOXiydA44GVaHaN3DxnaBsvSZdTINThePaDa3B5CNHwYLGP0Dcby2lm5dgaNrnqVYNTfMQZ0/X+Y+gt4Sa7rzgP/3qpq7n79mBmHGTSjEbNkSWaGOOR47cTZ0G6Sf2g3uNkNbsBxbMfMlmTJYp4ZDTPTY2Zs7qr/r9rZ/+ff86qr6uK55x74nXOfnozGxvOQCvoD6TLim/pofIkzlgFbz0YXpY/mNXrwx3D9Bz2rzn/SDRVjRJHfz7/0gr8WfyDLmP8c2wOjS5WaGj8gM8bvpXrxzMNDr/hr8bPNnvTak1H1afVbWQZ/qRS1GEtyrOagL73idxQW8dmLozl8egoYxCr8j6fOKsZva1Tpz+P5X3rGLxVBrvjsI3+7sExh+izpgeeoig6zbf9GWjdsk02rIpVyZZvipOWki3Jwwkvcs6mMj9/fRjKW5ZnXjvLcoZt4wTLiFbUsFJPcGjcCrut54LZuOupgcXYQuzBKZWCBRGGO2miWdz+4ld2bOti1dxfvXLjGf/zodZ556TTHTw4zOLJIV1cbK7JPiwIMaz6iNwXu2NdFS1Mto0tRxiYtrcKmMh5gz+ZGfvmjD/A7/+UDfPCxO9izqZeW+louXL/Oc6+8TkVFBYl4hE3ruqmsTGLEm0g4TEdNHWcPH2dWoPna4BhP//QwP3rubfqH5sllbWYmFsgZB89xaGhqoLW9ReOWsbW7mv1bO9im8bI5w7krt2htSLCuvRltD8ZY2LZNUYI7u5zi2MWb/OTwaQ5dGWd82SJVdHBVFw25tNZF2dhaTpMy3tPj05w9f5NX3zrL4WOXGBieZE5AKFdwicQibNC67r13v8BCkqx4Mr8wx+LiPC2tTdQ2N9Hc0U3vpi109HQSFWBYWVigd+MGPHnylDKxMccwtZTFsyIU8gWKvu2WHIiRWJZPMwISYWYXFxUYSCql80YCFLA8JWgmCWnMMvGyqGgzr/5p6bmRHzJqfUvA4MjVcbaKJ6+8c4ptnbVUBou0t7cRCIW4du0mtvHw7Zz/p/OikaB45M9pgzElfhiM2GdJhm2Gbgxx9fw1GlrbJFeVUiOHWCLB3n27laAZFUjKc2DvXhYnJ3Cza2RTK8QTMfzTisX5eZq7mvjqD19hYDGlOT0lDgoU0gUWtR9FzyKvRIIdsLFFm2UF+cD7biNWFqOmOkZqzSUcDVNTV01NRYx37+xke1sNfrb2tl0dDA7kWVk1JGJxtUtqfTHePLuorK/h+PVZneqEdAo9wJWzR8kqQAnohOGKMpk7dzSLv17pv1Ea1j4EYjbjMynCdY0UFRis1xw7WqtYWygSCgSIR4Mszi0xPjRJMBiQDha5dmtSNtzBB5shJWHWd9cRsB0lhkJUNSa4dGmVFwXIp3QKW1sRoq0uQntLmCZl/1vqEtTXhGhvrJKtX+Liuf4SXzxx/eqQ+ChZCARCFGTvjOQhpQzvok5nsp7BGJeZ+SUmphewLZuGhkrZhTDlyRgP3NnL9PQsa/L35bEAT9zTxZkrk9xIeUTLY6wUivhB2pAyylHx+J1r03z7+WtYwQC+DN6S/tcpqHz5zBi3phdpqI3QXFeGLXl95M4eHMtiV08NNWURHNtC5OJ/IuEIAfHJf5aHwTeGsWiI6ooy4ZMiVQJf921v5td+YQcYqKwqx5buewIsKwpUFpW9xVg4TpBK9Sm6Bfn6CB1tLQRDYe23y2Jqjs/9wSZ+7fd6McUAV89maEzGuXtLA3Z8VacJCxCwuP32ds7cGObhh6r42G9t4dnnXuf0y/1KatiEg7aCd5vy2iTJRJiQ7ElSMjE5v8KlmSXO3BplZ12ckcFpLOnI+EKGN07ekE9e5H9+8SBXxhZ55cW3uXJrjtcUlIfjdaRnF/jMncKOqSJfe+UKV6cy/OLPP05dZUJXjPJERLaqkpwCmy9KHlbF96vLeQ5dX+LseIEjl1eU8AxRVRnljTf6Retlzr5xmWbxIR6LsqTg89c/+3+IygY9uXs9yysprdWjubEKJAshYYNN7dXcIxtfV10hurUoSxvW11XN5FAWSRbt3fUCZLWcO+ULQo6UjFYoCr4jiURtLl0cEpMLBOw4S/NZ6uoTJCvCRCvD7HmgjvmZLIPXi/j/MWBGCx2VYf70z3+Ux953G509MRmUMh547y8qog5h2Ug4bLwC1EhQBq5OU1ZpUV5nK4qMKFIdYX78Jhs31DI+PCzFXdUx4FHy7iIf+sQDPHyPw0c/0svn/tt7qdKCVnS071gh1m26nc0H3sNdD+ymMvgDTr79Olvu/iWq2ndI6Spp7ehSNjLN0tIKkeoGjZfDCtlS/FlmRm7R0Rtnz90pZmdsFhY89t61SYFHGZt3thBK2BLKKioqa2QAPdYUKecLeZwA+ICgUPTIy8EIgwm7eGR1fOPzzivaPPWD53nqK/+HI289y42rFwlEKsXnG1y5dJmgQPilC5fZvG0zjhOT0FtoAgl3ktse/BRL2bBek7QIQBeykCgrp339BnLRKpp23EfXnndT0ffLPPBz/0Fjy13a3FVMYJzqhiG2bU1QzHl4Qh8H7u5memyQ/stZRZITfOVfhvjRU/0cfKu/ZAxqGsqo7cqxa1+1HFgzmw58UkfIE2Rmb7Fx5w48O4F/FHLh9a/SaEBFMAAAEABJREFUf/zLHP3+7/DClz8vcDtMTed21u99kpErh+g/+mPOvPptKWmKC+98hROv/CUvfeWX+dHfvI/v/vXHCDhpYtUZZUluEK/Ywt6Hv8DmTV14hRx7730vfTvvICRDT8Gis3uj5KFDeu8QjcXJyRlMjg6Q1dHtopQxUdHKy6+8Q76QYXE+w1//+Y9oXfceJgZraK2sZtn/qyqKhDw5Rx9Mzs5Msqbga1ny6QSChKQH2YJHy4at5PJGcmnLmAQIRULMTM9gyb25+QLrN++ls+8A5d33sPWh36Zx0wfkgBplZBBfPDyjPcMDYzBywBjUE8mBHmSQPV1+E9crltpgVK4fXzkt3T11LXXTsxHQ89tafhuVYzz8MY1fiN/AqMjgmZ9dGlFj6sfo8gy2qNbMcvOIBg/fSOGhj9qXvi3hSEv21+jul4n+0uQerg1KGKuPBvPn4mdjGOPqTZeLhvLw53T/XxMRb1Rq6XI1I2qJPj+bsoDngN/Wb+6vSWSX+vv1Fu7PWuvFDyj8erROveLqbmm/PbVwjT+D6BMvfPp+NhYC0yB7rtnQ7AZX3z6wN5bBqK3RphvVavvxLxSwlMr9OtsiKGBZzM6RHjxEYeJNasqXaOhto6J9PflQOXNpg2dCBOwiXjFPedTj4T313L21ivTaLK8cOc/b56YYTseUvazCkkNey4coeIZ+2cNnj49zaWiFjV0d3L1zPWVOluZyj12bWmhsqmTn5nWMDA3z6pvneEaZlTOXJ5hbMwoigrQ0VBGPhhkcX+KlkxeZlUOoqKyktqGOyaWC6Kth3eb13Lmnm8984n4+89FHuG/fNiqSZVweGOH5w8e4eP0GuWxWbXazeWMvu3ds1QnlRZblTLNy9PFIjICcckH8PXHqPCfOXGZgbBE/UbGgrI3Pd9ex6F7XS21dBWWJEDt663nijq1s72smFo9w6tooJ6/0s29bJx1N5dQmk9i2Lf+R5+KtQV4/c4U3z93iyuiqAK0hJfBUcPNUJwJ0y+a01caxdFR8/fowbx66wKGTlxkbn2NsVBkhHTNbTpC+dZ3ctm8XHR2trOoE9KxOLFNrq4RjIelhkobmFoHPdhrbOqiur1cmLEYwGBI4m6WprUmmJIgrINEt4JLN58jkkV/LSz+RrNtgkO2FoOMhX49DgSUd81pWSG0sjDGsLS4zMT5JXWM9lh3AlU0t6KS1WHBJ23GKwRhGyYPhyTmO3pigr60ZH/Dv39BId2Octu42yqvK8P8j7ayAGppFpoUy2TWJK/7HTzpJZDF2UHPY+H+3uHNDN3XtWkOxiCWH2Vxfp/1ZIJVeo7evl+PHjpFdmqW4PEHQTZHPZMX/gIKOPCll9KclN9PKlhfVP68J09r3lVSOaCJBLpNhYW5BiZqU1pthQjzfvqlZvIgQtIuURW1qBDpSCj7CLY1QVsFte1rZvKWGcFVEK7A4e2mRcJnD2PwqfjJjzS2yqbucjzzcxqYqw/7WMJO3ruJlcpRrzOoqm6DaP3dukg19dbQ2VnJJx/h5DGXxqPTNJhcJMDezSkNNGf7cy8rGe0qgRS1L+2EjlmvfvNJ+tVSF2dhewWZdM9K5kaElKiurqKmpo6slyV3bGtjaEOfg8RHO3RhjSYbgnStjLCtYHdMc/nF+bXUl5eVx9u7qVAAaI5KIa3wjGZH9Aow2aGx0XDDJpaq8jPKKcuqbmsgos95SXymZMRw8dJV2Aa47trSyTYHBSYG2U0MeC0vLZNayNLc0kIyHaW+vo7OzGv/z6EO7lSiM01yTIGzynDo9QDgUxJVt+v4bV5lWltafu74+zmc+0Me//OkD/PdPbCcUcMQnxDFLwc0ajvQtIlthxB/LtiXrHosLafngOHt6kvzCE21UJUIUhFE810U/2NJrY2zx0xNgXGFVoHFxcQVLY8zPLzKq0wJfxkOhAB/4pQ0ML4/y3W9e4tkfD7Klt4Jf+nAPP/9rO7jn/fXsf7yL+u4YzX0Ov/SrvVR0BPjBj47x1e/289RrC0wv5mhqrsAJOxyWLagUZguIp7YvQY4chIDmRvHsjj3NxMT7db09PP7AfgXqVdrrApbJEdSaD4o/P3zlOG8cPocVirNr7wbmpIs/fGeMWxMZrcvmQFeM1pjh1JVR/IBoZGpONm2SWzPL/NPzN3nhjUHSqzk+/0QnP/eBHh7c34KRLu+9t4XwAYefXh4kLz7dvn0TZZEInhVmy527SycuMemDISdsuELAcrhzZxf+qcKcgtXezgiWL6g3b67xm5+9RFddJQvzLjOLlWzcvo9YNMKtKxluXcoxO+SyYV0PNdU1JWNsmwJTszNEogEBlDQf/bn38qGPfYjMQhs/+cYSk4OGxtoykskIdbUJCVEE20TZfWecRz/SpY1NkxBxAYF6J+LhWgUqa8OsrhVokmLs3FdLZU2E+voIZZVFejcs0dMzwQPvi/L4R3YyOjLHlYsD5BSl3Ro5TWeHQ3lZQs4kyd0Pf4L7PvyH9B34AF/8x2/zo28d5LZ9aWYufJNzr/yIlaUlTh8/z5/+y6+CO8nAiUOEpMAhb40TLzzFysoyq6sFXn3aY93GewXA88qqPkdWIGxqYhFbjERWb3xgkmLBEFCkGYs7WDZIRvE/wZCjZ1tllkB2Dl/YV2QU7nrgDlo7WzRWSs0sanXssLo0SWVVkSFlbddWl8HOkM6ukFc23LYdxsYHuXz2adYWLsoL5ARGLCmBoWgsisEwbiAssXSUlYmSqGvg5OvPqO8UY9PTxOsttt4VoaavyP47Kvid/9HN+MR1BT1ZGhvCZDMeq0se0xNFGV/D/HyB1cUog+cKNLe28+gnf5edj/8y+z/4e4rCBxm/eZilhXEWUglOnXiN+dGDtPXUyCgWqUmuKjIuaI/fRXPnNspkoDZsv5twpIZgWGOPnFfQcgTHjLO8fF3XpCLItDKjOabG5hgamSHZ0MKee97Fhr2PcvXCRZ2mzMqZbyYt53bg/se556EnKatqo0zMnhu4SlfvVt790d/jA7/+Fbo27SEtoG1bAYH1OVZzFjse+ALnj02SUqYmIEOT1jFWIGhYXJ7BDlqEpZTZYoyHHrqfZCzKzZNvq+0M4VgYP4v14U/+kvarGyz9GPHywEe5/0N/SF3zHirbtmNitQLi4GH0ZXQHV4bCCGTaAlXqhvGr/AfVGtTGtaQLjtZtsCRHBrSflmqMplG9vtEbgodGIMDSeOjSkKByfzw0FvqIJIwl/SmVG/xRhAU0nkbV/PiX+mKMfoxkUnc8dTf4HxWXykUGnv+isTxU5xks44lGEBkYY7A1jrHBOICaGP8L/6NZhXI99SkKAPu/lmGpWFKqdYK2Clv/jCbxVO7/lFZp6duApXEsFVoa3DZ6sNVKd0/l+P00gIYXfVqn+FEqFz1WqR4KotN/9HQv+peG0ND4ZPrl/mX7X+rjleoMlmVhG5eKsEvUm2Lp5isw+gabe0Lsu2sHda2dWLFKZZcCLGU0h2vIFTway13u31rNvVtrpa83eerVE5wdTLPoNrDqVZD3wjLCDjk5Wq8YFP8KRAMZMisLOv26zFPPvaK6NO+693buvW0nHQIpq8oWPffqW6zr62ZxbpGi+oUiCZmYovRjmc0CsKurK2SzLmgdybIYUQUCN29OMDi4oCP3FDt6DI8/uIPdG7qwZDOOXbnON559gYuDI7IPQQ7ctptGATHEg3zBIxqN0tTUxflLg7wjAPvD54/wL996HiteRpkc8zplm7Or87LTNvUtzdTWVgkQVNPZWs7du/uk60F2begkbNtyliucuzbF3Owi779nN02VcRLhKMupDIcvXOH5o+c5N7jI1IrD/KrFataTcwpQ5meoqyNURhwmJ2Y4cuwyL79+mmOnr+H/abQF6WwmUyBeFmf3bTu44479srU2p06d5sTJU0zOTONqPdHyMuo7OmnuXU91aysB2V7bsXAcWzoM6eVl2bQFYskq8b5IOACWl2d6JYflBOQYPQKSG4OHbSwsyyChFH22gFCesNZi2xbGQi2KTE1M4v81p/KKZGl+DYanQNnz+wkcZE2QWHUdXjHN6lqO5473U1NVz+D4MLvW1VETs2hQYieUKGdEGbDFuRX1D+rYeRVXjtynwxXiMT4RLgQDYaoaaqltbSCdy1L0ZLfk96YnxllYmGfL1k0CP6PYkbDASISyeIjUSlpAeZGudV1KTsRYXcoRCicIBBzi8ahsVoHllVVSaxnyAsuhUJDZyRlW0y5llWEaqqqYm1yiWQFI0TNsEtB8+JHbBG6KnB6Y5MT5G5BfY01Zy6beciJVLlbCsH1nE7UC2iYgXSkLcFuPw8joBM8euqWga45w3GPP+nL2dlXSEodGtX3gnlbWlK28eGmSLW1xgcU58vm8fGBKiZw2qpKG7V1J7tjbyLa9HZQnwrTWVNLb1URQPBfOZnIxL1m1uHh+mMWFNZZmC8xPF1m/oYMWgdx5ZcRvTWS4MZMjp8CiTDJnF/PMSLlnBK7u1foe2NODiuQLpxkcmReYXWFyapKCkmbGUPpYaEPUqKqyggkFToFgRKC1Ur4zw/LiUunXDjY111AbNmyrsZjV3j59ZIzb5fcv35gl5NhYMqA+v1eVBZ3SCWs0YHH58gj+FB1NFezZuZFIrJzF5az2y1ZQlWfj+lrWdSYJBDMac47f/MtDvH5pqaRHjvS9q72Cvu4qUqkstdXlkmPJdMDGLbgsr61RXxdhe2clP3huiL/4l9MUigUKWpcv63klnFKpFJs3rQNRkVfQVZStLgpkVlcmScQjwicVtLZWc+PKPF/7u2vcPJgh25+lqSFIeW2OofQoly5fI94Mg4uTNK53OHj2An/99yc4906eq2cctrfVUSmatm5vZueWGrZurKZLgUW9yidml0Eyv6ZI93vHh/nGS9d0gt3E4eOX+Pb3XiY9s8BWzd9YWymdWuHGwDS3hudFrcvf/f13WVxepbezgkRM9Ai0P9xbRurqEG+eHiSTc3E9D7CkZx4LkvmphVWtK8T6rTXYTSHhlhSHNO/s8pow7zBf/fIFzl1fYWJ5hZ+++Q7pdBovl+dW/yhj8wulMX1ROLCji+b6Sp2mTXFLpyJIUCZm01iWVdRmWVK2kI5sDNF4mFgkICfwkjKxCwKAhvqmctq7axgdWqC1rYO4HF9nfYytOxto7Urw3o/dzuUL/fz4Oy/x2gtHJBQBZQizDN1aYcvORtZtKePCted5/dU3uHqlmua+O6lOLtC3PkR5hU20LCijF8MEAjJiDqfemePyuTWBqlXWlnMCjHkun32H8soVLp+Y4OrFPF29e0hW1qjfXh2r5fjeV97QWD10bXuUVdqJVrXTWNfBth0bBRaDVDf2cObQKwJSAfo29LBj35MEat6LHUpi5ZfJK3OytDin+WawHUONIttgrJa1lRijt5Zw3SDFojYrZbS+EMvL81i2SzDk4DOzUASMRaI8QFm1RVDgLRqJEQqEqKJaRLYAABAASURBVCivYkkR9IG7D3DiyBlcL0coGCSlTZydvsI9jzQTDy/RpkjWlkO4eeMWsuXEqxzaeppo7ezm4E+/okzvJ8hOHNLYHv7vi1q2pakdiYuFJ0TiByeHvv9Xyg7/M09/+/clzANcPJ6hOGBwR3IgR3Xh9TlWljM0dHt0d8aoqQjRu7kCT8c+S8r0ZhVxobN2K1/JMz88zas//lPe/u5vszB1hnkpTDiwLAUM0raujQd/7n8SLjcsLh/GjdzEsQaw14b4+v/8MBSWCToBLPHkw//9OR7+wL/wiADwqpyZb8w9GevTx85z7MgtYmURLEmpCdSx+f4vsO2Bj/D1v/4t3Mw8TY1dNHZsI6Dg5cirz3L1/Gt0tNuMnn+D7i7tc7iSuz7yW4xMLhNPNrNl173iXZyq2kaun3iL80ffpP22h7DDZTjibTwew5GcWbZDSsY7Kye1XsfF8zoS/dBH7mfgyjuUVyYxID47PPX9b7EwP4NCWSzJ/dToTYqROFYiSU5HEh7ggzmprpwupX7o45cblfjgVK//+WPkgz2MBvc8T7WA7V8GJEtGj54uV4BP1RjxSK9q5+K/+x0tdfbb2f5dl1/v3ywV6kdtVaL+jvHwAbdn/rNUN/kTcdkv99uAikrvnh48Zej89lbpRXUq06y4Pl2W3nV5mkTDEvD0gj5qY1Tmr8TvZiyV+2WlOSnRYgsI+3xwVQ5+vUWpjz+QhnB8KvRc0AClcVQmCvGMwdL1s6mkXAb8fvrWwHrB/xQx/qO+inr1H22NZen5Z/wCv09pHar0x1UBRsbdUCCcvY439GMq00fZuTHE5tu3k4vXM7ZokdGpRTHvIcOg7F+R7voQe9bV0tVUwyXp50/eOs/Ysi25b8YNVEgW/AkMBYGUeMgWqPLEpwzBwhwsD1NenOb+/V2895F78DfztE6mpubmNU+ecMDh+VfeFpjw+PzPv4da2URH+lgRDukYOCmnWKls1wqRQJH7tq+nrjyKKch4k+XBfY3c0RNgz/o2PDnDV46e4OCpc1gYnrjvLtZ3dtBaXyvAkPWXDpYhL7mdkKManVwQ2Fvg1sA443JsCxnDD194hzwhinIin37/vezZ0U59TYSWuiAfeewAD+/ZRlEnSk11FdJvm5ujU5y8MIJleTy0f7Pku8DN4Qku3Brj9bPXGZzOky5GWFOQ6xZd4gJczbI5/n1+ZpFb/ZO8cvAMbx25KL6OMamMaiaTJ5GI09ndxdbdW2hSlnZkcow33j7IJQF1lyIV1eU0tLTQ1rOOps4eqhsaicaDBAOW7LeW6SHgUCQkWz5w9TplsgdKFoIkvlIZ8qn5NI5AkSteuLIDfrljG/VVR8mQLV231DctwOy6RXHTxbe3C+JbTntc19yE5xkwokZjIEU2xmgYgygg5QUIlFVjuTlsK88Lx69QWdGghMYa21vKqAnkSCSTJGqq5EtWSr7AccISN09zWVqhC3h4GtOVXoVltzQQnoBSWHMmZPvLwgHW9fZx/epNFhaWNa/BMjZ5BS4DtyZpaK0horWWVyeZE69XF1e15qDmS5FJ5UvAe15ZvCUFRMuLy7gCW8vzKWrr6pmUL1iWDviARCQwMz3PxXM38GREQtEQ739Q8pZPsyCf4grZ3vXubvbta+bmtVnKEgnqkmGdYkdo7yjjwbu66GnK0lcxSk2ZTU25DyRHuXB9kWdev8bp01Psli/6pXtr2LOrjnDS4fHH6tlxoEyBzSz7NrXw+O2bOCvfHwq7DM2scW18VphikCaBLVt7nlUS6sLNOTJyjI0tTdorj4ryGJfOXeXyxWt4Ao8EIiwpON3eWUdHRVjrXyMtHa9vasCKl5OyIoxOjuNJRoYGZ0uJRdsz2JbNxt4W9m9rIxx0MMawJrAa1LxuZlUntRMSAws/yNzUUcfpwTlO9c/w3SND3FjIsHffep597k3NlSOahERwikceaJD/KWicLHJHCiynFewUuTE0zY9eusj45KLoKOJn03PSG//XsYYnU7z89gQ/fG2GN04O8KIy4ymdQnmSv3V1SUo6GXIYH5/GdV1dKBAygMPo4CJ/890rfOPVfs2TR4OX5gajRyMaAgwNjUgGXBzJVkjj+I1WtM685GJmdonr18f5/reuUVyNs3dHK7v3tlEWifPC86M8941+3np5mS//y1lOHVvhpadu8vJLAqkDHpeuzvJfP9vFr362hZ37azl99BIXLkzyCx+7kyoF1xv7WvjV//IwybIYC0spcd8lJfs3PjbA0uI8fc3l1CtYT0YkN9fHZH9Ags7ccho/AFgV6H3u7Rv83ffP4588VEeDTElPX7k4y9GrM4QURG3sq+F993Xz/vs6WN8UY8+6St5zXydGul8drya9luShO3bwwcf20X9plZmrRTqVWY+Gw3TUJvjCpzfy8OYYTqxIfW2MdQ1R1rWVkVJyOZBOMa0Tj/rKJJeuT9M/lsFqbmsQcUX8SHJwZpqMl2J45Ko2ekJZvzXsgIicWiCfS7N/fwXbtxo6N8UYn01x9sgEZ09N8aPvHOXFnx5kUGjeOGBkZBsaYtrPPAvz86Sl0COjy1y4OMXX/u0Uxw4v8ubLRxkaWCQQ9vAFY3J0hTPHpmluSrCykOfi6XmNtybwHKWzp5aNW9pp6w2zfnMz23Y8SM+GdWxc30F2YUoRQ1iMXqO6Tsz7ld+jsrGK4fNnGVMEtW7n+3nXRz7HOwdnOXfyhoxGHbfdcaf2xSNoJ5kcGmR09CK4aSl0lGtnj1FT18jPfeaPBdIe59rFq1DwePDJX+GTf/QdfuuLr1Dfsp9ksl6GPKoNKWI55ey742FsO0R5TZA7Hq+itTdES3stt9+1XXM5FBQFLipD0NTVxuz0ggTYw5FiBgIu58/PKWLNKCNVJBqLsnXLbQSDEewArNuzm4/+9j8Qj1VgZOSPHvwup5//J6KRAleOvUSZWSFcTInneZbHz5GaH2JlcYGQxm5rDRO14lw6lGFxuAw72sY7J5YZvJURjy08z5FCGbxsTnx22bA7JmMP164MUltTLxocZiaHuHz6BY799O+5cuZ1FlPLJGsKvPL136epoYGOdbcr+MowfHOMl77/Dwxcflq4PM/E1BAv/OCLjF49TMDYpLLlJOra+dQv72PD5kYFVTuprd0uYSknKQPY0LOZSFU9ExPD/OCf/0Q8fIxPfOGv6Nt0L+07HuCuJz/MgSeeYPOu7TT0bGd+bobGngPsfeKzOlI9xeiFf2bw+jEymSWty2L91h3UCVCcfP2HvPPGywqu5vCz2bFEgmAogqescUpZ8InZKS5eeIdjR47z9hvHQUHP+MgtbNHsyeSsLi9TVVPD5j13YZw4h1/6Ci997fcFbFKSOfHO939qh+W/Gv+GEcAxgCsH7V9Gdb5OeMaozPit8TzVl4yaKv27GhX8Tno16meM2ulC5Ublll8mkIpkwJJjLWVw1c/RPHrFb6NH/KytJ/3zL9TPVj/tNJpO1fr2G6rMVkBdokDzef4A6mOpfalaX3pUH0NRXXy6PU/0aK2uLj8ocDR4iU6Namk89G6pjf9oibee58+KAIJG0rOqwfIH87BcsEsFiB96ASxN7vnzyqjrVfxRW/9B9PlNAxrYz+776zEaQE1Va9QOv1qXp7FAD/htUAPP3w3PYCwNorl92xSOBkjPjbB45UXsxfM6TYvR1tmED4JuyXENTyziSAaWlcnKyWnu7k7wwTvaqY/lOHvpMocvDNG/GGA1WEckXoln25pTtJoiQQXTlRo/HsyxMDvJ2tR1qgIpHrhtPZ/92KPUyz6duXqV+eUlqquqOHdpiOffOE2yIslvfO4XuHj9JlPzszz28G3UVEVJxsKyB9JRxyhLtURPRwtHz14COZ29W3r4yHseYPfWDuYlwz9940055SG1aefOPdvY0NFGOBJhXOC9tqKsRKO/J1dvjfDq4dO8fuQ8ozMrzCq7l8oU8QpZLC2lpr6NIR07h+MJfvKjl2lWpnpdazl379kqeiIgVg7LcXc01Wsdy5y5NkxjQwWbu+q5dGuQo+dvcUnZpLH5vDLZBXI5j6jj0i5wHjM54kFXIG1aR91XOHPhJsfO3KR/ZFrZwWVWUzkaWhrZs/82utd1s5pZ4ZyyXhcvXmRmahrHCcj2ttDS3UN9ezdVDfWUKXMYigTFe0+2OMWajvVzORcXQzQeZXlpXr4tRnltPQWBwpq4Q0b2LufrtwCD8bR3ks+iwEtRwu0ZA9Kz+rIo/u+cFjybgsCs53oUBUZHRyapqK3FCwRQQwUgGWzP4CdKAiHtleTBNhau9DQrhro6efCU4XQVCL11eYzh+QLBgGFPe4KOpENNdS01TU3a0gJ+Zr2oeRANokL6pykku0Ux3S16BAgSCYeoSoZJr87R2dXB4PAweRmDYCBELpNBCsf1ayP0bm4jITDiRByCUYfU6iJjQ8MYy8gXQf+1IS6cvqRj/1U8r4CvF81dzZRXJUmvpUkmypgYX+DhB3YpuZEkEYKpiTFam8qwMXQpW5yMxeRjZ9jU2MRbL9ykc8NeUhmPm1dG2dGWYPe6uPZvmmPKOrb3RolsLefhR1t4aF+XaEXB1zzdO9Zz/+3dbFPQmQqEMWUR7n5yK5O5Nbq31eGUpTlxdpKsG2CpYHHs0ABrCrxW5U9z2pfZ2RXKFVDFQjadjZXCLx5nrt4C4zExPcfqaoppBQu2ZMf/n/wExdV7e+J42utF7WdA774vuXSlX/jkpvZBkuPLBrCyuobj2yPJw1LaoayqCdt28DS2n1SxVedI74fGpilKtlYldxNKWq0pKE0J7I7ruaWtiqHRcY09TLTMIVjmMbcC33/mGn5mOC1+pddcya8F2odZZdbT0sXVbIag1uT4+6Wx17TmZSWlhkYWqaqIsb23GcsYIhHxzDa8eLSfUxfGyaSzBEIhMJbktoiroDCrwOeD93dRFg+QK4Kt9gHRblsGT/IfCNjKfAfFqzWModTH0kMiFMCS3DVJF9oaYmzoa+KR+7ewqSXJ+GyOc5dnOXxEcyo4aZIuhvJV3Lhkc/OWS3qhlrHBPJk1j+3dlZStFXn14ippzb2xs4UrshGf/6/fYV6A9NlnDnPr+hgx2auIss1VleVsXNdBT3sdHT09HOuf4tToLG9fnZLuFrQ2ozVoH6R3jsaLhYLETYE/+OQW/vT3H2QByDtBdty3mQcf3sAvf3Y37324mSfuamd3awV3b6pmLZ3h289dY0126srh6/zkrav82w/e5oU3zwjuGX7u3l7u3NVJV2sdM0o2Lsrmbnmki4MXb7GsU51YMMSW+jDb2pMg/9lXU8b22igBnQJMzixjeeREpI1kFF8vl5YKrK6lZCyQ8GuzTQjbKmO8P8UpRWBf+pcjfOebQ0xOurznAw/Qub5Typkiok0LRm0JovHlQ4atyOMfaCElIkYnihx6ZZ7Dr46TktK+/ux3GRkYprG1nPLKANu3xAREAywt5OSQEGj6FxFPAAAQAElEQVQNU10dU3RoWFlJMzyxpkhhJ9/4RoFnnnJprm7nLkWBt0kZG2pucu/9carqjJTiPANnn6a1pZ3VpUXaetcRqd9BvPc9JeBXWVWLHQ7oqOdNitl+zr72XR2dFTTnKMW1GcavH2RmvJ+amjpmxlI8++WvcfPyO5RVejTXrZGdOsb1t97i9nd9VkDvM1QKfO49cD/dnVt584U3xKckY/05Tr+5CBnD9h1JHG364MCYnIKlY5TL9OuINpvJkc24WnsV8USMgJ1QPfSt26zTgW6G+gdYnsvoynJeTnBOTvquR56gs72HT/7XPyZeMcu553+HgTN/ydP/9CvEwgWWlHlILa6w67Ev8Kk//i6ZQlJ7lKMoBXn7VoopU0/GqcYLRFmTQTn4+hQvvTAmwFlgcjxLRVmIlqooFb4hDnlMza1CMSg6PeLxMgJOuQxugNGRDG+/Ok2hmOXQ9z7H2JXXmBwt6hhmM/7/xeu5b/095TK43et3kM8sCsyucvHiBQLF8+RG/4JTOhIcuDLD3NQYO+/8ILHYZs4eEx0zk4zePMsz//S7rM0Psjy7SrzhAA1bHmJqbImxsQSxhvez5/1fZNXagYk0cNtH/pBY/S5++q9/xq1Th7WOq4q6zwnstypzclqnAy8SENi579EPseeBT7D73iewnTBGjhQPGhrbFajtkKNfpaK2jvnFtLI5y3LwWemCeFfwtOa0gpDVUhBm5FKwctRUWsoBeBrHIL32lQgM/pAyVHrUM/oYY2MsG+k/ao1leSrVj19gDMZYpTGQM5WtxjKq04PxH/y2Ulg1K7XxZNwpvRi1M6X5/ck8rcUYi9JH41roWfN6pbspzWv07IBoNRrLwyh9bBRUGcfCdxIY1MKoBagK/x3NZWHjaCzLuIgsXUZ1Gt+ycNFHr+rhk4Eq8fTPL1JX9TQawla52uN/LIxKLdHq+esz4FmA/+zfjYcPiP2+xhiMyo3tYamXqnCNnozBdwbmP4e1bL8dpU9A7QJqDeK3+vrt8AzqolIjUFLAXRxh9sKzRFaOsnNnHTHteVPvZlJyiGEBk2AoIecTpDu+Skt0mXftbSUZKXLy/EU5rWFW83EKphrbjuBof3zH7mgu+SWdqomv2Xmc1CR2bo2u+iSffP89PHDnXslglKdfO8bXn3qT/v5x7lDQNzaxoMzuHGcF1H/w7JtMCCA8/tD9ZPI5ispydnVVg7tGY0VCYHGFTb1NVJZHqS6Pc9s22YnaWs6cu8Qbh44qq7XKA7ffzt237aUiGS85eT+gG52aJ2AFwINLN0Z45eApDp+4xLz/14oWcywtryHvjR0pp66pmcamSpoaY+za2EpdXSUVOik7KvA7MDhJdUW1eGlxc2wWywnguR6vHrrAUqrI4kqG10/d5NZkhuW8RVZXJORQVxGhoSKMb1PmdGx+4eIAJ87c4OiJqwwOTeKfnGUFBIKhEN3ruzlwx15qBeT9I+WDh48wJNBoLJuKqmpaurrp3LiJxu5Oosky4oko0WiYsOy5RAOjRQbl7GzbEX12CUzbgYD8wBqbt+0UT13KZAvi4RBTixk8CYYN2No/23HU39KaVFCEiJISWQGbtZzeXcmTBFW1TIyMChSLnpoklqos9TUCJogAx7YJWA7YLp7lX6JDfBebyFoRPDsoG1Lk3PACN+XPUqk0e/uqaUqgNYSU2KgiUV4mOlzQ6K46/j998ml0PINlWUoW1JAV0Opet55hnRa4xqaIWooW3QRkr1FZkxBJruTAVdIjCxSU5KknvZqhoEDH/33ttLJssXiYisoyyWdQ81qy9VnyyoC2tVTw0qvvUBQ4TI2NknAsKhp6+KO/+Wvue/JdxCqa6B/32NJWwRO3t3PqxBxb995H17Z2PC/PBx7fhi26LioTndCpbVYy4qYcpkctrryzyJEjswLuCbb2NbOtw6O2IkAk5hCIFtm0r4Iv/d+3OP7qLKdeWeLy28sc2FHDwUMnySh7WlNVQV9HDWHpvive+3+dZm5ujfrqEEFhmYqYTTBoaf02lnFKQDIYsMkqmNrTV0aD9u5s/zJNDdXUJSN0t9Thm9bFhSW2r2so8bggMBSSnGzSSWZMvq+moZEqyeD1oSlqGhqw7SAWhlSqwODUkmyTISegHo2ESr4gEjRYxmLb1g3s2Nkj2i8RcoyCSq0zbyiLRVnf2yV5sEnGY2DsUgCaFyA32k0jnQ0HwygeQ0vEcWwc7b0vawGtZVa++drglJJtUeLREPi05HJU1zawacsmauuqiSuoRB+jsQPGcOeWKu7a0UxdVYK6ijiObdEof7++tVo4S7IZDGCMwbfjjhOitrKcXT2NfPmPHuZPf20nf/krd3JXbxXVdpbqGofm1gD3PtKJlaigMlJLUUmJMWXbo0pK+OD+yoUxDGEKsgWHzy/yW/90had/OMzZI9OcuDwj3Q2JZw43xtKkskVuDS1T09zwM/kWPrrcP8HloTklHG9ixMtAKIgnW2DEB1/PiwL8Pl+W1vL0tZfz25+6TeuqoKuyms/9lzvo2yXsGVijpztCk7LiPTUtfPmHl/iTr57iqeMTXBnNSjY8BqZWeWusgICI9qBQugJBi2++ep2vPXWaUzql6Wwro7GtWgHrOFf75zk5uEAsWc7l8SIvnJ/l5lxap3wuR6/PMC8MUdLg7i22QDESCCMlLBAMB2SEDNJ7RVSGQtYS8HQVJXoCaxbhSARbktjY2EChYJOIh7ShSVp7kvz8r3eRTBq0dsZH0rzy1BQTw2n6B1aZnMirbwDLNszOTTCjo4XFxQJbd5bT3BMrgfi7793L4++5V0YmIRtRYMveFmZ1JHX08AB/81cC47eyyjoPcejgS0wvBZiaDXP4WJZrl4tyiBEO3FXNzPXvyrlYrL/rAWaUuZ2bucaRn36Jkf7L7N6/nl/+tR4O3B2ksqoo4DvKXY84Am5neenbv8sb3/2LkmHJLk5y442vMD8xxrq+Kh5+skFKcI2O8u+zd0uexo5erl8dEPhboqx6M/d88L+xcf/7+PCv/ikdW+5j8FKKy+dXMaSJh2Yl5CG6emuprIxqPdM+juL2+x6ie+N6ZgQor1w9LSdXoO+2x+jY8RBZRT2xWISVuRwDV6/xytf+kcW5PKnVZf7H59/Hqz/4Fm/85CmS5TFmZ0/p+Z9pVNaja8/D1PRt5J2f/JDU0pz6ZJkcT/HkB+7h9PlrHH7rCC3+f1UejVNcCXLngV7aesJy3HnSaU+GvVkCEqE8GWPw1hC5fJZQyGZ5IVWKhCvqKrXfZbR3tgqI2hw/fJizx4dZWbQ49PY19RkhHPNkEKb5ld/o5AMfV4AzfZRXv/7rnDnyVUYUdS4L1NuBECFl0onWUtuzFyfaRlV9L/m56yWnsGHHHdz/kT8g7capbOiisW8vFW3rKK9pZn45oaz8Irc9+H6mplcpmhAf/PUv8Iu/87vsOvB+BUxFFhcmCCfSxBIo4q1hYXmO8tb1LEzNkM2kdWWwLYfl5SU6ejdQXptkaX6BdHaJWHmUj//m/6Rr271k0xlqG5rIyBkdeu1ZisWUMgRl1Ldvw4olsWRMjXbZQx9XT8bSgy5luVC5fCP4WqYGniRaRRhjsIyHrbsplbkY8O2Zvvwf/+1nd4Olfzb+x1gGYywsOXl1lw6iMaCoMTyjaTSZUYWmUnOjUkqXitUGkaFG/o8uT+1ctfIbaEgcPasYrzSHEW/At+hG7/7YBv0TuJZvwFZV6VdftEw9gr8OA5Z/10DG0UptD4M+8gp+fxGtqYRYSu+qL1Xqy1Mb/bhq5Ip/nl+vTJ9uml9rUJmGxRhL/V2KmlOjINyCyEFmSL01jn48TOmfvjCeGhoEghytrUBu9gq5wdeo5iobNkrmNmxiNhPAipTpeLZALJpgcWaMinCa+3e0U11fp312lB2+womrE8ytGiJlVTh2ALuYp6BTm7KQUSCfU8CYo7AwSWr4CmX5CXasq8Gyc2za3MewMhdPv3aKbz9zkLcO38D/bwg2bOjl8PkL3BoZxxVAchwjm5sQSL3E93/yFsYEaaqv4T337uHJh7bT01lLVUWUPds30NbUSFlZnBMXLnJSV4ts8P37bmOPnGkkGialzEi+IA7JaaaUmjotUDwoUPzy2yc5f2WIhcWsDH+GkYk5rbtIRVUltVprjeazwxEC4RD5tSUcy2CcAL0CPm069lzLWJw4d0V2yyjAuEFO+nDiQr/Wl5FshZlcKJAuBCkUDem1ZTqbK6lUgO5l1hgaHBGQvsSRU1foH52mX4DAB0M4Dq3tTWzZtpG29lYF+ynOnbugLOqFkl7GE+U0t3XTuWE9nev6qG1qIlYRJRBwKSij5/8uqWcCJV8lNpLNaT+KBl94LduR4w7Ibo1RJ93Ouh4ByWRzfYLhyXmKqnddF985FyVsrmTOWL4oeSorELFhWkDLOEHQsyUhXNLJlX/S0NTWQEB7L+yBJ8AaCAQIhkK4GCWnPIqFougryAa6AhUuPp3pvEs+kMAzNk5hjTNXRzl+fU60w551VbQlLayAgytw7ghESZlwnBgLqzlEHqolJ4ccCzgCUlHq6hu4paBjam6WghafkZ0uegUGrg8SFairlp8pCBT7wLOodaIgMBQLkkzGmR2fEf0BappqqBEAc4I2/tp9W7eo4/NEzOWxJ/dIltaIRgwvvXlRmd8ViqJ9KYtsskMwEpBtdGlf30Yx5GEllmjpnKf/zDNsUGB2//YmBQ211FdF8aIRgaYlzNQyL37zKquTq3TVx6htSBCwcly9OM73f3yGs0fGqKms4NyRQYaur7K+q5ULp2ZpLKtgcQ2ujaYwInRxbln6UUengsCYfFM0It4bj9nlPEOLGUbmssRl+NMCZ3H50ID0y7eL/iKrG+Pa+yKvXJ7kmDKkkytrXBublX3PE45HeOdcP0UZFRcjf5emVScj7/3YJ5W4e1C+McqCTt9HpbdZgVhjwLIMxlh4QCTokIhZ1FeH8X1cTnKwtDhPa12OrVsqaWoIaB9dLOlOTHITU9D8ufdtYntvA595vI99m+spj8fx/xrH7FIKH/jm8kWwLGzJa076DJJxybILuCIgoyCoIFtnLFt6EVTSa4QBJeXmZufktx3JUEDyU8RVn9//+5N858VrbO9rwAkGyWrsLp0iRQMea2sZlpZW1M4lIBn0JDNLKykG5tf4/stX+N5LN/i9f3yTYxcHOSIeVXVV0LW1imRZgk986DaqK0MKYNPcu72GpnKH7uooLcImKfnahtYk8aoYmWKBsbm0Mt1r8sdrstEOZZEAk7OLWqLF6MQMi0sLzMwvspJao7omRq4Aywq8W1pqiUfDaPklGusbqpX8rFI/StfZ6/P84M1bvHxyhBdfPQc6adCxI4ODS5wUiP7Rczf5yy+9zcnr0+S1T/PKnhv0kXLNr+QlMznxCbZ01PP/+cR2jR1nSoC9vSbJ3bu7aCoLMTe4wsG3FrisoGxkfIG0sdlzhqO8+QAAEABJREFU507ptcGSHI4trbG/V7rcXMEjW1uwzpycE2NdnECeimpbhHoszuWYnkoL4Lms6hhlcnRZypVhLZunuTVGT1c5gWCOr3zxRd56/gKzQv3nj05LaVd538+1kdQ4kUSAibGMjFuO7t62kvGROBAOOxICWwahUMp0z46G+f7XppkczrF+Sz1vvHmKMTmDzJop/Xk7TEBGV7xayjE3tyrGZjl//TUu3DjDUroDrFau35zjxuAYy+4ANW15rp/8DxYmrrL1sXvE3xfYtum7fO7/00qi5gjLKy+xkBrEs/tp7TpL10bRE1pgafQi4VCOSNQwtTDLBSleq9L8c0strLl9TC0eoabyijI6r3L2lX/n7BvfZ2Z2VkbGIdmyicd/8b8zNbMmPgbl0AP4hu3SJYvWvgcFFss5f26YKUW3lpTABzbz06Na800CdpR9++/VUec8z33n31kcvUZGR0i25dK5fj19mw/Q1nk793/id+m7+wtIMuhs2cgnPv9HlFXt0TFggPL4tFR1nOW56zz/d59hYfJV1m+K094epao6ju84YtEyPvKpjwpoT5OToR8YmgFvhsbGEMgYX7oww5uvD2CHAkxq7x07QbVApePY5AQwrUCB8f5h5ifTCmQmGbo1y92PbEILJiTHklEb2wT4m3/6VzZsSzA7+TZvvzJNa0ef+i+QLFvj0rllbt2ak1EI8Bt/+s809N5L+75P86n/9Tx1HZupr29Sv3k6+m4Tz6skYxEiVU0kyutk+Co07yWKzhpuYZlQQzdFgZyodYS4/bwAh9oGQ1RGQwRyixSlXOXJEDevDnPh8CtMX3pBMn2NpVXxykuTK+ZYWVng6W99hVDYZnV1kXk5lr4tB1jJxYgKODd1baZ3x8Pc+fgviVdFglHxQke645PjBGR8PNtQsMCzLIxrYbme5NHV5ckG6F0m15JTs1CRMbi+49ezdFIFHmqEsQyov7Al6qkyS8W6jMH/uBrDUwlqYDzNpa+iseTo/HoPdVUzj4Ae9AOqN3iSe4Pl99F7SeZUaSwwxu8H+Dc9W7qMQIffT9Uq9mRkPErOSIADfTz/0ldRMulaelBfv97CaB7/21IfFbpGJf6ldws0NJb6oI/BBpW5/irlvLAMFsafVnR62AbwOxiV+neM/mkcTef38bsYORHV+kzAUn/zn7T4GRkbTyMXVV7Ec1yikSLF2cssXvweDZGbHLhnI4m2HtKBSoFKW8a7SFk0SoWVxZgij9yzj546W7bkCj89foORVckENeTtJK4TJxiKElTQEAsViZElr4A4N9mPJ52rchZ49O4N/MJH3kVtbbkAUYbXjl3iqZfP8do7N7gxvMz0zCxPPrBD4CvHjPQb2yYassSVolQoISAGo5PzPP/mMY6fusTo1BSb+7q4bccG9u3cysjkFM/ptOzyzX62bljH3Xt30d5cT7CUCClSkOOyA7Z0wuPMxZt880evcktZn6yybxkJ6ZSC44npZYwTo7GljdbWZpLJAJt7a+gUGHr/vTvZu7mblsZqHd2fE93nWVwpUJRMtzSXU50Ic/7SFTqaqvGKWSYF0hNVddiBIAHpQUXCIu6kObBrvfgaVCB/hbfeOceJ05cYGJiQ7s2zsryCJVuzVWvau3+3HLytMS8JUF9kWhntjMBghYKF9t5eWnt7aBLgrq6pJFYWIBRBLLNIKdMaiURUlpDtowSKsvLAbtHFEYgKOZaygDbbupJEnBW27ehSvyIVCaeU2c/aIdFrCbgYbMcXJU+S4yE1kRz4+uSSkZ+znagqwXWLYMkn6Li/SoFIrLwMsZq8gpicstp+74LaqJXagicdcBUB5rOuAvgsPjhyTYhs0SFFFCsQgtyKAGqYV3R0X1FVzQN7OmlOGra2V9EqvzkrJ11V38xqJo9wM7axyK2ucOjVlxnuH2L41rBs/bz89hIzkxOklXCZ7B8hFHBoEuC0MQJOrniVFg0ZkW8RjATp3txJUUmbXCqHtlV6ZwgLZEViQbBclhaWtXdRvvnvr7NlUztFr0jGzRAIuGTU5/TJc7L/4woO0qTW5nVEPs3ha1do6O7g7Os3KCsk2L23iYvXxpnVWCGt+e03x3DX4LXDQxw/NyDNiZAVuNyxv5nbH9tOd28zyaY6XnxnjLH+Vd78yST37u7l+q15UkWbg+enmZha4ejVaZrjUQ5sbFayysK2jPxKnpaGMjzjiMYQc4tp3Q3T88tEpRfRiE0kFiEajygIXOKHb45oPQ5PvGs3oaBDRL6uqL0zttan/fQz0PmiJ/ry8g9Fbt24rmTUm/z0mR+yWfOWlcWUgEqLn0bz2Ph779taBNCCjiNf2kDWhMnm8wqqijz63nY+/XvtvPeDPcTLksSrHH7jb+7lnne3c1Tr+tazVzgpoPrAbU30NJXrRKzIjt568TpDJBImJl8mN0NTcyPBQEDTeKLbpq0hiQWSf1eYY04yltMbhEJBcrks6UyWTRtalAQLUp6M4VkeUzo1sOQfn37jEmOyM8YYXr0wyWw+KL2xtNculnhqSZf9daU0Ru/6Ds7dWuQnB0cwYY/9+xrp6yqXH57m+IlpBm+tsTKZ4/b9vUyspfjacyO8fGYacYiJbIGenkreo+Bh320NPPme29i8vYVaBeoBrcX/Ncwl+WhjDBH53+WVtDDSICFT4I7b+1hbzTE2PsdO2ZOh4RkWFlZkd9C+W4wMjzLnB5V5j0KhKEyX4tUjo7xydpZ/eOo0w9dTvCYsMzSVJ+CJJ2n1mcmyspolYGyy0m8vXyQYtKmvjDI7MUshV6SlpYpZ7V9ZTTk56cnmeocD21p4VOu2Voqktaa7NnZIuzTe8CRPfesNfl6BRUV1WenUs7uthjbJ1Ud7K6VOmiDmK/XuWrbsaNIGuUSjFo4NlhxZVoa5VlFYt442WysT1CcT9Cg1XlueoELZvT13NFBZHShlvb/9pTG+9n8HlH32CAvF2xrEkfO4cXUIY+WxA4ZQ2KKzp4KGhnKadQyzpPO28qpyXB27//THr4E7Ts/GclKpLJnVNPl0EcsYOrurqW+MEE9GGR9Z5hv/9M8C9V+ioyXK1q0xrGKQo4fmOHNhWgrxMge//19448u/zcjlE8RiUNcGlU0F8oUYTvBzTIx2CEx9mjX3s5TXrxeYn6f/2iStHTHWr49y7+NxPv6rD/DIh78A9n009nyBuVQb/TcmmbjyTdrbAmxThHb+4L/z1J/vY/7wf6E7/B32983x5OMb2Lu3rSQo//6P/86EomIjkOMfwzmWTTgYY8+976eldxfVde0EnATlVSFGBy5y5OUfsSjDUN94G5/+7a/xwd/5Hgc+8YcsFypo3/kefvVfBCSbd/PUV/6ZWEUHj3/un3Uy8CJf+b13ceGFP2Nm7EUdq6ZIVlkKajxu27+Hm9dHcAQ2XnvlZTwJruvmiVUGGJiUg1QGoHNdiPd+6tfZdt8vSqAlQIoSY7EEwzcmyGc9pNGszGVIa68KitaXZnPsu72atiabaDAifrVSVZGgrDzI3/zFn/H2qwP87Z+Oy8BleOP1N3FkmIdvLlAWDhN2AqytzPOlv/sCh7/zeTKTWk+4XIDD4uybz/DJX/4lFmYvEghMCkQ7FLApiHeRcFRyVkFhXg4kUi4nkCVARg6jnpHZR/nbP/k/PP29v6NnQx3+7xeOK9jr6+sjLNCfrCunb/99BENxorEgoUiYyvpOnJBDOBbGkTJ5tqMAZjN77/ssLR2307vlg3zif7xAWcs9YMqpqV1HPpXDk0fKLc4ICBURZ/7TIauJ0ZvoNFhgLPzgyTYG44JedDdI/DEycioBo5//fLYECdVIBUbtKD0iY230iMa19GA0pj8OGHxQ66rc8ys0nZ8B9zsZA5beDfqUxvZKbT2KKvDQm98Mo0YGo7Kf/ciXqM5WncqMf+kRS2W6/FeN6RhLJWqvdx88eAokPK3XU1FpKJW7Wqtfpo74w5To8kot5Mg1v9rbnu0Pjs9HS1U+j0QOpfX4HVUGvrvSg79G0LxGUmCX7ujj2UbflN79Xx/RsMh+gjKJeKsElq7g3XiBtkg/d923k8bebcxlHRbSkNJRrCuZrlKQVCvQ5gOAtAztO+cuy4EvCAAvyBmXi2MRje8qcNA8WkNAIKM8AslQjspwnrpyj5ZaR4B6O+9/1/3U19Rw+uJVBdvzLM1nuXFjijXZMImLaM3w3iduI6aM1KFj11iWHKlQWZ5F8q5NTqAwUR5m19YeHrt7L+1NtcqaBlhYWuXspVt87/m3lNlZ4uED+7n/wD5CAkNrylaJ3diWJd4ZFpR9O3bqMt979m1eePkMUwqOEdcWl1PML2WwAlGqauuoa6jHkQ46AlL37OzjwMYugsp2hi2Lja2N3L1rC088tJ91LZXMz02zJBAUS5ZzXmt7+/QgoWis5BsS8RDJcIHOuhAtNVFC5PFl+5mXDvOsrpv94+LFMmvitRsI06Bj3p07t9DT282UMmoH336H/pu3sG1LNrBeOtfGui0baV/XRbKmgkRZVPpql4DzmrJKiqHJrmoON0Ahj/yFi58dNmJwSH4mFEB0eZKcAu11CfmA89yxaztV5XE66iJUCmQtpbWfms8/cbUla1qy+hj1EQ89C097XJ2MkBHAd7Xntu0RkF1YmJjXnHkqRVdBzrwonuSUETUmILn2+xncgqEoRSqKnqL202jwgk+oAWNrNmPke4osq2+sqob0qgBIxuX5owMK5C3u2dGpQCDPG4ePEhONoXyGpooQ4aA/gMf2Pdv567/7K/y/xX3m5GnCAoNBSSnSy+xyukRfVWOF+JUm4LiEtT5Ha7KMjW3ZotMjGJX9FTidGpkiv5phcWGBVclNXjQVlWypSIYpZIpMz87w4AP7qa6uZMPmzTiRJAsz4sHSNMmgi2WtcPcTdfTuqcRJRDlyXDK9Yjh7+pquQa6JXyOiYMsTD5H2XM4Pr3F8wuPuuzYpa7mM0xRiZG6MM6cneeetMWLyR1vXJ7kuwFdWGeLmzTmWpcfVGy1uji9S31DO7/3cDh4UPvH/g/MjJ65wfWgOo70ZGl7S2l1WV1MEAqakJ/Gow54NlQJjSwKaeXHC0NNdR3ZlibqqMhobWnWanWVvXxXvu6uN6niU7evb+OR7d6HdJCQ/ZSQVl86d58LZMwJiBb719eeYGJskGHQIy28YY6isLBcvjOQGstr/149c4Q3pd9C2iUVCXL06xv/+80O88sq4QDU88t6NXL44TSjSKEwSIKMAzAfcn/zjt/neq7cEENO8cuwmYSUfVxWExgMBotEwA0po+VlnLYSOjg565ddSslm2ZQmUBqmtSWI7hlQ6XdpnsYFjR6+STeckk0XRG2JFWelV+fWQFCUUDNBckq0gWze1yp44GGOpXVDg1aVcchAN27z99hkGBW7bWmJUxANkpD810uPzOlEomijTizl++vQJ5m5N8f6HbiOZ8CgXVmzqiXLbvlqNBd/8j6OcOTEqbFVYsGAAABAASURBVDXOjg1V/PxHd/NLH9zGpr4WslaI1WxBMluUHkIkFBSeq1X2epV8zi3ZKf+PYuTUJi8AjUGybFEseNoT6WNFOd1dLYjd1JTHaEqG+Pk72umtD/GeXfV8YH+CWMJmVTJ9l2Tnr/4/j5KIwfsf7ON/fGo9f/ZfN/PF/3UP//s397B/YyXXbg1y8NgVlhYWWVpJs3lPBw7Skf4Zqpw1dq6r5czAIgntbX04yOcf78bo9K9FevzF39zNro02D22t5ubQBFZBDlK2gPNn5xSdDVFUiGzLQTW3VYIsd1ibXFEZ4Pbbo+zsTXDp/ARHjk0xfHNSQujSPzBD9/pK6prCbNtfRrwiyPJ8gcXZbGksX+py2RwFRfJ53ygpe2Irgl9eSuvYb0KCOykhs7nn/vX80R9/gl/87A4aa4M01idw1UfyiyUaJ4dWyK25eCoLOFGWZtM0N5XRWNdDuLCJ7BwkKo02ZEWRxYqUbJLF4a9qJ8aVpZSQvLJAUetJpfsI1r9Xjbt44YfnsYN7WLf1fYpE8/T2tNDTGuVjH2pi123tzC13EA6uYhZ/zLUTJwl4lfRsrubJD9xF34YmHnw4wO//STuemWdl9RiVFRcpj16go22en/+5Ln7jj99HLlPggQe209FdS31zOw26XNExMjbFqaPHmVUm5MRbL1NXa9PSWU5amxQIxNj34KfJBNtkmEJkJFRFdSrIuywtFunY8W46dj7Bc//xV5iVZR799F+SSHawbnMrd75nD7WNBzj+5goTEylee/koUyMTTI5OsajIP5eyWFZkvyyl8OsrKqIUCznt6ylqaxvp7NtJLBblxtUrFLJF7rzvPjp7t8gpFGjtbMGRsmdzeQYG1jj2xqQEtQZP8Le2Ma49TjE3M8KkIsC0lNAJWBTyBdpae8lkAqSkEHv2ddHSXK5Myw05kndIj/4jgyf+mtzSdbbuuYtb4zcYvvUqqcnvC+AEMHIyxrIJRGKUKYN+9rVnKW/pFm15iWeEtVwPJthMc0eEGsng5HyO+x+7C0vZktmZVRKSx4mRfp77+j8R0Fid6++mfcNj/Nqff0NZ/c3E40HGxiaIR8rpXbef8tbdZAhT07eDbD5E7967KITaufcTf8Wdj36B2+7/HHsf+3XyjoMWjoHSVfqyf/Ym/wxYFEsNjL495KfxAbHRgzEGS0axVKhVgMEYG9uzkLCrvQTEADZYausKOXq6G41vGUv1BssyGDX3ifAAP5PsGVSnF/0YPWN5GDUyngr8IVXoT+E38osodSg1xAe6qK0/gl9ijMFoDvXEUztXz55RWekCPeF/pI74IMRfpWVrVE3maV5NJ5pUalkYY6Ebxu+g9Rr0rpeiLr+dPy76GLUwxogET0+6+dkkf95Se6Nvj1IF/t372Ttgy9EVi2sUJ06RXDzGuroVNmxtpamvi2IgoRmDOG6aziqLWKBIMpTi4f09JII55l2HCR0hD43NE4iVs1/AMskSwfy02LcgwLQsuclqKzJ42UXILdKgU6Dd29azf88uOdQCJ85d5PWDxxmRHBWVznQ8l6qKCMmYo345du/qpbymUsfqZ1lYXGXPxnaq4o50IksiFqSrJUZPW5J1bXVs6GyVLIYESHO8/s5pZbvHSZQnlWmzicbi5HXsX9AclmNrXQIewxM8//phXnzzqLJXK9JTQ0GbHAxHKFgBLCdIPBmmrj6pqxJXNqSmLMzW7no6aivxad0hPiGhdWX73aJHVXU1ZUqgzE5NsyZwf+r4BZJ1DTS3NnDm3FXR4LJZ/qGhzGJS8x87epErlwY4dfo643LES8pe5QXWm9sb2Lh9E61d7RS1j4PDQ1y6fFl0zhJWkFFT30R9cxttXd2yWQ2UlZcJdAQxAv22jT4ejgCDo7Vm5Bx94OADW0v2wLE9QiEIOJIDtbc0vud5GGMxPT1NvQKd6qpq/CRCncDyvI7XXePgSaZkSuULCqpD/NA0kifPFEhGAviJA8/YAvUOTgDySiSMDI6Id9WEFZDbFqW+luNgTEA9LUrzqtx1/fl/Ro8Rn/133176wbEnmcgqw52RDVxxQwQSlRQyy8xMz3H84gieaBPmobW7hYRATHk8giZQOaXrtgO3syiwNbM0L15Vk5DMh22HrLLb87K3VXUVeJIIR/zy9dBYFnaJTyJMfHHUNq9MaqWya5m1NAtTCyW6Xd8pegbH0npwmJxfJRJPlt4LBThzcRgTSWC08P139vDwExW87+M1jIyP8dNnbkK+nMrKCvm1cvEzTTHlUhEMUd/UzlCxjKHVAosKHh+/s52p8VkaekWnvcLB18Y5dfIal0dmmRCov/8jPezZV87++2u4693tvPvjDTQ0BDWvx9TEMo01SW7Mp3j8Iw+wa3e35nKxA47uRSwtMVh6hrBkJRmOcX14Fcu25duKJT2bm1tkci5L3rWYX15le08lNYkwe3f20tfXQoN8yqxOydevqxNoKxDUOCGNGQoEJCN5ydQc0WiQrs56sspu+roCORzHKclsQSegRrYvID7Zxogul8mRDJ/+xAcI1xjmF/O89mI/X/mH8zz7wyPkpcNzq1lGZhd0gpVlNVfAaB1YNpGIkSwGSQYt/L94YRlDRHMHJSBTkpfDJy8RDNp+UwUOBfmwsN7FC+mu0V5mBESz8rs5bWBKQbwrexAI2NTWJLRXEQqSzTv3tBKNOLz65mnWBLhtA1nJR0qnJN3ttdRVlHHfni629cYpi0GkwmZBAduo7NeY9mNxfEk6rz0cmOUHb/bz7JvniCRjsjUBrt1YlC2YEd8zHLhjHXfvX8fgjXFyMznZhxSF1Aq3b23jt37z49RWxZWcsxBUwKfxav8cA/1TwmM58bBIKpWRGkg+Jb8+b5Nlcb17gCmtf0anzNI4ZuaX2FwfpKqmjKGVLJ1d9UrQ5TS+w767OunoqqUxnuHXP7WLoOycFQjSq7aJcJyr1ycJxYrsu7tZfqOCJdm8aMjW9qYJOXGWJRfEwxy5siC5/DkaGqt5aE8b/WsRnn5ngk/c3cPqVIY33p5jXrLs1kWxauuqsU2QXNZI/x1tFAScEH0b63j0/ZtLm3Dt1hKjAsJvHZspZSGL2sBFGSqtkWTUYmp8WdmQMmo7bNbtDsvwaKmSdn+TCzoSa+tsJJcRM1zD0nyas6dGdZRUBMuQFlg+fmhUSm5w7QJDVxdJz8P9D1ayc2+IhqYgEUUHeHlqq6I8+kSv6M3S2hlkpXie4fErhOLNuJFNXDtaoFobNTm+xtDAksBkiic/WEFjo+HeB2sZv2EYuBaU+XAZu3GN44fekABlGb5+XoIZ5MG7d/L5X+kgWrHK3/yv0/yvP/4TvvqPvyFhGeC9HyzHsRa5cj3KraFBtu0yXDif4vSJMWJlEZ55LsfIRIjG1hCdzUmamtcYvX5ChjpIvlDPnY/8Au//+T9nz+N/TM+Gu+let5eyaFLgK8y+hz5H64YPih8ViBEyrhto33kbBRMovbtF8cY1Al7giPdN3Zt54Of/kvW7PsDxV35KWV0jH/uD71LT+yt0bf+/ylZ1Mj0uoQjW07nhTrq23MsD7/8s97/n0/zqX/wje++6h0gwTj5tcfTgIi31m7Btl//4889x6fgbbN6+l4/+6p/z8Id/heq29/Hk579MTft2rp/v15YFaGis4fLZBebmpTh37SJWEWRZGZB0qqAAIycH5GBp/z3RWlDGyjMu83IA165OcP3mkPYxQtCOcP7Sgo6rzzM5+M+Q+gfa1zVw5/4HaG7p4PXvf4+xcz+muHQJ8hIIGZmq8jDNDc0ky5uRn0LDI5tBrE1OL1GvMasY7J/l9MkRdu5/nI5tH6aqpYnKpgTVNeUYu4w73v073POB3+Hq+TF6936Gpo5dWC709G1gTVmo+cV5DBYhAXlLRriYcwQqJBOV3dzxof/Jjid+F1PRQ05Bh6uWkmr8j5Ese3JsWB4lx2ZUYwxFXT4vLAdcY0mGLPA8/wfL2LosgQ5Qlb5cLI0JtpykKT2psfoY3TzAVbl/N6rTJZkwnlEfy5/Wr9a4qhctRbVQqXTawzboUrn6qxh1wLbQx8MHxXpADX/2rGY+b02poeZzAc3hlWi28Pw5/b7aU1Oq8rA0gaN3LV1DG11qYLzSCCpGXUFvRvOb0t3DrzWi09XY6CrRiqe5wNKG+OBKRFP6aCxPZa4/mMEnFU99PcdSpjRHYewkwbHXWN+UZd22HpKNHVjRCnKidTWV90clL2BWmBugNblCoxzdySs3OXljlqypIBCO0dhcx4RAxfXRJTo6upSVcIhHA8r6zLOyNE02t4QV9Ni0eR3dnW2MTU/xzulTnBGgHBqdLx2vRkJR5hcWS7/ykJUspbNr7N/dQaMA7KuvnefW8CxV1VG2trdiClmaW6t54M7N/NL7HuZ999+FkYy8fOgdpuZmmNXR5/RiirbmGu7auZGiW+TktUE8gYWMThlPnL3Gt555hZcOniarIDJZUV2if36lICBeQagsTIWyR5t7a3lSc9y9ow//d0RblM05sL2N9oYK3LwLliEQsDA25FNpBRkpRhazXJbD3LJtO4uz04yPjZXA+9FjpxiZnJWchHlBYL61Osnq4pSC8Ks4gRCzsyulwMHP9jx23x62bezmxrUBrl+7Jr7M4hmP6toaJUQaBabbqWyspbKukrhotYO2TrKyyoyuSEIcPFnpXB4KAqLoU1T2Nxh0iESCBGQLHO29IxtjOyJcAuZJhrQYHEvjzM/R191FJp8jpj6jk9MUnIDssKuTJpeCDIel8UsyLZqMgUjAaM9tVgU6nWAQfzhfnscFqqPKUFXXVmNJzvHQx8WxxTP1A0vjqUg/IdFkSUYNRTIKLhwTkqwGdKmTAo2CgEswHJVc2izlbMLltbIjawwMjfOjN87Ij9QK7ISYX1zAcYJcvH6LvPYopPW+8sqrfPnL/0FIMmaKrsbMU1AWcm58hubuRizRbyzRJAItRQ4Ft0BB+mYJ+NnikePXeR4R+apERUKgb5qA9iwQDIgnRe2pkRzJHxdsLSmgE4qb7NmznXCsjGgySSgRZ2R0RID4Kv/wvw9z8J0Qg6OVtLd2UJmMsjS6QJlTw5vH5xkYTnHl9FW+809fo0X+eHNDGC+9RoP0bs+GJD/4/ogy5ZaSQbbk2uPJJ3oIlOfY9dBmtty+jrue7OPQS+LJV0f5L5+4i3AyIlu+AUdr/Ku//jHHz4xQ1HoKrkdW8mFLJwIBp2Rn1nIuKwJj0wsZUtL5fL5ITsmtZFk5O3dt4J2T1zl4+BjqzsFTw/zDV9/h5YOXBRIv4S6PSl6CWNrDosCXE3RokW+pqqoQIE3gSgcHBibZs7eXYCQowF0grpMQT4mvoAC4kQwUtDee+G60D2spj+deOsSJN4a4dXWe6rUi9+5p4cCedSyuFMmrrfA0RrIUVgLTaAA/afWL793Opz+yjUmBWFcgPujvkea2pKura2ssL69S1F76OMzVXl85OIm5AAAQAElEQVS/PiE8lQUNIEnDsxAvXCQCunu4xYyChSLzc6tEonE+/fE7WNERX1Wl7F5DbalNEcOOLc309DZw6PgNBsbnOHxqgLVVlyAoEbbMyOASx44M8POffpT3P7GLi1emmBYOHEq7lHV3U9XQyJUbK5ojyaxO7RZ0UlZXX05VXYS62orSf4/y7CtXqWlp5NLNm/zB7/8TgyPz3LGnj1//+Ufx5do/ecsrKFhYWtE+2NiOg+u52NI9n7eLK6vaO1uXUXlO+pGjKB40VFfwrbeHeP7SHD967Qr/82tHOdS/KowYYnV1lbcOXuC//e8jfPE7V0hYIZ59+RZffeEKv/aHT/Pi6Xm6NrdhwgGsUJiH72vhM+L/ajrA15+/xqW1ALd04jI1O893vv11qsM2p2Ufv/HGdfb3NvPWuVH++amr/PTyDH/y9FWuCFdZOQHfrCIcHwQ52rjyUIj1PUHKknPMTozqmL9KWQ3DW6+u0D+ZxrJtVv3f17ECpJbyOFlLmRyPgLG4cizF6UNLBHy0b8CytSP6WRHzEwmHQMAiFLUJSYjyEphcOo9lWUSiQU6cvsHv/fevcPPWLFvujnPu1CwbequIBmxlr+Ml4BuJexx8/aKMb5GKyjImRseZXz7Jy6+8IONm6O67jfGBHCErTnl5nJkRhy/+1Tyv/KSKL//DDGeP28p0L/LGj/5Uc2Yl2PDiN/+OKyd+SldnlJbOkxRDVylYER5434dk9JMYJ8dTTw/wjS+9RSG7iFW8qKPTEWUKVrhydY03X8/T3dXMr33hfYTsbbzwYo5//to1/uyvr3Hs4DK3Pfg4gcatLC0uszi3wMbbH5Pzf4DR4QEWl+cl1AgotgtY3651FfTu0dRYzsyNk2TGTqGEKrLrBMUH6RKe7ZGX8UjNz3PHB36Zxz/3FyyOD3LiuS+xlkcK5vHW098WuI0JwB+gsWWDwPUOgcZ5Dr70fX76tX9hcWqanIBhPFIv4GAzM1+mbPEj9G26jcbW9SSrGmjuVZ9ihTLmBcpk9Fq7d9De3cNDT96tTEKE7btq2bk3TMA+wSd+bj04SC7yyqbUqK6PYhaioShVVQkmxwe0BpcNm9poaWvlyrV55gQclufzLEy7OjL2OPbmIF//u98lVByjpbGVdGqNd370J5x//m8IF66QHn+ZQ9/7e6o6enGtmPbIJiy5SU1f5LV//H053HW8/1e/Rn3LbiYW2tiw/+MkWvbT1LwbihFwbW577D2srs0Qrq2lpvc2anoU4Ah892y+k8mJIcncs7iqx1gyjZ7cI8iDUdtQR7yigpmlZUXQWRkqT0pvqcpgA5aMqDZOzwbjqkCOG+OBvLPlv2vj9IYPDEtVamJ0oULLNWrqX3oxKrR0+RX4LwZjTGl82RUwgGUw/tilNp6+PVx9W6JZI2Dh16Nv9PEQCWgIXUbv4H8b0SPiUBdMqUDl0kPLHxvDz8o02s8e9O7ht+X/7+O39f7z3b8XtXrUH9RfhtDIuhtNbgz6+C10qd5/94M4W+W2eGNQuVr4bS31Kb36jVRWWosKjBCOzzu/2nEsogJhrEyTGT1OcP4Qm9ryksXNlNW1s5oPIXuuDK8FIrpMR9c9jTF2rGugtrlZ9mWCwZkCk+kEa6YSW3oVkT0qi5WRiMZIyR4OTi6TyWRJOC4b2htY31bPDoHE9pYmJnUknhZgW1laYp30YVkBZa7gCnjnZNuCzM2vMSenPj2zRG1tpQK6qlKWd2R8imjYIixwcHWwn6rKJI/dd4CO1maOnr/C959/jVQ6w4G9O9jQt45BtS9KmJrqahAuUpa7Vycr8/zg+eP8+MWjcnpX8awwxoQY8bNHt6ZZzXkCKzFqlJm6e3cXH7xvB/fv2YSnAPHUhes4pkhbUx3p9KqC+iiWBl4SOLs8NMWrx6/y3eeP8Jac6iuvnWBpJSUbGWHL5vXs2NTNJmW1o+EQvW21nD57hmUlRL77wkG2bV3Hux/ZQ1HOe8/OdbKjDfhA4PCxG/zHN14go4xvb3czWzZ20t7dQXNnB9VN9aRzaQKOIRIO4P8ur9F2hWToLClUQWAor7Ug+XGsIJb+ads1rsFRcGNLHmzbUinSRYNrjJq6qrdl30fpFI2+ngUsS6dzK8ghCWTa+HqCZ2NbMlbqY1uW7JeNo9eonOWKHLAdCFIUiEE6sjC3JHuapr2ng6La54X0M+k1MDbIORvLYABjLNEhXZPcqxsFAS2jNpatcsuf1cjOZggEgyDB94GCr8NrAoVB2VqZJnKyd88fvUIxUCW+x/B5UpFMEJAvNVrpwK0BguJ/IGBjaYyg7eDLWnNng8jRHP7E4pdIQNNT8udaWNF4Jdo9Y5FXBtNxQlTWV6tNnvH+ca0vg69XnmTN808ttHYf7I0ru7igk01HgDFSFsUJBTh8dJTFXB+ENtLYtZFoLEZZLMbNy4OEJGOH+h3yNY20330/d7//PdTUxuntrqCt3aN7c5JHHruX6wIxiXCcFQP7H9jBB55ow8zNcfXNKb73g3P8zudf5G9//xSFpTjveXAPZVpQufTmJy+c4Pz1GWbnVphbXEOYFD/oamysoawsRkqBrF8mrM3Mcho/IKmKx8Q5C1v7kFLAlNXJOZKCVeGRgYklnITNsJJDd99zgFEFhRWNlfRuqGfLpi5CkTDGgCPMklG/vAK7VCrLxp4kHU0RqsoTVCRjhFRvHJudWzvpaCzHkkzIrOGD5vmZNIeeWyQmPLKtr5Hd+xtZU/Kptq1ZvEmU2iYk8znJ1QOPbGfztmYc9T9+foGWRIyOmig+gM4rIPNlCtFjW7b0xvEf8bRYsQfHsTDGYOnSj+xHq2iLag02G/uq+PVP7eDB3c2Eo44yxrMUVhaYn51nTbZremKafTu7ta4mnny4m3jYxbLtEv0ZyVNVS62CF4uerl52b99AIW9IJDzKmmrxf8UCPA5sbKA2Clf7pykvLydAikdvqxJeKnDlyjiHjtxicGyW8YVVjPj//RcuUtvdRCwepLYiTEhJhsaIqyRtgFgkqP1Ca7SV4KgRLeohhrqaJxgOas9d1q3vFOaqZUGyIBaojcW0go20gteO5gi7WmOi0+OtI4Oy4wVuXpxgRbY1L2Y16jQoYGUIVQY4fWGRQLSMrGs4c2GFnDLQgxemSM26KKfBzeUCgXiEcp0+rizkecT/fwi4GWpk/2fnMjy8oZrBmVFibVGqG8vIi0ZPurmWDmKN9c+TXStoQ0PKPhQVEYf4r/+thx3bA6zMpbh8bk4GK4SlzbPkFLICdRld/oZXVsRprW8Q+Ctj5MYaawtgCgGMjInleDgBi0RZnHg8SUbHDUGVCQtRXR2hZ30rjU1NZCRoRTmmtbUcq6seg8p+Ty94XLqY4fyxHE01Zfj1KaXjC9kgu3c0Ul9nKyO9TCSSJ2wZUopiqmqHWFq9wcaN7+Gzv/ZbfOhje2lpibF5U4y0MhhVyQ6q63o5f6mfwetnuP3eddz/3h2cPn4Gzxju2FvGtp1FJmb38Nax9Xzz359hcXoRcJiZyJGs6GVyuZOnn5kQMMxzTtnqvCKTO+7YwSsvXeMb33yFV3QcO7ts09i8jv6bq2y4PcbNG2+xPHWC15/7d4b7D1HeGCHR2E7/hdPc8fCHKK+qVLT8PD/+lz8SyBzFTz3u23s7fT21lDfUMHntFWqy3yew8AzGZHX4BAZRJZpnxy7zzjP/R/zM6XhjnOM//mMuvPqPRMJL5HNr9O26k0RDByuL/bz2zNcVdUcJB/Jcu3RFjgCSyWqQUF07f4Sn/v2fePhDv81H/vgVtjz0u6TD65U9eICG3g0EajrFhVXe84FyBTSX6NvcxEc+9FG2b7K54/4s3//mC/R2xrjvgXVs3NDNgAyga/LkZBCSZeWUl1VSzBmB+TT9/TNMTK0igaKuoVzKkWFOQCcYClLXGua7P/oak5MDLCzOKspeEO+HuHz0e7z0tV9n9PIztPSsJ6ejrGRtgktvfofv//VnefBh0dlzO6m0w8O//NcQ66KmOcrS5HXKKzbTs+l2Rocu8fw3/pKffum3OPvsn3Pq2b9VRtJQ3bVLGfNBnbqMsWXLTu2zMnnyysYz4rOH769cyZhnLDzXL9NlxDYXPO2DbgLGYOnZL1FTpFt6/1mJtgkNhG8Y/A7efxb42TKjgoIuSw3899JcGjCgNn6d5xmKRV1Q6u+pXI+ouSa0dBk0Ef6cfp3Rg6ULfYzAhytn6Zf5dHoG/O4WeoDSt1FF6c2zS2vzZ0EfS57WyNv7gKxUrzKRWepj+Z38F41vbA9LdcbzcDWB2Ka7qxIN7Onuenia1KhRiSy/WA+uX+a38u+aQD8lB2I0g99WzTBGb8ZvpM4ayp82FHIozN1g4sJTFGcO0dVsaOppIl7ThCfnlc46pDPqJEKiAcO69jr2KguzsjjBwdOXOHVjjrRXTc6qEp0BkCeOhRBQd1jN5knIODnFVRbGB6kpDxNRHQKjXZ3N5GX83UJBdmdMxjrLti0bcHwHpDIfsMTiIYKhEFMzyyUwub6vjbbWei5evEJdVRm37ejgPQ/v5FNPPEhKiQw7Vs4bpy4LzB7k5IWbrOlkp6ammngkoaPUQSamFcQLNBdMUJm1yzz1wmvMzy0rMJhkZGxRwfAq14em0akngXCEmqo4t21tZdvGZtoa4+zsbaWmrIz+8XleP36JjtYG2fcFXnz9KHU1NTryX+C5d07y9MHzJb6MLHoUKxsIReXM08ts7mnBthzmVtKspNIszS3i/7ciY1Pz7N++jpv9I1wdnuftU1cZnp6V7s3rNHKKdGqVe+/cI6cZYf2GNh57+DYeOLCNh3auJ66AyKaIh0tOYGJByYacbH9RG+7zJJfPYmm7HQGVgC5bimQr+soXMtg2qrMxtoNnDF7pn4snOfPlyVZ7N5dmcnyMRGU1ngCib+TyutvBAEb/1BtfWY3mCIYCBCQjjmTYmAI+WM+5Fp78nF/vSqYnFNyUV5RjR4LkBTrzsjv+PCUaLA+jhkbyLFIkT67Au4evEHnZvYBAgBWwwTO4hRx6IBAMoeXLPhg88UBLZ0120cQrMWqbWVlkJV3EcUICEHla6mpxxBDbDgpUR7ADIlyzGJUdOTWkTH+UcNgv86fVXNI3kC5jNDpYulua2fiX+uSUzCpIXv1xauRbZqdmKahMS6VYLOD7nogUIlkZp7ahjoqKJIVMnvTqGhqWZcmBf2LRt36z9GCEdNrw9PfeIhnL89KpCZp3bKe5p1OnkGOkU2s0JXLKqs/Rt6GGuPbx+WMXOKYTxTcujXPnu3tFX5EVAdzMTIabx5cYux6SrzIYBbUNFQmuXrxOR0VM+lLkS989w9hiRirrgWtwpbt5RRATU3P4SRp/DRILAuKjpbVGJWt3bWkjlcmUuJBSFvvC+VsEHYdOgcVoLKH9CJJMRKmSDw4Yi9u3VXPl4hCXrgyIrzaW5G90ZI4lZU/9QCUsOfj8b93JBz7asSzABAAAEABJREFUzYJAYqVoG55YEW4RUPNSNCYCkjtwXfB/ZWnfrja+/Q+P82sf3ytfE1HCcB+mkOLv/vYZKmUvQqLz3t09hMIBXnjuhBI7IwRDDkeVZDx2op++hph2TuNpccVikbwAXSadxhZdlmVrz8B2LPx1G4zmlj6IL0MDPv+zoqHAk3d38dbbA+zb1U1VMoIrfRkaXWE5bdHTW8+v/NLt3LGnnnVdCQaHM1y4PCceOprX41c//17W91QqkMnj2QEF2zli8bh8+Aj5lTRR8WPXxjZashmGz1/nsffcR019UnYqRzRlaK6PMz0xw6mzU9y+sYGKRISyqrBszzy1NUnuuaOdatnGcp0I/Obfv8jgzKrWWMTRHvk8efcTWyivjGJZRmspKghMl+zG8uqS7HwGP3jxg/CiDMjyao62tgra6iOYUFwn52mJc4E1BVRj02mmF12WlBAW86iJBRR4JFlY9hj2/5Tv6Bwfe+9eJoeXGOpfpVp62n95jGOnh7im4LOQS5FdznHq6iDtosdItjt0P3hhkJ2dYXrqPRaX18QPQ19PBTcvXcdKxA0Bx2Z1OUtBBA6NLPGJD57hf//5FKfOLZPSBkSF6vM+UUWLoqLsqJRvTtnq/ok1Dp0dZWh8hd07exW9hogFwwRsR9tsa6MpbaQTQEpk9KL9wghM5ylIwffctYm4IrNyRQ+PP7aZvs46rFyMV78nAQta1LVF8KwQoZjH+34hyZ49AboaC9x+XxtVNZXU1u7i3IU8y1p0U4Vh55Zyot4IU4MvY7k52bAl0VXNxz7ZwbveZTM9dE0MSjFwY5xnvvUUg5ePUqPjqWTMobLe4stfCfO1byewoju557HP8sv/9W9oaO7i9nt30rF+NzcHYzpKK+Pi5VlGJzJkM0Wmhq9w/0M1LC0v0VaXFGNbaVGGa9v2VnJyMmF7icunXqFHTmZp4iwvf/FvqGnvpK5lO7vveR+pvMfE8DkW5ydARjgqx1Ze5nL+8NOkr3+PZ//9C/zZf/8Cr3/vX1kZv0okECjx0rWCtG97VMr6KV77yXcZHXub5YUznHrrSyTEi4rqOItLUyxMTfHGs89S11DGzMwkZ06clWxpv1MpRkaGqK4vww559G1s4q3nv6PjmhCBcDm52aPE7Eki1iJDZwbo2HgHXvwujXMn67YdUND1Fo3tLleuZsmmwizPZBi8OsrzT73F9NQkvrCvZVICGnPMz6+SSXssLuaYnVmQk7Ak8HqeXMGTIbj9wRo2bI0yNjzHwuyqnOMMnV21WBLwxtYaNm91scMZYmU5iukrsvHLvPXF/874tSN84Lf/kSlLkXZdH7WtG2EpKwVbx5qXZ2bgJ6Qzc9gCKEHHEE1YNDSFyU4fl4z9L66ffJVIzCWRTLJlxx2Krs+gOE+KbGEZCyOAaVs2Rv88GTdjDL7vcvXulwXwJGcGCxtLdUX/ksN1bUs1oAHwbBcVY2lvS2NS2maw8P2D6iw187BL8xkV26Vy39EbjWKMBxiMMYB/oVJPffSmMkdlDv5HZar26fTfULl/eZrX06ge6qf2nh6M1uX+Z70x6oSHpZv/6F8IbHgywKVn9QN/hYhGDw0HqvDk3Azws34GrCKWBUaXaxvdTenFJ9/G4F9+W5+Bnqc1gh49jCmtEqNKT43V6z/X5oECdJkSyWsROzfL0vW3YeEcfb3ldG5aD/E67XOCqWXD1FKRlVSOhGS5V1mL9a0VTM/P8vLRC9yYKpANNbGiwDwQL5fx1tj6icj5hkTvgjKTA7dukV1dJC6gcu+BLezcvJHqilqGBkYEdPsJOWHqBXwbaqs4cvSU5Dkv471CSI68KLDT2lKPZ0cIltWyb88GdmxqpkK0vPfBfaXM24cfu5179mxmcW1NAfg7nDx3i6s3JuntbGPThh5W0illcfNcHRzm7JUhcceW4c/x3WcPc+r8KFYgKUdSlE3zKIpXlXX1tLY20ttRzV07OvnoQ7dx/65Ncvgz9HU0YlsWFwemOHVpiNu297Gtu4V7DuwkFI7x/DsXBapvML5og10m3ltat6GlKkpKdshRQLY4N4WbXuTC2cuEY5WMCehXJuMcP3GVAR37P3r/Ad7z8B1s27Ie/8/3be5qo0MZv6X5Za5d6+fAvu188P2PEg1FOXrqGl/87susrKVwZZezckxVVdVU1dTJdqfwT0wNrmTJle2xcJyifEhBlysAlZeMoDILS7roopZafxFP/kVvBgJ6l3ozPDBAS2c3rgng2A5TOiEMRaIa12B5ri5Qd10ePsBwJcxF1yMZCZAVmHONo5MHl7zA5tjguEBlkYrqKtQMV8fTeIgGjS3eGl+HNCa+QkGJ3yKDbDqNyMQWaPc0thHKKsoxh0JBzWnwy9Rc9tGVAuhJY2hqsuFKLAVI/devMTgyRtFH3cYSueqjOXwAkVrLks+7jI3M4joIEEbQStAGUpQd9URoVqA+k8sr+CvId2fJpQslfcoJYBa0hrwCSERTQhlXv9+K9su2wQlYlJcnZQsThMJB8hojGongg8lCNlt6d0IRAVs4e+o08XiCnIDe3Xe289Dt60jGItyl7Oi6WhtbJz1nfvoKVtYlt5qlI1HNunWd/PJ714Eo9vHG2R/d5MhPLnDtlsukQNiAAozm7jppkkcon6G70pQA87HhBfmPrHoZEMss28KyDX7wVVdXRV44oiCAXdSaLG2AKwAqjlFU8wHZhEoFWZZyiU880Mdd2xoJGo+z1yZJKfu8OJentjrGkUOHWdcWYpt8zrySPn29jUSjYdLpnHjnEQkGtG5X7wWOH5ni4vEpBYke0WKaR+5oZ2tnFW7BZrkQpK0hrmeDLRqPHO/ngfd9g69/7wyPv2sr0zrxn112VG+VEpg9Sgo8/cY5/P0IyI4EhHnQJyh5/MGhYd68ulQax/cBxkBAaw8FbZqbqiRHLvff3c27Htvod8f1JAmST1cSUxSOCzsBXNnooyfGSrb3b7/6Dhuay+gVWD98aphw1ONdj/awNjfL1751nCOnRzhy/Ca2r0gaKxoJ8bX/+ClXL8xQVFptcmyadw5fYlUnXFMTBelSWJfhmmzMj65N8/zlRY6euMz4xBzdtUmMxl/LI/42UCZZ/dRjfXzyvvU8oWCnr6GM6xeGufOOPmIVIX566Bo5ya+xbTI6qbIsR/IV45vfOcrifArHkT/1xBj9WJbF7PQqc9o7f33GGFoay3n0wVaeeHIPRy6ucmVkiXYlVaoFficUuK3lCqB2CQUwtmQ7LeC9rIxzVrpUo32+946tNAhPnr88zPRqnt331lEuDLUmsNxYXU6PkiyO7PPmpiQP397A1jsbWb+tjE9+aD0tKmurCvPZz27klz65lXc/1sof/p/bsMLxEPhiq4k9sdDT85qO+RYllHmBPv99anJOm2SR1xFdQBsrvkvQPGQ3xJAiKRmTI8evMziwwsJ8VkcFSX8dSM8pKMqfnJiQThhqGipxjcaRMkxPTvHai2/LIOQIBF3dDTt01BCQU1+3Lk51XZT+W6ulzExVpa0M9hyTs2vaMCMwGKGrJ8grL5xiYTEr4xcmJmM8ObGIF+onUT9G/9AQ9c0VXL7g0n+1TKoV556HOvizv/oV9u/fwvJsmkK6mnd/tJ7t+x2a19tEBVa3bu7mrWe+imWu0dp+Wfc57rvvbrbu3cb+O99DfrWGsmQ7ZYlK3vP+GpobV8nmpljXlxAdGVLZcV558SBXr8g4Zm0S4m8kFmR0eJiC7bJ7dx8LY9fo7q4mmGxh891P4irTYjBE1e49793CjVvPkKyYpbK1h4ff/xmaW9exmsqo32WitniAjLeFFLSIsWLkZJjOnrjOsLJIzY0NUkCbOglbmDGWx16np7uGkIko85CnUJC0Wy6dW7awR8B+dcFA3sIJLBIOFXBlLJamz3PjxF8xc/O3WO3/V/KzbxEMniFoR3jxpYO8+tLXGJi6ycuvuzzzg2VuXcswrWOvRFWMssoQtox0KBxGCICsjuiWV1bwJFuxqE11ZZywskWOY4tvecrlzNfmbDkxowg3RkdHBYFQiEvnp6itrddacrzw48PMTUjO1mymhsZ546t/RNfGHTzyi/+LsoadlFX1YexyFLRiBALiAtnhsn3sffT38ewkAROnuqaBpvp6VhYW6Fdg1bthP5FwgvmZFWqbdlDfcwcZBRvpzBKeJeDniS/6EfLXzngyLf4LIL4bXCyBD1VoXoNvxItaof9jUAMZNF9HjGTdwuAbRgdU4+nbwzJGBttFFX4XbMAAfjv8cfE/RnOCU2prsDSJjVpZ4GCBP4GG81TmoVdd/o8tuj3Nb1Rua35b/f16/92oQelZD8afWXc1839KNf7Uaq7VGSw9WGpjbPDpErUqRx910iCqxtOXh951GV2+QRBlJWIMll5Vqza2h9boqcSApZmNmujCb6x6S2WW7v4Q/rK0ARgrQDgAqbkBlocOKlN9nsaWGC2bt9DU3iaeW2QEbuYVsC0oK1GZtNm7qZLeljCzM1McvzjA5dEsC8Uq8nZSUxlkZCR7tkCkTSSgPVV2Op9LQX6Nnb0t+L/uEQhKV2eXef2dM7xx+ATNTQ3MzcwyqQDVz4xt3byBO/fvZWBEzikWVX01lTK8LdK7zOoa9+3fSLOOBSuVHbp73w4B3zbZzTxXb/VzeUDZsGvXZCs6aayrIRiJMzg2z8GjlwQobFblyC9eHyIUjZNM+ldMoGKVpeUsY+OLrOoYtqq+is6OOjmCJA3Styfv3M6uvlbKoyFGpqbFswD11dUcFaC+cGuE3Vu7tHaXV46e58rQHJlCiNmFovQ5JkAZpD4Zoq0qQnnIMDs2zulT5xgcnmF2ep5DL75KdVmCU2euSJVDbNjYw3137ZCzTNJQGcHOznP8+Fn8vx44roC2d/06PvL++2hqqOe5F97mr//2y7z02tv0j41S5WcJEzEyAnr5AqQFbHwZicZiFLQHViEtR53HsS3yyoCl1pbBdWWPXGzZCssJIaGQ2Bs8AQf/cj2jIl2ux+rCEgG1iZWVg+cqiTBbyq75fUsyZXkYA/6YGgDPK8iHuSW5tFW8olPbgpJGmpK0FjQ9Okt1fTV22KEogv3TCuO3lkJ4oP4azFcYSm9Ylsr8zsps25bRNKpXVS6zhm1ZmjuAf8orkvEVyfi7IsJc0a4bmazWGogRr6xkbn5ae75Y6qchQEP59jJgBVidWyUYcCiXHXUFIgOWjQ+a0Zr9dogeDQl68UG0D5DzAhaZdIa8AgZXtsF1wRIzKqsrmdc+uyq3tLaC/HJRY/r1a6tpSr8uoGAop71KLa0RCIS1TpuZ6WkqKipYr4xnJAxXr07RLr1ZunKcwuwY+7c00N0ZoXtTCw89uoNlgaZTxyf5w798jeNXlnn0kd08tLedrT31Gg9+9NYY524u8PXvvC3qDbGQzR1bW3jf3iaKywtcHJjWalxCMghipYj3iEVs4iFPgVuYqsok/pr9oMXHKAj/GkgAABAASURBVHnNF3NsnaDMs2PXNhobapmanGc1myMUdKiKB0kELJbXcsxJ1/1xh2cUxP7kOuFIHOQj15ZX8D+W+OuKIXkFOkXJx3989Tirw2nes6eG8mgRWyciM4tp3j7TT9jO8I3fv4Pb60NEbINPy6XBOWxl//t2bRVWKbC65JHJFOkfnubW4DRV5VHZIgdNIVmXKRLYywhc1mp/fTxQrbV5qnQEOn1ZSMQCOLaDbQdY15lg184OGhqq8HwhEvd8mrvaG1hRYOTb7UNnx7kynuLn3t3Nk3e00lMbww4FWVpJ8eMfn+fHLw1COC7/vaYgZwZfRowmiopPvbK3jnx1NBqjp6ulZDNWlKkuaM0jA/1sbavGxyWD/imdgpuDb50moJ3ava2aFa1/ZQ3htgHx3PClZ6+Qs4NEnAA7OmsZGJxR4mCJdeurWVLAWNCeFSV/RgvI64RnXvq8JGDraBzbMviBn4bG6DkvfSzqhCWRiBCNhrAci5XRVQbPDnHm/BCjc2nmJK/7bm8hWWnT0hhm3/Ym7trajJGveO6waO+pwxEO+uS9jTxyVxM//tErtFRFWddVwT998zQnJY81FWWs661iNLtMoi/K+o0VJDpCjMlfxJw8jWUZTHmedFWQ2dUVLl8a5uzpQSQVWIsCpgVtJuKmMRaWrUvP9z5Qp6PRAGvKAhWltAWB6rDAkmXb2FpsUMJv27aUzWg7jY5LUmKJx5ovrPMLFCTpHkZ3F89YameR1VHfss4uHcchErXEpIKYbvORn+9iYOwqr7/5FgVvhZaNUXo3Vkux10RDHiOHMjec4OSZHHOpCHPjS3S3GFrqRWugyKCY+vSrU1wbWyEXSXKtf5GDb4/wwEMHmFE2+/ixM8QDzUCE4aExPvGJOzlwoJFkfYx3ji2iUSVo89z+wDwDZ/5e2ddR8gsneempf6euOcW//v3XuX55lfMnL9N/eYoyAbKHH65TdsKTQ3RpaLKlpItUVkfYsdvwud9pJFZpcVrHY/0yCrbtSWEDjNzo569/71O8+q0/oqb8BLXli9Q0bpWzcaRUHpu3tROMOuj0jTeffoa3n/43TFknjR09uN4i3totagLjpKau4/qOZ25Q9zHe/ak/5KH3f4HVxTwZgXRk8GdnJpmbPsbt9wbZsL2a61fHlGEosnnvflra+1ianae2uZmN23dRULZgdGwGR5GyrUDATV+kqXoZChMCvG/z2rO/zbHXvsrX/u2vOfPWgHgZ4tbNSl76yQqZvC1BKrDr9jaiZUEKEng7YAg7URKxcqKxMAHJlHwByWoZlUKGtdW8zDgSbJgYX+b156Z55kdT4qGtDDO0tjfxyOO3szC1hjExgQtL2fgcg/2DfPWvfocHP/BLVG97DyuZAAUpmSul9uSxjICWXVZJUNkTV++FTJytD36art0H2LB5HXW1zTphmGX7He/jv/7L67TteIjuvp1svftjxJq3UlCAMnDsFYyy3RIWPN8DyiHrAVc6YQxYepFu65uSo3RLTx6eKn1DZjwPiTshtQ/gaiyjvfNHU18PjP55ntH6bQFkIx54FG1wLdTPYIxLaXy1KRoj3oKFQSqnb6/0bKSP+sEDzeDqMnpC9fznR+9+pd70hPHXoFphCTCiRxca33hqpLuo/89yVGwBRvOqneq0DL2qhZoaEeZ39fsZ1bn4haBirRPwK1VkIS6p3lKFp3sBpGNQ1NowlNZiqxy1M6qzjfRDYxlN7eorEA1L1mcYPPUTwisn2dBTRbKljUKogrkVxE+HbAl8pamPw7sPtLKtI8boyCBDI5M01DcTkxw4dhSrCKlMQdnoObpby+ioC1FmrbI0fo1gfgGbDI/cfzsNjTWcvXqLVTm1U5dHeOfkDfq62vF/FSCVy5LWdfjIGV5/5xjBcJC9O3Zi5GA6W+tpqZOcywFVxS0KaxPUVSXpbutgdHySZ199jaHxCWWlN7Br4waqy8slN45OvyaV2R3nvI6eZ6ZXmJ2c5frNYSYmF3E9TzGAYWpqVnYySpWAamNrC60Cp/fu7eMTj9zGB+7dLv1eEFgfx+dpUVIwODHLFmXaj57vF1CZorq6gnfOXOKFY9cYWnBJFYP4jqgsAu11cVpq4wKxazr6vsUhre3tg8dYVZA9rWzO4RO3GFhyqWlpkq3cx7ufuB9P++n/pZCTJ87yNTmi5uYWejqb6ejqo7yhja/8+DUmlYTZ0FsHAi7VNTWEJLhBga7ZuUWuX+/XUf8ytTVVVCnwyKzOyf57JMuiCvqXtRcuQcfGyK9YgZDslSvAALbjUJCsuFqo5/uqvIcnoOO6HoWCEeCK6Mh5nPrGOkplmTSWZZWAtZqU+OMVLQoC5BgPV+DXLRRlO3JEQ46SQSsYJ6hyG83O5OhUqW9FTaXKICebahsbxw74FOCfrFjGaCgL3USjP6ZHTj7SCQQIBIKl8mIxJ7ueJxRN4AFihegyGOmjZVwcAQJPiuyKHmOQf/RIllexed063jz8JgW3oHFM6XJsS7ZY9l2Zs+qGJGJAiVcFASgNITo9gsGAaDHK4rpYam85Lk4QgaW81upiWxbFQg4jWoqiqKyyjIDWP6VspP8rITk/dS6A46o+r3pPRBnbLo1tjKGipk5jiMZ4nOqaCjrKg2TGF/nJK2NEGizmnBSrJkL/8QtkFuepqwuU1t+QSDAsf/Pm+Xlay0N0VVtcGJzkxvAiJuSxmM5rb4oYI5mfXsbxwkwtWPKvRX774xt5bF8HkYBNUb7F55kRfY115fzuZ3aTiDrMzixKOqBcwegGneC01sRZU6AyNr0gmbvJupYkXiDH3gc2YGIOBc/m40pg1YuPMwtrbNjSTjwR519+cIHxuRSJSEgJoJgSSY70I695XV0eRcncqo40L9ycpkpznLi+xJWpHEvZIvtu38GvfOERRvvnibhFKqJBAtrfmPzfE++5i298+xVOnBrn4w+1kbSKuNqLgtptaK6kWjTlsgXxwJUM/ewKxsOsSo7j8seJeES8cbUPCDDmmNapbk5Y6u+/dJw/+6sXGR+fFUc8tTHSJ4uJqQWyAhG2ZVEUsyorAuxfH+XE8BppRUKxANy2voWpmSyLAtg7dqwjJp+ZL3qSSRvLgcXVDBNKlh07NUBaMvfm4auMTSwQDkdKJ1B//k9vcFqBQTDiYFmo3CDMTH1dGQXH4yO/8FF+8zfeS0UiRCRkGJNN+dsfnOOPvn6Yf/zRFeG9ZW6MLnPy9BTZbL5Ee1VFjA8/sY721iRFyWFOtjhQyuJLjh1wxE8th7xOZbIKkqoqyrXeEE1tW5jLWpy6OkFnaxVf+9f3cM+BBHslN4vzLuOjWfyA5uSlMXpbQvh70NwR5EOPtRFoDDI1f112aoX2piqmJla4cXWVSQVaA1pvfczm3o/dzoYH2liOLfH60etMjxQYGViQ3eulQrarZX0fQ0r8ZXNhViZs/uDzB7ESiQiWlFA7I6X0KOZcKQOsrhRkqMKsW98gobUwFuSLWQquVM7XZA9Ki7Ygop0KyrH4bYIhg8HTWBpHDkIP6m/T3LyRO+5/N5/7g1/HBG0wRobAxj+SWJYx3rqpjLyM5IH7aghGLOanlunpCVLTEMRIEJub4zpKWeNf/uY6P/z2MCsrUXZsq2fblhrW99XQ3dTJ+s5HSK9sZnY8yT337BcVQcISpE2b27ly4RRnFE38+5ee4Xs//C5pb4mrly+yNp+hXJmf6YUMSymLd324ja27Klhai7Fxy3qyKWQYc5w5/EXmZ77Nuz8Y4a4Dw+TNFa4PL/HGwTVlQIt0yJlcG8jxf//PPC89N0NNVZh4JMDyXJam5ijVMjLhhKG2McT09FW+/63nePUHf8b8yOvkvSwhtW1obCeS2KqNTsjYBPH/hTDMrlWwZe/7OX/8CIW5QZYmLpPLTvL8t/+et57+MtOpRSZGxxSZl1NbX6aIGAqe4drlIf7t79/itZdP09bZKWeRZMOO++nd9iBlkTiHX35OfMxw72MflMGsZ2l5mhtv/wVLI/9GJjtDINQqGYhy//21pFZTFLNR/vQrz9LW00MovEz3+hjbdtRSobWZ0BznT41QJiWOJQOsrC2wZ+8e4vFyGXeLZEWC+fkidz/Yzmbx1/+/PfmKHAyGiMRtovEg4xMrDFxfYECZ97auMJ6Tpr77NiLhRooC8KuLGdZv3cJixqGYy4lmcI3RPrvikocLejZYMpwBA/FYlkPf/yvykyfkeEfxs2RPfPAXuXHlND/+11/n1vmXmZkdJNneS13LZvY++qtsf+DjMmAetvr743iehQan9NFcmkBZCoMjYTdGjUoVXqmJ0bdf5Iu9a8C/JNLY0gCjOvTkaV88DeL9Zz/Lv+vFqN5Suf/u+mW6/Geje9GohwY2RmuV7rm6O47RaJYuW73Q3YCehB+wbVAT/HE8yy/XSBrDiA5Pc/kXot/TZevdb+9Jx1SNP4avs0INWH6l8ef0B7TwR1IDMHoHAlqLUaGowxhTupAtUTEY/ehCH//d+NZXhUaXivDH93ns0+JfruNgK6CxVmTIb7yoiP8Ymzc3sGnfXrxwBTghsgWPhrIi3soM65vKeEiyt7U9xMVL1zktWQ9FKqiqrscJOlTFgnQ1RNjQFqcmmqM+kqXCzmItT9ESd3nyrm3cs2+zZKXATWVfLl29hh9cLiop0Fpfzc4dfbh2hOdeOyVQF2V51VUmcZlQOMbbR09y/MxZ/MxwT3MjuzdtJBK06GxrpaamjmWdLr1z4hT+rwXct28/d+/ZTXkswsjEGN3dPRw9dpmR8XkiUUNNdUIAJKm+DZJpiEVigMXCSlYZ00b8/7lWvUBwLGZwxLuV1QK3lOXOFAq87+HbuTkyw2X/3TVMChQcPnado+cGRW+BSzdnWCvESqdrjuXS3pBgfVsVZeEAo8NjvH34tADcWc5fGmRybJaUjnktJ0RdQx3bdm7lwXfdRUoO/OS5S/zrV5/izSNXmZPzSDa3sm7jOo7dnKSvr42WuhjjcvbJuk6OXJ1hUNm47du6aGisJVFWhWNHSnagvKpCttQhuzKPUYBdUx7F1gmZpee47LSRIPhOs6gMnSce5HXaaQcswgKMkkK8YgHLGHxgitZjSaZCqp/U6UFcYC8QjZOMBjQfVFZUUBR49sRNX6Z9GRT79KaRFMW6uoISQFdzZ6Sknrjr168urMi25mQPGjSPRVFO3O+PryQ2WJanZhpDulb6Fs2KBeQzc+DmseyA+mmnLLT/qyXH76/HGFd1lHr5sq9BcAWsbKOGeslLtouio1iARLKCDtnY1w8eFIhwS80zqbSSEFOUVSfJCehUSL79+Vyt0VVfTwvMiVbX9ZQ5DRIIOBjR7AMUo/E9F9EoGvxnLH0brABU1VYpqElrzBy+3rsCNEHJsu2v04KAvzi19ufwo+OEgoD3P9jAhrpp6irTuEGXu7bWcM/uVj5yYCd7qopsWF9G/boNOgFJU+5E+P4PzrA2p4UVoacUugmTAAAQAElEQVQhzpuvneeqkmPLeh+fT8vXFHC0j91d9bQ1l3FzaF6AdoXBtSJ//c0LjM2vSfdd/P32PI+Q1jag05cvfec8Wze0Ywz4weiSspQV8TD3bm9GJQpgXaZGRxlUhj0hQP/977/N9EyKoeklXjtzk1C4QLlObJ7/yTGuXhulb1072BbHzg5IdhtJxCP4fK6MhX/GMQPN1TFCZQm+/vowgiiMji5RVZlgy8ZGXv7xcYZnsxzUqX2gLC58E6ShvoIZAd/nvnOEk8fPSucGOdBXIXyVoSAdnpiY0754BLX+QMDWGo0uqBd+EDZWcD2n5GaWdNoVAC1KfjwyAtxov33fmV7NY4kBlrEwlkGqI9/vUV1TThGjNYT4tY/vxtIpVW5qkYXZFcpjDifPjsrfr+HLxYsvvkNKNss2NkWB64Dj8PiDm2hsqaSAxez8KuMKUvKSNU/ZmaLkLZMpKFtdVK1BakFe70mdSC2vrhKLRrly6jxHXz5IMBTRGJBKr/D68VsKkgMY8TGT8Xj6B1eV8JsSzdpb8d2n38h2lyWTJZ4Yjb6mkyRbOmVZDt3KxNdVl2FZFh6GoZEJ5heXeOftt0jGYgSMRU2Fxdf+/WXWtTeTkE7fuameLTpB3FIbZV9fK+9R5r6+3WImO6e+KZ56fYwTZ7KcuTjHscujSsQWWF9fQ1MsxM7uGjatrxK+G2bg5jzLywESwXLskHSrqpbnfnqNF58Z42/+5GXSEy4Xh1Z54/I0Fa3tWGs6xghJeWzLEI04AkA2llZ+4tAcbi5GfW25mO8JANsEQoBxFVkXdOW14RnsoI2f8S6I6VordsBgWxBUdGFJySsVFXf1tPBrv/E73PPYL1JXsw7/T7Bl0kVC2kAjEDTcn2dTRysP3F/F2dNZ3v7REhPjBYLROLMLNi+9Ps3bbw2TFZMDUnonGuTmcFabHVZWyBEITtO7aRMtTVFuXXyLmxcXqK5t5OqVGcqkUAvZBW1uhOnxBVwJ5LSEzAQC2LYj4cozORjh5tUAJ97IkM6vEq/yWBJfysMNVMTK2bk3iGuNEpbV8//nElcGU1y6XqRJx87pbJFNW2/nFz75X+jt3lziy7XzLkkBxfJym5raBLGow2OPJ9i7v4yAlSWtU4AbN6a1KU9z7IUvUi+HV1FRy7Urw3zvG99jcWFZ0eKanKKDrQzAR37nTxmfSlNZ2aw1R2QsJhi/foZ7HryXD//aH6sNnHr9aVIpj0zWJqx99OQ45hWN+ycHy8uu1jNHMOhw6PnvsDh3jcXVWe2VRVllPYP9N2nv6mD41kmunvgqy0uTRKPVvPLiMFNzteRWNiqLHxTwsem/Pibg38VqNq/s/4qOdGYxniNFKPLgB+q579EeAuLrQ+9tYzU3jBMq0re5Gf+/2p6ZyPLy04PMTOSwJHO+kZSdROKG7UBEdKeVETh7coJ/VkCwKEP59Df+hcnRER750K9onP2YQL0MRwCJGB7+x4BnoW0FPeoFYzmklA174Tv/m2unvs9Lz35dPF7HPff/MvUbP0B1QyuXj3ydIz/+HY59/y8oV6RsiHLb+34d/9cGjEb30D/bLQ1pjAbWhJoFS49ireTJ07MR71VgRIl/syyMMeqJaARElPwTqsVVeV6L9fsHVKXmeCrz6/Ra0jEPI2dgoQpwwbhG4/uzihZ18PmFjIce8af0G/nybIyt5ipVnYXurof/8Z+N5jRqbNRCG4jUUmNqPDVQS/xMvOcZ9dKlbsaoQj8/u3v49xKQUZlwAHjgN7FVIfLAp1PPfqnR4oxq/bs/l1715ncw+B/LsvVu8NdhjIWrvrZsQCAMa9OSyWsv4SyeYn1fOY193ViJOjIFh6Lr4Cn1Eg8VaK8P0SCdSq0tcevWDa5c65eMLlIWixILBQQEPBwxPSwmJyM2VZECtc6yTrjKqVbAt3vbOrZs6tW4GSbmZ8mnCzRWVNHV2EBFPIKbTVNXFSGZiHDq7BXp3RJ2OMEVZdhyWnxlWYxoWAR7rgLFWel7joqycmqqKmSThhkeG6c8kWCHwPa6rm7pfpRUNid9yeADxbicT2dnG9FQUFeAhvpKtm3uwnMDXBNYcJ0Anh2isqZKNCe5a0cHfS3lvOeOzRzY0qa1uVwaGOepN87w8vHLCvBDvHZcyYbXTjOo058J6XyivIKEMnCxSJjqsiA1ZTbNyk4XlXU/d7GfN9+5wKGjV7l6c1zrW2QtnZVDzXLgrn088cR9bF7XQjLqcOvaoDLZFxkaX6SsponWvg1UtXYQrmuisroCk8/xzsURbt/WRU3UIxSJEIlV8I6OYyvEv3cdWE84HhLXLCbHp0nEq6ita8Y1QbxAWHtgWFvNsTgzQ077WSmbGbaR6GShsIbtZsmnVlman8EqZqRvHv9PVi3pmu1Y4OZkTyZoaWsnpL4V8QBIpny5xkBJNDFYokIiB/6XrkKhQDzskFK21A4G8XWEgsvY6ATl8lmRRAhTLGIk9CHLwTIaDKP5LfDH0v77cuz54q2iYiGPSMKypYtSjJzkyMiomVAIdcayzM/6+X1RB/k9V51dvfs/vsrmii5pKcXiWhpbCYf2jg7NV8QyLo5tlU7yjLoWBcAtzSHUjaf2PmmmRFsR2zY4QQs1xxJtaGB1wRMg8mS1jG2LDrDUoKj1xcsT2rcQi3OSc8leXusw/lilcQ2BgIUxWjd6Fp+KshUtrYYLb7/KlYGLeMEcbY0xxiaX+ON/OcyryuJeXwvwzWcvsqQ9u3zjGvPpNMvFZR6/swlCFjfn8vJlMdoUHN/WU8b7H+jm0w+tZ32lg62969m3i6HJNLvvWKdjd49+BW1FXArij1v0aG+spKmujEv9CwpeJLtaY0D83dJdydjcKj94/TpiA1s76xXQRbg1vKJAeJGlJZtQKEDIsWlpr2FjdzVx7Y+n/k1NDQKurvjkiTcOl6+PErQ9fu9zB4hHoa8jSVVZmPfc2ceF61PY0QZaWlsJh0MUpbv//u8/ZXBqhasTa+xsrWBUzytra2zqLuPZH74uubd1YpTjh8cneL1/ja7uOp58714+9emddFWFaFLiCc/FD4z8bXvn9BC+fIn72mbXFxEsy8J/8H/3G+2Dh6f1OGh71JbSx+/TVhenKhlVW48d6xUgKGlyYijFzbE12acU08JRl2Vr0gK30VhCo4Af2LleEdu22CT7GI1YbNxQT0EgOuufEmEoiPeeP69PoPhtRI7fvrmmgs9/7B429rWyo6+X5opmonZItrHIsAJ/R+D6ngf2l35tWMMILxZEr6t15XWHYMDB0XhLyxl+9Ow1rl2dxHFkBzVPLlfAvwKWzQ3ZPR9AJwTcy+KywVpxQPQaTw3l7x/qCuJkVpmZTJEZyjAzmGZleJauqjjl+TW2tYUZHVniimTUyRuaZIuX5nJc61/h4sCi7K6jET0+8eFOPnZXK1nRc/pSnszVBQrjHuVuhLKsI/rmKKYN1yV/HbUhNtQkOH9rkc1bOsjk8py5chMrGAA/Og0GbGrrI9z5SB22npPlMWbnlrl8cUIMdQnHAtoAbaUBn6FOwOBH78UC+FGOLxC2DY7xCEt5KquCAkqGD37kSd770Z/jrbdf5MqJH3P20FNShgI5bWomBdNTGSqqNxCuCLH/7lY2bnlQQplheW2VQ4emePuNSSJyDF3rogJ7ATZuruDA3eXKNMqB1TQSL2/mwoUFnn/5ROlI6OqFaVKKdJ/78VvKTF7VJhYZG8ryyitXcLSBERnT1YUsYwMrPPG+JL/1P5soT4S5fqbItWsuNY02t+0J0FKfYPiWv/Y1coVVKWKB3bscklVGYDzE1TMeR95YZP26Nupqs7xz6OvUVAdZv6lZ/Cqy60CEaNyTY7Vp6wyylponWeZhOwbHscVzh4yyYFMTywQIKzv0Ad77wQ/zgQ+/l3zOpmvDXo4fO8/Q5Zf59//xGS6efoWOrbso27qPqt5drO+IUm6/wMtf+Qjf+bNfoCCnGUtUUEjHGB/MKQOBnIJDUYphSWgDoYAyxTuYnhji2tlXyGfnuXn5KIde/q74dJozx4/y+JP3s/v2j1Lb8/s8+4MM6VXDsaNjzGdnxJcYv/jrv8mZgz+Ws8tx5WyA2cmcnF6eBx7uwf8fz8wLMB95c5hlHfucOjzG5fPX6O5L0tHcQS6bIVntSOA8RgaX8HTMExIf8nLOrpyXLzNhBWkhORTHsTRHXoFUjob6Th7+5J/Quu9TvOsX/o7HPvd/qarvAim771skfXjGouhrLGDpXpBTSCQqqezYiBhNStmeKclyypSxnAfLCWFs8NyU7nNcPvY8fsBTlIIaoeaSosrIGTxcQ+kyxuDoxXdWlmRc02hO1auNP6fxCzS/hsAYA74BwpQMvLrhag+Mr7eqKqrOFaW6gcay1U5LQPEBfldjDEbtfXBQNG7p2UPUWGpudNdVGhN/Gk/r8DSakVE2+O1UzM/GLuKJSkvftlp4qrBEoIVb0lO/jScPVLprQA2rAV0sy1JLox6OP2vpQv3wP34jVfsj+wQbY+HJManj//vxl1R6djWPEcPUQj09lbsa08VoTgwyqAUKy8PMXfgp1dY1btvXTueWdQTKkqI4LAcYwA/AXWVNt7bGeGxvC9hweXiGfqWL8naMDet62drXQsDOCGMt4mVXdWo1j0OWXGZBcjRPdSJAT2sbG9f1sbS6wplLOm26Ocqqsj3TyuAUlBTw5RCto1YZvPKKMvLK/jnag572eo2bY21pic3ru0mnl2hprmHzhvU01jWSyeaZUZZ7aWmefC5DkzLYVZVJrbxIVhn4bDGHpfVeUUZ8YXGFQ++cZGVlSTajTOA9TGplhZSyPYsC+K0dTSqv1NotupoqeHTfVlrK48SlFzHZ5Pbacu7d2sUH7t7Ou+/eJr7Djf5xlleKzC55xCsqCYXDJOUUW+Sse5rLaK1NiOceJ05c5siR81y4fFNHuossrmU1j02v5ty+pZvu3maC6vv8S2/x2tvvKEPoic8LNHavp2vLZpp7O4hXVWAJXPkONlZeprWnWFOC5MeHbnDnli7CspP91wfFn0YmBYbGJqa4b08PcWWm62rrWJpb0JwWIQUeGclTIB4jJpoD0TJ8UHlr4JaOWG+wOjdNdnWZnI4LjYfsqSfHX8SW3AUCEAhYBIKO7KhhQtnqXjlzF6iSHZ9UZg3L0TxGJeqsb2MsfLkpSqddzesWPaKO+luGnGuVNASVT01MlsBAeXUlxhjZ1IzAqafhAhoPJQ80mJTUSGFcgTyjV2OKpXalBkbzamxXJ7t+Vjks0AUGT/ZIolUawPIlQ21yAvF5XTmB24KcqKeygJ4jbkZH/fO4Vpia2nosf9FQGt6TnQyJ/0VXAFzBmmUs7S3+DBgbJU4CenZxbIOWVqLdU09XKzTGw9dF9PFU5v8Y9fez6eXa19XVNfmEgoo9ZekLauXiWBYBCyzpsDEgEsnaYf7hb0/h/2nbZSVB5mZdBpW4OTdpnEpt5wAAEABJREFUOHRxirlMkdXRSX71o13UVNiMjyzT3hxl+/oammuizC0V+IPP7eLTH9lDc08bM2nDwztq2COQ21KfFFCNcPbMRf7jxSv85f99nXeOjZJK5/DEd9fVXtgO1wemSMYCrG+JMjs7h/8pj4a5RyfXd/WU01aTIC9eXhuaFI5I4QRtlhazLC/nWBFYKoofP33pVklfq6OGSDggn77CxOSkMEaUdCZHMpnAtYN8/YVbktckvd31+Lw6P7LCjcE52tqbNd4ia8IpC3NzWDa8c26YU5cn2FgdJmIXue+2HgWgMSYnp5XAUgPyyNkzLx4lEzGMfHNr0PDeO+sZnVkmXwB/uw1G+6BLciOx9M2Sv0T8PfAv27GxAwYkzz5NnuQxoHH8PS+XDiyvpbh+a0z21TAwMMGf/Otx/uf3LjC2kqattZw7d3azrr2GzT11ypyvlIKPvr46rcGiobGei5f6+c4zZ/niV4+U5nWkK5ZlY2kCT3vgF1r6so2tYKTAzbE5qsIW9dEcjz+6jm8/8w6vvHqNlw8PacU28VgYK7fAvts7cWz11CJEPZ5Pv/bJVllDfWXpvaBTKsey8Ot1Q4WoCR+5vY+P3NHOpg0hnEABn47KiojGM+zbWsUH3tVHR20luzvqeWxfFxdODfEvf/ciRvu9qaOSjbsbOXdhhHP9KbJOlDWSpAoBEoEQLX5AV7RYnk+BAu7Z2TQNzQ47tpbLPsyX8OXht4f55++f5xuHBigUDW+eGeSdWwu8enGFa1MFzg8tyO5FFazb8hFF8UrUWzYyyDbjimgOvTpJQMc7/rHKgrK2s7PL+Bnn9ZtaEHbTgm1sx0Z7rssQEWGRUEhl4rRqEwlHyuEQlAHYvbcayx4UwDrH5bOvyTCdUMRwBidkNIdDStkK9Dl29CInTo/L8K+WsiR1jQkSyZAyHA4VFUFqa+N87DONfPyXmggKmK4uWhLyAM8+c5grly4TT0RwIil++tMXsZwixi4QjRW480Ar69pbiQSjOgLJsahsjm/ACtkCFZVhjRvlqf9Y5MSxBSrqErQJBM6PFqgTQN1/e4OMwCIEA8zMGE4cKfLqm2m6NjYgPaesLKkgoIm7717HuVPjnD43zcWb1xkZmyGasLlwviild5mYXmN4KKQMfDNHDq/iOEEpsi1+GQJaS1VtFC/g8sYrP+B73/kPjp08Tl4Z4Luf/GV23PUIp88f5PrplwkE0ty8doLXf/x/6T/7FP/wF7/B7Lwr4xAjLeAYiYTE23FOHD9DXX098Uhc/C4gG4ISB3gShsrKcpKVUWWRgtQ1yElaHsGw0T4WOXD/Y7z64lVe/MlJ5iZmePSJB9h3WyftHQ5j4+OMT8xzUKB66646QpFB8srsb95SR31DjBefO68jnSWunV8mIqeOBZMjWT2HuX5tjJ/+5G1JhmHb3iTrNycIOo7Wj/gdpa2rjobabuYlnMIlxGQYbBvVOxjjsP+9v0xN792Eg0kSjRtkCFwpmkF2FktCWAKKnoTI/5GBsTD482fkMLff+wlcr6xksG5du8jJI0/Tf/oHDFw8RF7GLSfHEJBS2/NnmbpxlHDAwvP/lQb3n9FoBlvjIuDpF7uWyjWfvlGlLtFi9KYyXMAYTe8RKN3BU7kBjCqNXvwm+HVGFXr/WZ1m1YNe/Yb4v8OJX29R+vg3T3sFplSsbzw9++/oYxwXV/VGz1bpC9HgX0btRMN/ti2No7W4ni1q1Nig8TxKPPTbeGqrelRrGVe0F7V2tQEsDWzbRvhE7VWP/1F7W/2MZeFfPt3Gp1t1Rhf4fFGdMWqlxsbCDgQJ6Mg8PXmZ/PAb1HCN9QpGq7o2kLLKwA5JT1P4mZJKnWBsbotx24YknjvPWwKHJ68tYsXqCEdk9AoRphfyxGJlrOvspKaqUkA8Jb2b031FcuZSLORobGpmZnGWc5evMTg4xtpymmQiiq9//nKvj0xydWiCaDIBkrkbt6ZK+l2lDNWerR1sllP9zEfexf0HdrFn+w4KAvr9wwMcv3iRqYVFMgoOmwSyWxurWJyfY2llDdu2KcojjIxP8eob7zA0OCywbxETeK2UvWprrKa7rZ5dArVlyrLetaePnetb8ATKNsoR3L6xHSMj74jnnY1yegbJMgxOiw9nrvLq0cuaJ0+FstPlyTLRGyUehJaaGJVRm8W5RQXml3nx1eP0D46zJmcbFhgpk361NtVy5+3beOiBvXS0NijxMKCszbSOai+R9UKs37qZuaJD47rNVDQ24kSjsrdojDR5oSutTHPnyIYrCQU81layvHF+jF19jSTLtMehqDKYK7x26jrT84s8tLuLuqZKItEQQzcHQGM4sgH5bJaCjrUtO0B5da3sZjkR+RLLCmI7ESLxCmLJpE5Rq7TfMWzLpgQOJWNGEpUWny3PIpQoIxowsg2rpPzTDdVZgDHmZ5fk1UgT/P5iJ5bJU10ZYV5AAzuIpX+ZlQzzM3KOrY0EtEdZgSsX9RedrrEwli7N64MBT7bAr/MDX+O55GV/HdEWKo2FMmxprTWCMQYbjeEBnofR5en6GRjyRzBo1J/VuQXa5eBboy6WwEVdZS0SH3J5F8cKkFfmbm5mjvRiSj43Iv0oSFQtLC3I8uexNI9m0zCE5Fdsr4gPRI2l4UHPRnPpRXwQSXqXfvvBgexGJB4hHI0wfGMUiqJfoN3HT0XR6gQtQkEHI/Dv5jMC3Xk26ng9XpYhJNrmBSqPHL3JqaPDNDdZ3LHP4QMf6CafXRGoXqO+pobt65pLviEeSPDZ9/ayZ2MTF8+NcPxEP6lcmrM3Fnj93CA/OXpDQcUyM1NLfOShbj74YB/BkE1LXZLerlqMFpMsi5KV/AyOLrLvzjr239kgnQqREX+Onh/h5kSKxuZqHNG8JvqCjo0nAOsDMXUnELDwwV2L/J8dCJOSX/THLUrXCmo/MzVDbWWZfPakgPYcJwWWnVg1bx4fJZ2HszqxbW5u5Ma1m6RSaxrLlPYi5idyquuYy7qMKQAyjuYJG7bu6JTsR1he81hUAOK6yJc5XLwwyA9/dJQ/+OIZfnx2jYpkXPtmSf7Dsi+SAdtGZOMniSR6xGMR6XiCivIERdlPbTm236ZQxGgPLe1/MGCLnwXGBRCDoYAvcsxr3uHZNdnHSj7z4T4++u5u3jl5i0AwzITAvGegqiquILmgcT1GRsa0rhRIr9DH55deJC9F/Dksh5I8BMTX8ngI27JorQwpuzvD+x7eynd/dIiDl2d47p2rGNHX0BAlX8hy5uw1tq+v1/pselsrtQ9OSb4t25bNCOkEIkpRa/GTHKFQkPracs1uxF8bVzp2SLZkp5INP3dXI790dyP39lZSEQ/T2Z5k9946CjqZm1CizKqyWVtcpF57eN/uDrbvbGJauvy914YJNSSZkp5Pja8ST3ocvz5PoqaS5soKNrXWcP9tbfQ0VeokdIbJNZe+vgo+sL+Rm9NLXFcytrqmmlbhHRNyWJGO2LbGGFwUwJ4nrQSDv19b2ssVKLZgZbJF/IhwaTmF0b/VJTBili8AxhgsKe6tW8OcP6vILWikeEUSZQnaOtvRXpbAb9/GEB/9fDUf/OUn2bjzgDaqgrvvWc/j7/4MbR2bmB4+yZ0PJglEb7CaXpHTS1OUovrHTpZAwaSyT9//5jDf/OpNXnvpGNPTK8xNp8lJSHNKrQ/eWOJ7/zbJtSs5bBnQa0rN37q2xPziEjNq64GyoPPM6jkro1SQkpRJAAcVRXzjm2+R85bYvV8bURUQ4A5J6SxFsAX+6o9GOHxwnpSyTnlpTXVZJTdfd1kZjZNaW2ZodIXZiSBXNO/0tIfn9EJhnwypkWJNMzk0Q3XVTY68M8Q5Zbw3b9kv42mzsugqmrUFzDMSbo9Dbw7wzI+uE3DCFOVMQo5DKGQw4rP0hfHRMRZXVpVNW2Xo1nX6r5zl5sVL9O57H/MLy4TE92JukStnXmBp8Dz1ze1S1BSXL81x+uRFOaAgtgxgz4YuKV9ApwAzRCvbxfte7WhIWTFXRmGFV1/6ifg6y6oUfFlBk7YWBKCkY5w9eoS6hgr6bx7h2W/+DT/+4beVdVrkwuk1Od6M9szi3PFTHHn7OTKpG9z1QAU19R5B0bZ+Y72Ml8PqAjoJSOFYNrt2NdPVWUY2lZWt9qipjlAtGtd19NHV1SHj4bEwnxH4z4u+FHv336+9qWdmZl4yZ2k82Lx5lwKtQ7z+rf/GjcP/ytDRnxCSwfCNviMH4eCrvIUxHr4sGpWpp5bkYatsScfyxdxSabyFlWnOnXyON576EmMjQzS07sAOlMl4nmE58xadnTG1czSWAfWV78QzRu+UPh4G2WDwXDRj6RImVxv07GGMUTddIs6WQ1LDUp2r3hoVsRkb87O2lof/8cfRVJQctOqMZ1Rs8Nej4dCTP8z/D/iW3o2K/I2zQOKDpYZGRtBoSGMZ9afUz/jfKnc0pkF91MCILkvtUV3pR3W2QLalFw9RavRk2TKw6GNUii6DTz/6qLu+wdK3UY0tOooaV4/+j+hUBSJEl6USyzJYluZWRycUJKqgd6VfJ0tnv09X1RQ793RR39NLRCDCCcbJFYKsZG0sN82edRVs7kwyOjXGwXM3uDFeZLVQRZGk9MjIoIOlDfAd6sjUIqfPXSnxt7u9jbrKcnp0b21oYm5hnkQsXgJNmUwGR31CIQTCY4Qdj9ryCD5wqKqqIqqKmckZzpy5gH/K0dHVJPsWok/ZqToZ4FllXM9cvoyxLDyBEjsQxQkEycmRZmRo68rrSARDkuslBgaHOX7qDOcu3ZA9m6ejo11gI4tjuTTWV1FdEaWrtYp1HXU8cvs22hqr6B8cZWNXI/s3dRIUb9EnpPGdQIDLw9P88M0z/ODNS1wcTrOUCWI5QSoTAXpbElTELIoCKQP9Y7xx+AJvHr3EpesTDMpGnT15jexanrXUKn/w+Q9y2+5eyf00z774Ni+99jaLsv21LV10bNjMth0bqaxroBiOE4qEcWxbtroIcgj+c1ZOKmAsVjReVuC7EE4QC+WUuJjk7NUBfu8zT5LJrJCsraWptYtzt+a5OjLHlp5G6puqMLJ9w+KNJflwhRyNV8DWWhcX0gTDFYQTNbrH5fgSSGwoSt98fRABIqGIJ14bzR8PhRm5dYuq6iqdrC0LXMnuype5koIiRnKCvgEP7ZfBn8/x5d0yJCMBnVasat8k2caI17ZO8mbk4JNUVFdSlA4X/cltB0SvL+LIIBjtnbgsGgqUaBIdxayerQCeCaiJVwIRYDBWEFf65+FhqZ0/hhLUsneAq0s/WprkqIBjCgRDLibi8JNDR3nnzFkFOjeUlLimPc0jlVS/PP7fU15YWmV0fBoCDp7RPP5gpYEgm8mCsTS751djaa223xmVeapCHxkioz4+wHe1Tr8rlqdTwCqNv6ysnfgi2c4KZBpb46t/TqeNFU6a5cnrxKOGvTt6lGyZxU2HKbND/NLn7+bBR9GJHpwAABAASURBVBt54L4E/Tdu8W///ianr06zINv/6rFJ/vSfTnFLiZnZ6XG8QJ7vPX2JhVyQYZ0Wnb+2yKKJcPjcpOTMI1cs0C/Ad25iibeOD5Xk7I4tjVTGDX6Wf25uldqyMIlkgDXLU8JqGR8jNDSGsaqi9MunvHHiJtFoGFvrD4Ud/OBESwJxJhQMiNcOU5MrnDi3yMj0Mu+5e7OAe5vkNkM2V6BcALlHpyDlFUkO3LGDTb013Lm/i5ywRXV1udqtMTc1hdgDePK/ZXz81/47//V3/4BwKMrLF5aJl8c5c2Gcg6+fISMZWVgoYhmDbVsUFBjkRVBB18RyhuNXJ1lU4Ov7Nl8XLIHyTC5HzgeaahsM2Mqe1nHPXb3CFSuE5XPRx5VOFjWGbRmKQnX+eK70w/P0rr3dvbGO3/3lneza1ModG2oppjI8//owgWiAyfll5pVg2L2hSSdJq0xNLxKVXvjz+zRaFuIWhBVk+vO4Gq/o6yuqUND26IH1VIY9ymMBPrG/XjbP4w///m2OnBql4Pn76CJzSsyBB7bWSR+jXL82i/9rHZt6qwgFjOodyVNQtOe5fG2C7s5qdmxoJKI9G1aC0rfBSHGCajuWyvHlN67xv790kdGlFEM69XPFo/17KmnqiOEFwtRvaWNlyZW9yTKetTh+c5YfHh7mpydGWCnYJJWs7WtpJhxK0LO1UrbGcPPWLGevTXHq1gTLOjUs077dvLXKWycW+eN/vsiffPkS1HTRu76FzRuCfPLT23no0Sru3l/OAz0VPLGlhg8/uZ592+tJy659/EAv7xJPLbQJxoTYs2cj4CjSTrC6lEc8pChLYInDgaCFgiQJhSEaC5JLZ1hbWillP33gt+ueAps25sgsz7FLwPrA3Xdy8/KCHEqE6fTDtG/9FA197QSClfT0tVJeHqPgj62oR3JDWI6voaVRGxkWHz3dPTHeprGhBlcZiLAEYXR0TVnjOQZv5SlkA3R2VfOxX9gto1oUMMviWA6hcEh96igUZToMvPnmMNduLHLs8DTXrq4wL+H2/2vX6emcwCW0t9WwYV0H5YkQi7MZ/D8J9MO3ZvmLfz7D3/39CVZWLIKBAFs3bKSmql7jenz3uz+Wg8yjpD6f/YVubl3PCiSGcDMeNdFy7rpzN5W1QRmpVZoaG7QeaK6vFUjsYGJ0menJlBxcloQ2ORaL6igzQy7j8otf+A3W79jPmoQ9EIziBuup6NhJd98evIJFeiUnXlh0buila/sdPPruTzMyPMKyjpfzOY/K6no6enax+95Pc/eHfouP/Pqfs3n37dQ3BPnwLzUJZIs/oSIVtWE5LQtjFahvraKnp4uqqrhoWMD/s4hdPRuJJipo6tTabqRZkqHKpF3KyiUXOnLuv77MwVem6b9exDcWC3M5zp6aJr1WZPOmDl/tJEUeRscbkyOr2hsXZMizCpKGbuSYHU/R3tlObWMdjikjtWwYHRtkaOCajOQoGBtPMhkMB1lYnufki99i5PqLvPnTLyqTPwW2ozb+iB6uZQBbc3q6ipScnQVGMmucAJ49SyxuUVPbw74Hfk4GtYlf/fOvsXHrXTz+/l9g3yMfRliIcGyO53/0ZVJzExjbwtM//8fGUHoz4Gdj0cfWs5HDdFXnt7O0NiPv5INpy3il9kZt/PbGp8X2+/qXQcvSCGB5/rsuvbmiVZTrxWCrf2kNpbEN6G5U749VEiT8jv4crmrUBTAazK/3SiUq83RpHFd0+eWIn35fy7jit4clE+fPg1+v8Xz9K3iWejviu99ZbSxQlcpEgzHqYbD1VipWkU+vESNK4/uFUFqT/yjsobef/Rj1Qe0cL401c5r501+jLjrCPQ/vpaqtg8W0h3wvGenOqrKPUSfLxtYY+7Z2Mjk9xnMHzzM4AxVVrQLVIQWHHqGghWMXBRws4gEXK7+MU0zJPmU0VkpkF6mtryYnB31BGeqc5G5mfpbNGzegJBa2CAyHAiSUoXM8j4p4iLamaqrKQiTCho7mSj78rjvZvaGDjsZ66qqqGZwY48jZU/i/RlJRUU6tQHhDbR0LMyLOQLHoMSfHODG/CNgE5QjXVlPiiUV5PEwyHqCoYD+ujHizxmyoq9CctawXiK6vrGR8ao7j56/RVFvOxrYm6XkR+UsZ+gxHBFa/+dIJXjoxwFw6UNLNeNShtjJAV2OM2kRAejulU7cLnDpxlbPnrot3iwoMsgIJGSJhm57OOvys0cxChr/+2rO8fOQyS3I0dY1NsgVJNu2VnWjrIp5IUF2dYEYZ6LT49v8l6i8ALLnS8374dwou39u3mWl6mEkjjUbMqyUtg73o2N7EHMeJIWsnxjgbQxxD7N017HqZpNWutGIYSaMZDTP2NDPf7stV9T115fy/2326qk4dfPF539PTs6pMbLVaqa29WvYItM+3/0ErWAKclmSj6ttEMvWUSwWmF9Y4fWNMJwztWF4ZYTOMG2VEJ2uLAhAHNrQq4GmvjTOmdtWKh6fALpFO0dLZQiQex4nENLaNLWca2v2S7IgfOiOBCMRdX0e2Yi03rl2XLESICkD1t9UzF9pBybEvngYCAUayF2h9uoB+BCpGOuCrc+iolxQY2PI/loH5qUXWCgXqO5qpIn7qTN7RCxMqMEY6Y2tq6QX6SLeQDKkbgWhT1YmIhIowwPQ8X3Qo44g2oc6F9iEsvuZVT31baDDtr6o2Za29TDrtkc6ifZeYWFKipr+Pnt5u5qanOKnAzJYsWY5kPZ1UnwiJTIJIKsL80hpL8hWVaoAf7tsHozWHJ1cYQ/gVyC4FgerDNUsPA7UzxiLQOtELY2xqZNX6kukYTa2NzE7OkV8tyT8WRG1bbat0Nwe4QU52+BoJf5RRnTq88NR1Tl9ZYnzaY2ZikUzaJxAwqY+1MDTiYa+6NCkwu7JYZdyD7g0dXJ0o8v2fTPDU4RFeVoA4v1xiRcH0xPQM23a0KetXISV92bqpjRMX5pjPVwSCbI7Lh1+4sUxT0uYzD63n3j0tPHJXD+eOzLCwUGLP+jg7NsXJ+xHJfFm6rasCwDBAisZikrEgJIJ4iPYbCD/4ApY5hibmtUeLy9OrXL85RquCtIjQ4J0PPiQAu0JIo7j2cPLEZc6cGxFLjTLZk/LtK1REw6IAs6tAukc6m5sa4xv/8Pcc6E/za4+sF3BfwhbfXhKwm5irsir9CcW4WvU0J0SjETZv6BYg6yERdYmphAnOVclhXAFWLGITcx2iumpijp4YFX6YZs9O+VgrSihrYWlrbyQSi2JbNtl0nHDP2i1yC0RU94Nnb7K1LyXbVeWV4/McOTXOmmgzu5Dj7v0dtHZkycg+dbfXU6kpLLWPJRmyJSt52bVahQFjGYxWry3w5tkhBmfWmF8pM5hzyXS3UCf76WgfEdvGdS1KsiE4MRYlFxs3tBEeEJVEs1FljB21CcF6SI+i2nlWhAMHNrBFtsr2y4T28s47b2Wr8I6leVcUNJ8dX+OFy/M8czrHxJwvW5URiE8wdtPw1188JSxlsa6lQzgtyvEbE1yYWObIjUUGZ1e5ObvMasnhxy9d5kmVL//dJfEyT6bOQcQjk4xx7vosiYjD7p4GHlifrdEtJvv56z+9k89/ehe39sT59hff4padB9nZ2cyh+/q57/5+kv6qcMwqy4u+/MRl2ZJlLAXi2BHD0nKZgQ2bcMVwRLxQqGzLIryvCrjJHlGuBGTSFrv3ZFlcWhAjqjRk62lI3MnE4H289fI0bqaTDQc/zqF3/SaJ9kMk2/ew6/4PMj3ayl/+4XVeeGpQBK9oL7b6a/SqIXRCq2JgNBHB2Da2E2Vg2x5uDs7L6Xp4Aso6bRWADWp/DmV5oUpZTua1p6YYWL+NunQGx9hs37mVbEMKI0MyO7fMwmwJx3YE+gJWpOBFpevDfVQ158bNm7j1wF5+8Zd+WnIbI5tNMD1foIRNWZIj2WOdIpLdexp58IED+KWASxdvcvrYEsODedZJAObXGlmejnH/rW08eHs3zz3xIlZo+OUwhm+sMDq4SDRqsSxaWQLHLU0NbN6ygUw2S37NJ/xj9PlVj7Loe+HMV7h28TBO1CUqY1BaHaI08Qabtg/w0c/9OunGbrrX7aW9e4Dv/c3nee3FxxkeHVTbCP3rN9DT08e5428yfOkU+eVJcuNP4Toj9PRnKVXXRBOPBtFm89YBIpEUTc2t3HXofuwgSVBJ0dbRRdSJ8vC7HuPOB96H7SewrQy2GxFogWVFuN399fiijRVEGBtcYnbKY3HeY25e/NS6B0eGaOuKCcg2cMdde+U0JPgVkF6wtFJSFmaV19+8wtT8FSp+jlgsgVd1sR2HKRmmiMaoVNQhMMSTLvXtFd7xgdvp7thMb+9OOjbcova+xgsIlTzQwI6BECjKb9TqLCfQqcACZ5//31x97fdIpVfp27aPez74C7pv4vVnv8PiwiRf/Kv/zuzwRcltnnyhg0OPfQ4nkcYKPDCgJRDoyw8fVIyKBYRFt1jGYELlCVSpCqNLVfriq6BnW+9tDWJUPN0HKiasV0GfsJtlwJJnc41Vq/UMqBk2BlsNwvktOcDwrfEDTADhD/nLtxeodqqo3Yf9LDXQEMjLE84f3vvaA0YOMrAIjJ7UJuxmNKdtWbXuYTuMwRC2M1i6M1qcushw/b8+4eQBYb0aEK5NP7ROtQ+0BI3l64Ux4bPBEU8j1QKVseM4M4eJVodZv2MdLX09LJUtHd16ZCIVlubnqI/5HNycZUOby+z0JK+fHebSpEcQacZYCSytJSIbZeyAVMLCVuaosLSkQH6alkyETX2d7JLuVz2PG0PDIL6srKxSp2Bw44aN3Byd0nwVWpubqVSroWkLd0hhdY2u1hY0tJyYzYa+Lu69fT+7Nq8nK8BtW1VGx4dJCfDt2riF9pYWHMuu2Yd0KkVWCYKFhTnZwmWuXL3JzbEx2U9X4KpAfV2SRmW8SsU8fQJK3QqyB3q6NUcP6VSCxnSMTDTB/PIKc4tLHNqxUce1rZQk/9dGZ3jurQs89cYVzglQlKSLKc2XjhtaMy5t2ShescCVKzd56cg5Xj16mcmZRVZyednWqkSkwobuNJ969y387i98gJ/9yIO0tmRwbIeF1SrZlja6+rqxBCybunoJ4lkqnkVjJibdzFGVkzPG4Jd9jVeWs5YW6NkYQ3t9XPaqiO0g+4J4g/ZQYDEfyEllOD8oWst47lnXQCG/rDkiuHL8N+WER5SJfFinFJs2dII4MDcxLfsYQ3hdj4aqX8V2LeKJKFVlDpHMR12HtbU18jptKMvx+9KXcj6vk61Z2vv6JA8RSsrU5vIeoY5ZkvGaPSAQHYJQomtXPWqegITG92TDjBMFfMrK4o0Oj1DflCUqnpclH54UzFKAbdtGsmLUD4xkMAiMehgCY6kYKgLVlgjhOC56TUXriLouRnW+cUQc1M7XD0/3vvbqE4v7JFIB6SykkgGRqC9bWKKoEw9hNcmOZPjGsILHV2cUAAAQAElEQVSkkxy8bT/pdEJ0CXBkh1OZJH7VJylZiMejWpvPmvqFv3q0pETX6lqJqtYYAMYYwo+lfQSENQFuxMHV2iwsrUl1oqUvmvuiK9KdptYGfF1LygiixdjaZ1z0Nxi6WiJEyqt0COAPXhsnIX/5a7/3EJv31jO7WpBvyXDLjn1s3bSBbeviOomJsU5BwKc/vE3Az+GtS3OUrRj1DWk++OAAj71/gAcf68YWG0bH5xQ0e3zwgwdxNV8IyNavayElOfDksIdGZ9m7vY8wELt2c4qY7TNyZZ7+zja6u5OEgLszkuY/f2oPX/i12/mFj9xCUzaFNokrO5StS2kHQa04lvYuG2i0N4Op6XJFcrauI8un37mXxoZ6JsfHVSbl85YYOX9aALXEtGQ3xBUpAX9f8hHamoTuJSLMTk7yxnNPMjJ6g2fOTvC11wZrMjc9m9cJvZGvh5WVgPDXBXzf4FUDgT+vFlBfHZymKLxg2za71jcJOPdRLJQJWeZYBl9rq/Xx4cTpcS5dnSDMqiMeuq5FTnauKrDapD2GfVB7TzKSiEd44+w4l8fnySXh5SsTLMvBZOtTwmxp0dYl/DOBS0UPJxJhXCcEVfUTdcik44TiU6pUJWOGTCopuQhqa/I0fkSnRW6iDjXXdAEnr83xw1cuEEvX6YSwoORrFC9UanWZWy7w3NFp4o7P1WujeJLPN89NsKD6cEBHe1hVNjoacSnrtPKF127wzjt7uWN7C9eu3mBZ+6toIoMhpEdHU52CPEOv+PXOR7dy8dKc6OoqibvMa6+eJSfbMKxA+e5D7Xzozlb+27+/kx1bmlnf08jY8KLGK5OJRqkWorz7HftZt76ZTMYhpnW44sFr54c4ObaEm6hysKuOX/nEXSSLc9x85bQStPOYZB3e3Arrm9r44fM3GV6KsFRc4zc+v5/LM3PseMcGPv2Fu+TXtfmKooFLF25w6fwlUnUNZBoaqZQ9wo8Rc0Mia1/gW2zemSHZihTdZnEur6OSrazf/rN41r0ceviDXFLk94Xf/E2GhidZUkSdX7rCS9/+baLxE3z8s/188FM95HKVGuE9AUrHjtQYtyoHk1PG23YCool6+nbeSUkCZ+k5BAS2YygVKnR0dCul38TIjRKPvv9XuO2+dxBxoriWTVqOLBJJUlyTEGuOsE8kEuXnP/dB+vob8MLxtCnHMrz2yim+9a2n+cs/+yrT0wti+pwyp0uK1ItqEWCMz5PfucE/f+ks3//+C4ROa3pyiWLepySQffLiOH/5l6/peCygW46uv95ndmSef/zHF+jvy2hPEcKAIeZGa8J5+sR1xscXuXJ5nLL2kVdWIDTgFa3J84q0d+VJpwt4cmYL81M89bUv8LU//1mee/wrvPr0U6xfv5WW9jaB9ctMDZ8nX1rEjdo0Kavfv2k9R998XZmrUYZvnGPo5DO856G7OLD3nTqm3UhlbTN79+5UoJFnXtF5PG504rDEyaPHCfwk+297iGuXh5gYGedv/uwLnDt2mC453sGrgxRyPqHhzdbH6O5N8+h7b6W5tYO+LffTt+0RJicKMniGeWVQ9h7YIrrFFKCscfzydUampjACQwZbsgPLylCERmF6SnQurMlYTbG8NCMj48v4lOR04uw9uAcnApXKGhfeGmTy5grNTZ188Oc+z8jQNQG5MbWLEhgD4lFoXBwpurEcbCeK5bjcOPZ9Tjz1x1LeKepb67lx8Wn++lceYmHiJGfffEpKeIOVlRmOHn5GsmIRtfbIwLYTODFMYCCwVMJvg4FaUU3t6hHoC2RR9Gy0M4sgXAsQgmAIhGuNfqqHjFD4LCJjmUBOWcXUarDUW7YS3zLhUGofqL/GkuElULtwPLW19cao+JrDGIOlEs4XGnejdnqFrTpb4+uCsVAxtTGN5tAT4eftpg7VEGSrUfguUGfdYll6Mh5YvqZWrQnXGIDRja01Ab5uA7V7e/96p29jDIHmDfTOx1erQPuxBIygPHma/OAPWde2opOYAYK6JpItfSznVsGzsW0HLzdDd6ZKe0PA8XPnee30IDeWZFcqdRQrMZRUxMjghQAmJfCdjVaJs0wg2ehojnP/wb2sH+hndmGe46fPcerMJdHHYUZg9+yFi8zOL7FOmfFtGzfwxsnjlLXQikCEIwErlkrUN2RobM0SOvOBnl4y6RTzS/PcGL6GpyNVTyA3InlqzGZxZHTzArPJWBJfW11aXRWwquoEapbpiSnJcJVQtm+MjgmAN7OytkKvAH9SyYIdWzcIBLRTJ0BdKlcEoookEykmF5ZZEj32bdlEKu4yNDbFM2+c5M2LIywWHNEyQSzqUp+0RccUsaDK0vQcR45d4KXXz3JO7UYn5ljNlwgD3kQsYIOc83/95Q/w57/9s9x92w6ee+0tfvN/fJFBgRNHY8UFBkJ+K23HtDLxbV09NVvsK+vvKKjMVxzZN091ZRzHE6gwcoo2jhvIGfsEYbAkOlqWjSWO2+L72OAodjRDtKFFjK9wUceqdTqNu0dgqOZgJTyB2l+ZWuXwxRs8uH8d3V11OI7D3NQsqViCkoCza8C2DL6xCJ19XnbS9wJcx5bTLYICqphtWJiZpF98D2UvGXUYm81hi09BCJjFt0AMMgQYQCKqoqdQTkW/JgG7xdWKXiBZ95memMFSZNUoO2HUX0ysrcsY7cy31UbtNJCPke5UCXXEgC6B7KKHJgbLEv3Lkhkf242pT9ivTHg6EhG+jsY8khkfJy76WUWiMYtsOiEZiGHb4rPshN6AbeGIqCtLC8SjEbo72xE5VGzKokOqoU50KGt8n0gsojYOcYEiV6Ak0PqWV/LMzy0J3KxK/sr42Kq1tDytTzQplooUJMOBwHQtmy1aWaA22psAdTTpkm3MMC2AUBGwdp2o1hSlJZkimPX42Hv305R0KNtlOtcbnvrG87zw5DAvvTjMlTNT8j1jZDOtzCyW+fbLYyxacfbvcNmzuVkZ4qICzznuvnMj0fokb9yY5+KFGd599wa2tyZpjkV5x/07uevgBs5dmuDm8Jz4YBGXXoS0ePWNSxRFg7iSQw3NWVK6njp/g5QSVhuUDb31rgF+/Oxx/uxfz/K1564yPreEHxjmlZnNSz8k2horJuBVoFwJJB1IriCUr/HxSTqbGzly7jqun+fYq6+AwHMqYWOJOnu2r8MytgglOmKRSqXp7Ghgz45uQh9uu3F27d/Pug3ranSfWilR0VqLwlW+aKxYjUrZJxZzcWXPAhnjEPyWy2UFumXEICKRKLZlcCXrlmRCmFZrNPjimxfyK7yqplSqaEUBtm2wVMJndSEpOs3MrxKKsAkgPCURHsUWbjohnXNkO09cFLAVnkqkE+ze2cPWbb0M31xgSvpz3/4+wnUhhckXijQoKXFQbZrrXNmtuN55hGsO21SrFc1T0fyW6uH69AqXbi4quF/CsgJySlhoK0RjNqPD86Sj8Kn3DtRk20hX9A0GopLbUrGiMQJmlRj41vdfk+zk2LKxg2/934/wgftaGR0aUeLDsLkjzZauRm7d1C05qLCuPctf/+0roo/DLXv6QfJarpSIWRUWNObtB3v4yGe3UPZX6ZS8kVtgXTrGZ+/q5p6t0iv5un/61ks89ZOLDE3maFbmP6d+SQWtOWGyK2N57cXi7//lRX73b16j767tzIv2ffWGf/inV/j6T64xKgA/tjrBudEKP3j6OPFmm4btaa6uXMVat3U3A9u2aJAAI6LMjI0p45kjGnUx4lDINFcWLwQG7R3xGpCanSpSVqRzx90bKdmjvPTMf+P1H/2xjP53GT7+fTF9glee+muWx19mbeTbDF08yvf+eZBvfWWIS8cjtLU04ZUDbMsSszyBq4IET7SpSiD8gMLKHE9/5W/ZfaCJXbub2Lu1WZmSOrJi9uLiLJNTU2zdtY/h4Zs894PvMjY2TVPHOlpat3H+5BDVsiGZzFAUoQrKSHz/O09xy95+WpqSIOEMlSEacyhrDTcUfafrHTbuaKJF+7Mk+L5aids0tcWp6Jji3MkRHTmtSNEDCayntwbpHb5nuDZWoLVtHW5dC1fHlySEUTJ10NgYJ5FyWFkqYQQHUums+hiKcug5OWXbGAk9bL8lxc/8Wg/tvUV+/r908ejHdmF8i4wyQyFYsv0KV86+JeB/jKOv/ohI6SLJVBRPSusYS9spcuLIm7zrA+/joz/7SXrW9dHav51zN12e+clhmtrGcCJznNURUEdnI8ZdBSvPmoBtqi5OCHzLynrsvuMRvND6aGMTY0OcPPIau/duo1eAPh7PsjhX4ujhm5w7fR07Bn1bNsmIT+FEjZQsADnPct5hZLBIXSbDpXNTpDNxgZe49m/VjFpbZ5aywEpRspNMpCjkqziRGPtuvZdHPvwpjBNhQgFZGBVv2boDApvXXz3Giy8+yZf/7Fe5+Mo/8c+/90GO/OAL2HL0XmmZ8XM/4a1n/w9TV3/Muef/nKlrT9KrtSXqG3G8NpoadxK1Lep00rKyXOTAgTslG3XEZIhsY1OSsljJbhJyCCYAiR+WZMQ24o9WrrgAF7BV5+vqS2YJG4r0qE2AAV3FMlCbt98ZOWGf2j841GtL72vNa+/VTA+qAr0jvNEkxlZ742GFdVCrlpSJrAGeKkNdlJ8grDNYGMtWAYzB17i+jLUuvP0JdAkHMuFrQmNojKnVBRokCBuGj6oJ1xv2N6qX+mOJVsaYsPrtfhrKVjvNiNHV6NkifNKD7gPVhmLoymAbP4c/f47K8PP0NC2y7579WM39jMyWFTTGiVAgK5kIitOEWerGzh5WPYc3Ls4y5zVTjHSSK0ZVyhRKBQWgBQprq0woszkzMoy3OCoj7ZOVgdyxfSOXhgZ55pXXOXtRAdj0Ei0tLdK9NIheIaBbUybkudePsVpxObj/ANlkku2bN5JIxiQDcToFXBzjkpIxnZmfZVjZaUsy0djQysysHM7ELGtyEuPKYIW/KlBSJjYE+TmB4dGxCXzJfKPkzBa94q6rMVNkUhluXrtGb1s7C3Mz7Ny6iWVlXaoCLkEAiytLJBJJBZ+LzC3JXiRTDI+NMCRALn9FW3MLfe1NNCkT3yq7FPVLKOrkzJlrvHn8EsdOX2VIAfzSUpmiHGBzOsIduzr5xZ+6j9/75Y/y8F37uHxjjN/4n1/iF/7b3/PSWzeI1rXS2NFJz8YB2rp6iMRjjA4Ps3nLZsmWRZUSna1pZgXMjG2IiJcRx8jJW7pXUV1U+paKOwImZWw7IgmywdgszyxjSU8zSmpIrXEysjGSyJdPXKBeWfud/Vmq1RLGGI0X1RwWp65Ncc+eATb1t1Eqlrh8/jJCIm/LG45uLXLKvlpOlKoylo7WkxDw8qva89oSvuoibpTWTJx5ZWpt2ZBQxi0svYMgVGLRGn3EIiTaKgH1ah9mdgPpjiU5X9PZ9PJKjs7+bizHplwuYWmvlm2rp02gL7SXmu4JKDmBqxnCdwHVSh5HKNhSOpYotwAAEABJREFUCWQ3/WqRqICEcQ2O65OIekRUsCuUvDKLWueCykquiGUswnmM5NQSnSPyOWnJZJ3s8UpuWXZxja7ebhzHqdEtEO3CPsVCgVQ2Jf+4plWBEp8EkqswYxmupV6BYiIRBwNLyiLPLy4zP79MThnoik4APKGuQPtAH1tjmsCglYD26cvuGwtC0BqNuswJ6ERjLpZ4t3trB+nmBG0NCelKhTt0/L1hQzfXzi1x7/3ruVentYl0hqsjCxx57ZzGNMQiAYM3b3Lh3KJ0yGZDbzO25fJX//Qar5+aYvJamYsn5zlzdJDmunqGri/we7/7bV549ark06GqfS0KoBaKfs0eROSv6zIJCvKdNxQMbb5li+ptknUNrEn+zl+eZGLNZk0+eXhsjoqIY4untuhbFUp1BeJWxG+0Okf1nsa/de8GDggcr0gGXjx+nuMCngUJzOJSDkvyEdhRrk2u8PUnT1IVOk4mk7Q2N1HKr1EVUL56ZVry5gkbzChJ923OnbtKWWg2lL9wDkdzhzpvxBDbsjSGJ5vhE5MeOZKbkM6hmC6vFBXMLHLm+hxDNybYurmNumyc8DQifN+qICJMCmaScdb3NdOskzdjbGGnANtYigWr3BibwddkYit9PS2I1cQSkRq28kuuZDOmEmVZMjik5GeUCktTk6TSDu8RCE0LkIZ9Q9WxjIPrOJIK2D2g0/idzXz6kS2s6xcPbZuqBh8fnwLNF3FtBdwR+loSwjqrshc26USU8FMRRrl9X69OEvbyp397XDpQxmhUY4xeB+RlnysKcizbRuTB1TWbiPHyCxd45cWLPHznAJ//9/v52z98B7fe0sNDtw/QkDLcvq2HkZFJtujEYkNThh8//qbGsyiL/1/84VXec08vrxwZ5zf/9BRPvT7KQHOaQ7t7iLW5NKyzuPexRm6/t57PfnwTezbUs6WnWXQpat0RfvuzB0m7EZbXAp6TTI7mLQ7ctY3vPnWNy2MrlKqGgU1NvHJhWIndu4mnGvD8IodfXeXSlQKvv3iTN16ewbJtj5BpfmDhi2AFHbuFSuhELKIJh5gEOhqxyShd3rc+yexERUC5RExZwqqU9OSxZc69VeCOd76Lcj5NNN7Ill0b2LS1i56eNhmILm5/oIX2rijNjRZjYur8wqImBt/3VTS/hNzzda1SE5aKFMEYn6b2pCKZIhcvLTG/VADVJVMutu2y57Y7GB4cVMZhlB27d7Jr3y6++y//okFF+Dvv4NqlWdKZNN19vTIWnaQbelhV5CrOgn6E4M1g47gO6zdnefdPt3D3gy1yzjEsMT7cdzzuK5vbxpbd9ey7I4slAxgKU1S0ScRdisVAAj3HH/zNSxKEy2KMq74+Rw4vsbps41px6hvbuP3uByXATVSULfM8S4wA7ZZUncvA9gynz6zw5Neq/P0fT/DWKyMyyEbgtA5ISGnXqG9KkG2tsuP2JGdPXmFJJwWVQoCnACIQ3XJrc8zOXZOyj7F1ey8b+tN8+S/+E+dPv8Gly4uaOyJHtcyUsl0jN5dZnK+oLs7k5ASnjr8ugZch37QfJ5Lhgcc+hi++Li0s6GShyIZtd7Bhyw5cOxImubguYzKl4Ovs699n9MpbYoklvlepVyboqI6lO9sy7N61l/3772JVx19uxCYE7CFPQ6Wtq8+qvcfaYqEWHOQWc+zeuw/HytHV7zA1OaX5fU7qKFxeg0jMEo9gWlnEwUvHmR69xtlXv0JTqsDI6cd5+tv/lSNP/iE/+vIvcPiJP2Hq6gtcPfEcxdVlZeDnZLgvyRhXWFrNU9+R1OnEEFHLoi7dzeYdt+G6SdZv2YbQAWJ7rWCBrwdfRiCsqJiQX6jaUjMLoy/03gBSG9BNoB++hdoYTKCnsKhOT+Eob9/JkVH7WIS0UCuwTO09YYtwTKMxwytghW90r1vdG7UAXz8D/bRUbI1nAmrvUL3RvnyQVIclUE1YoDaEfgQq+iZ0quECTLgI3xAGzfqBli9Y42v9YBlLV6Nn1F9rNOhjYWPpK9DJAboabBlWO8izeP0wuatP0tu8Kn0ZINvTT9XJ4BNlXsd+jkCHvzxBi7IHHZKR8xfOceHGDPMmTd7OyolY0g+wbRtHRj0Viyj7IBBSnMdfm+HAti7e+9BBWurrKaxVee3IGY6duMbk9JrGL9IuI9vR3srk1Awz00uAwbYsCjpWHdaR7JBKIFq3NDXS391FY0MTRZ3Kjc9MMTYzwVJuhUB7XlPm9PzFS4RANy+gVVRgPi6ZvHjpMrOzM1SVFUnEY7U1hrS0HJsGjZkX6GmQvYnHYkTl7FcVrC4KqNZlm8mkk0zOzsnpeuQKJTnRJT0vKXjwmFhcIPwX5lXZwoZMnE4F/30tSZpTsDA1zvWrN5SNv8KV62O1bNiaAKcdFFnfmeBnP3AHX/iNT/KJ99zLwvIyf/vVJ/nbf36abyl7Mr7i0z6wmc179tAxsI5MSzOxRB3GRPBDeyvOpBobyK8VaEzFlCgpUZT9DbNRnvYY+oQQ6Jfl+Ap6Ech2hdnOskCMMJhsjy9QXBFwy9HQ2kJV0hAGyqtKVoR/mSMie/HqiUt06aRLZpzcUpF8oUo43pnBeY5dnOSRg1vZtqmNMHM3Lb75xqaoQDcejSkQT1D7WLbkwpe8WdLZBJcuniUjEF+fjsqJG8lNIIBpVAIC26ANht8qBmMZ0Lr0Q20hIv+xJB/gyOZbUtb5yVky2WTNFlbD3zUMdyEwZBmj/tR6hskNY4LaQ01dAmmesmOB6OcIHFlGo3tlEkmXqJy+5RQwTlG8rQhorLGqU9tqKQCd0jiBTUTy7SkwCLSWRCxCU7aezuZWWrKN6NCARZ2ebtu2mZwCurLmWVPwZIkGltYUCKhEbc2vU4+CTv/QeKH82RGLqrL5gTLyvvpYWlMyHpPPTim5E8dID8rKwuWlCyFPfWmxcVxkdDGiWSwaIRqJSKZdEtkU7d2tkocKzR1NRAS4KotLZOqjvPrKEeYKktelFdqjWd537342d8dp0WlUJtnAoXsP8fKRQarifXNDHaPzhu89Pc6QQF9jY4aKbOLYXIGrw4tsXNeJE6uryUT4DxuXvQJRN8rU1DKhfNmik77JCKSVip70uEIYAN+YrgoSxjh6YojtOoVui+aItvTxV1+/xOtvTTE2uii/rz0byYT2XJGOG2PwJPO29ipSiLc+EdfhrdM3GByaxfIg6jjav83C4gqhfOw7sIfO7h60ZJnKQNdAelORvqziSVcTybSuEIvE2Lypv/arMG+PbQjQfD6ok+7A0q1t2fgSIGMMmorwRVnBTkdTPQ31aTUNqIh3Jfne0eEZBSMlsceRbvjSiQDHdQnXX1WbVSUbPO1HQxEYEJZX34CMgrNMMsqKAoiSdDa0R7YVYW6yzLISY7UAzNis5nx826a5NcPqYl521uZ7rw5qPptA41eqHm7E4aaCilfOjLKY9/BFiPGJBTxNFt5bkkNbti8aseluTZGUnCzoFL6sPdbsRQD1DTG2D8QYH1li15ZOHrlrK2IBgb4Mln6qkdHeVBlz7dq7x+5ezy98cAM7Nzby3HPX+dGPr/H0jy6yqpPEI2cu8/zR6+RmZqhqfx9+cDPdmSgvHLuJ0VqSLY3Myn7M6ETqJ4dHlWBYpb0xSWunR1R2+bVTo+z51B7qNriMDk6za08XvbKjY5PLzE+tsLOvXaeBI8KsstntbfhOnIWVNV47fEFJjRv0d9WzWoXDF2TLfbuGUWaGZxm8XiK3aDDG580jk8JVFlZZhnVmfBrjG0InaYzRIhwqUt61lTJLC2VWc1Uh+gqjo3mWVDcvYFdW5vHIkRsM6SjhwsXLPPWDI9z38b/g3k/9AfOja9r4afIrf8Gxw39HYWmCX/rVFj790U46OzP4lQBbxKyXE4krqgoVKRZxa0zT8vTOkqInSEX7+dBPvx/P2OQrRQIZs7m5FbGkwltvPM/s1E08Gamunnaee/onEsYVYjGLa1fOY4nx6zbvUNsk5QK88OwJqjL6ruoNb38qMkYlZcaunl/ii/9jkFNHF1mcK4OE26ta7NnfTSIRp6JMlZFg7VaW5aF37NPajMZCNPKVgSopu7WGk4pSsXzseEQOuKwoskFZ9YPcHJyQsZisZYjAUFgtSoAsWlubWF2pMjUY4eKRKpNDPsM3ijXDGgr3igT+trv3k5ThX1up4PguUZPQ8dkwFTkBx4b+vhTomGjbznYFPFMsz8+xVhjm5VeeornNKLpa4Mq1aT1fq/HRch1sWx2ljYEi+2XNYcSH8bFr7Lj7Xdx6z/uV8T/Nxm3bROmgpqC+X+C1F1+gKMCRTMfZvX+LppQCyrg0t6UIsyBgK8ApY1tRgZUSFy6ekjC+hiPHs/eWXUTsOKG8rCzlCacXyzDGJpVOkGlM8NUv/i9Ov/4MkyMztHYlCE8K6rIxzenRuzHNtluaCNeeymi/ovHywjh/8nOHOPfmN+XcZ7Cl3OF7T3w7+vxzXDj+QyxluArVNYauXgXjEFWQuHF3mmowTZOAy47d+7jn4Qf48Mfu5ujzf0xp5qSMm1GRovvqEhouwk8AUn6MjzEeQe0eCLzwB3oro6NbAxE9WTIsYYUjmiDBDlTsf2sUWAajpmGdLjh6Co26ET9QsfQsMUPonVDWNQmqUtG6DOKJr/pAVYawTwCaReuydGeh6fywK+EajVoFGtMEauSDXqvGR+xWm0DFYKtGI2usQJ1V1Nj2EYjRDwKMMdR2GYDRV6BroKtRz0DvHFOkPH6Syuhz7Biw2XP7dtJNbaxKVkO9tMXo4soyW9pj3Lq5H7exnQuDU5y8PExneweOIn3W5omKT3Fl9pJOkbhdIMkawfIUCV8GeUMDH370EE2NGY6cOs+cHN/c7BLLC6toiTW5amzM0tfXxflL12QDiiwvLRI64VCPEOgpLo9q3LKyiBGBxzK5fJ5LN64zNDFONJkhGs1QFdAKHUK2Lks0HpPulFXni5VBjdVra0Xpbl5Gc5qFhRXWNIYrmxWJREjXpRlY34tlKmzs61FGqYlRZdkbBLDPXbzE4MiUeGczNTfHxNSCsiFljOXiRKI4to0vXaqrSxFR4F4u5ZnRidysCl6RWMTHkdxFJUQtDS53HFjHL37iAX73Fz9Kd1czX/rOj/mNP/4SX//hEaYEppsVNGzcsZ3127ZSr2AjLz2fW8hjjKRTNj5iWcwqMG5qbqEge5iK26RlM+cFAENeV2X3tVhAkqEKX/Jc1voi2mtBiQTXiVKfcGlJ2ZSXl7AlULFUUs2t2j5WlP0rmxiendTeHI6ev87DBzfTnbXwZLfCzH81sBiRc3/6+FVu29rLpoFGfMnK3NSc9huhqsz02/IaiMcGLNUZakF3RqcLSdnY5roEY3PLmscmkE1AHQKtU9ySWFgEah/qWSizRsOkHIucfJ0diWtMmJ2cEQ8LSlo04Xm+eFzF0jzGuNKjAG1bYxiRwsgdeEAAsgEBFb0vSoNWxtsAABAASURBVGaMAhWLWMwnnraxogFFBSSrOgksyl+UBUDUAbSvQLYEjWRJTyMCwelEgkQkSbVomJZTv3pjluGRZWbG5ulo6WTbth3UNzayvJoTfW0Q4K/K34Yni6vLK9Qlo7WTAl+8ci1DSeA7XHBRp6GValW3hqrk3mjj0ViEqMBpLB7Hsh1yWt+CgPFqvkCgoZ1EBBORJbJs+awqZY1ZV58mkXTwS3M01xkBh3maMjaNLWnCv/JUmM/xE2UJp4cXGLma4/rJQeqln9uU4Frf28CWrdvZvGsnI1Or3HlwI9m4xaULNwi0f8s2OqlZ48rgBHVxnzU9nxpfIaKgxMlUaFMUFokaka0q217kjlt6ue9gN9lURP7EZyVf4fjZafJzM+xYl2ZJCaYv/8MzKO6jpMAj3HOxUBHNQKIuWgTiXyDu+bW6UB5cgVQpICV1ciNGgG+z6Kz2Bkk9JKUTp0+c5YaC2jDpkJA9sNWnIB84t7isRg6j45OsKntutKcrV4ZZy61hGYMxRrT3MEBEdA3XUJWPDrGGUW3IL0tX5cNwFcR5knVPvE3FHcmVT0dDhJaGFBoGy7ZobcmIf3bteWk5zxUlI9bW8lRDPnsQyq7rOki8NaOvq4UvPagoOWnL97z3odD/xhTkebzz/h1kEkk8AecXD9/g//7zSQZH5/inZy8TUTY8kHyHc/pa7/jUPDt3bpS99Pnea9f5+ks3iboRvHDhImK4F19K0taU4NH7NhIGMLb2WxTgDRebTMf4yMOb+fT7txNtzZJtTHHl+oT45BP21Q+tF1zblmzF9ehrbRE29Lsk1Pb06Sn+zw8uUpQvcXw4fWZGQRjcd/8mDtyxmYHeFt5x3wa+8tRZ8tqPX+NwGWMsfvLqTQrFCtlMgqps3F98/SJXx0o8uGsTL3zlGP/wl+eVZe/l1WcGGZ4qExHxStLRqvRoWEHN6ug0337mDBeuT0p+B3jvO3YzvVykKKZcnMsxOrPKsrLt996/XYnbZrKJOHvWt+LqRGtyzOOLf30O68Ct++nbVE9Tp0toOPSDhBa0btNmCUYER4agKsNTVXZ0+Fqo6IZbbm8hlTESDFvGEhklm2vnz3Hi5X+mMvQEH/+pDI+8u41Udo2de1yamtr56j8s89f/d5TTUgpL0hZGziGwqymBrGAgB2B4+2Msw8rqCs/++DDXL57AkuE0xpZwlGV40zS197I4P8nw9Sts2tqsLOoZkolGbr3vQdJZuPPBeg7cuYGobVGfzZBOJRU1TSqz1Cyhs5BcYGH0FaAmGAnU8mJZBmQVL/BkVCJEYw5nTkyR1FFtMeco6rNkCH0mx6apVBxCYe7urRMdHKrqf+z8FNMLRfJSvrQA4MToIEdfe5WOrjYZpCg9A+2ip0tnb5ZiPmBRkbtwPVfPz5CIZ2hqaSKTTRNJOKTrEziJgMPPv0FMCucqg3PlzALHX5rVumK0tmfZub+BPbckue+RFhrSLnt39jF6c1RHb9flMFaUmZ0m4kaJKuryiq6cs0vcydAkQF8M/+HkfB5k1OyIzfjwVb70Wx8XwPwmk8OXmVdEGPbdvGULQ1fPkcq6GDn2ptYEi4tzRN2YHMIS0+M57rr3EbJ1LXKMjmiXYGJ8ifnZZbbuEK0p8+Zr56nTEaKRM40L7K7mSsS1p4z6vPtjv6qMSrOASYLW7gHJyqP0rd9C//oetUmQz1WYHS+RWy6D8VhZWZJxNUTUf3lJ9B45L9kri0YRYnIggZzXcvirQjomCteWX65o3YamtnbyAh3n35qWQiUV5MiBDQzwzNPf5ObUcRmpQVYXRnGiEYSvkDiKXgh8BrX7wAQYySQa35bwBCoWNmAkS0Z3FrYXSLbUwlgEahv+jhvGYCRpdlgM+gQE+hlmwUKDHUb+tp41CmjSQCV8FqmxjK3ZNNb/e0+gOqNiYTRIuKZANKldQ/hrfGofGXpfs/qaL7A0rMY0elaX2mvV4GuA0CGE77VE1ExGIcBSJ33rvY26EbZRVzBaYRDoYoi4DtXCMsWpk1jzr9HVkqdn2waC+k6qVoolZVSXl6pU5HRicsyJYJFM0pEzvMngrPbvpmlsbFHbCNlsmm3rxf94gOstYxXnSQRLNKfLrO+Jc8/tW4lLPq/eHOSl104pG52jVIWSsgXGGLIy3vXZFI0NdZw6c5FZOb1CaY3d27bUHExYf8vebezfvoFWtVsr5Ll6c4jzV69hbBefKAs6CZuYmlMwvEhO2el5gY68ss0hjz2BItlbKgJJPppXGaZVHbGH4FEmUaQ0AlhROeIEjdk66jIZBdoLxKNRsvVZspozoVlmZuaYFqheFZip05G57bqSY4t4xCIVe/t+TSeFw8OjTE5MKqDM4yjCScZtBnT0e3DfOj752CE+96H72b+1n3NXxvijv/8uf/LFJzijE6h0ay9dmzbQt2WA1p5O2ZB4LSioaL2hPYsmYnpGcu5TyuXwSkXqsw3YBuoSNjPzSxjHlRwYLNlmYxnxWrySTIUyEhXQUZXGcAhEe18lpJ5moa25gYj2YEw4vvRNN746rfoRSnZKmc8ST796nEM7u2lLWkpSVHEsG9eWTV01vHlplPtv2cqOjd2URZ+p8Qkc0ScQgV3Nb9sWaE2OVrc0t8TAhg20NdUxPDZBRToXrsux+TedUFNtKhDN0cdIhzAWRvJeFSNLvqN7izBIGp+YoqG5kVgiSlWA2FJb244QqF9g+epWfftee7E0tyV+OI5PzFVJ2rgR8PwSa4Ucq/mcrhU5/jK2cVQstD3RxZJti1MvoNTaUk9zNkvUSTA7X+Lq1XlGxpZZVnLFE6087XdWpyct3d2MzMwST0ZJpxJEIy5aNLb0LtCKgsCXzFjUpyMCcwViIkBGwC9bl5E8RUilk7WSrUuTSsXlp2x1N6C+sXiU8H0yndB4tuZeY05B4qp0VtNjiVZBEJCNwoNbMpz48Y+orE0ysK+RnJ1nadUjqY31ruuiR7JWborRt7OHiMaNFXOsTM4z0FxHaXFR9MgTAvGcAGdU6xPOoVjw6O1tZdOWbgZHZplWcDyrRNP8YpXzl/Ms6GSrTgC6SUmVmPTe0XpW1yrEZYw6dPJRLpYECgPm5A8WlNw7p9PTY1eWaVBg44gOCQUJEdeQUODn+75kVbsW+IuIdr5kxXVt0QJqwYc2HMpFg2zIxPgcKKDokj2yRKctPWl++7O7OCRQv3Nbr3xblVDGMpmEZMWT/6+INzGaGuvoac2iWQjp5gt0plNRYRSHqNZRqumfL1pb2KEcSw7bmtN84XfvJR6LCCt4zIgGqajFxt6MeGWJPzEKOimrT1taZ4WQh6FMeVo/GPEIjAFHOmGMwda+kbzH5bsS0WgteBSR2LyumU2dDbz55hXm5ldqdvuFw9dZUHIrKgCcTCYJ/Y9lW5rX1PbkVQPCcdraGmvjvvxqmGwKcC3Y2NFIMmI0txGFUDHs297Jf/7MXq5fGOTixBqrAtWW1hUIQ9Vp/x891MfffeUil4bzjM8VmZpfxcYKO/8bvSD025qWlGSyrynOvbes48S5Zf7H186SiNoEfpljV8YpWTE6lEg4e2GUr//oDENLRb79/Hms+jSZTEJjehw7I/Afj6L4iraODIeUlFkRBlgtOti+bFy1xOXDa9jLSW6O5jh9cY0pAeUp+YBsJsKnP7uF3/rdLawEZaIJWzyyOC8Ze+KFi9gSgMV8lQO3rmfr5iybtzXwj//yJt/9+hkakwFXxhYol1GwmKa1OYt15PUnWL/BYdvurIyAQ7YxWrsaEcaWEUkmXTZubJdxyODJOFXykM8vs31PCte26O1pEliJ1zZSKUxQdlMMLT8gB7aNsbMuR57N8bV/vsKps1IKJ6UxfMJPoB9VRRqRiEtYXClSXKBS1XgyHtghA31efP4qYSQe/p7Urj3t7LllB7/zl7/POz/czed+u0vHT2U2713inR97lPd+5t/zqV+4XVHWEs3NHRinypnTR7kg0F+WR56emBcTMiRjcYo6Tm5pbhaBBvjgxx9h/cZQgXwcx6KhweG+B7uJxi2uXBliZHiei6emOXtylKmJstbriAbaj2fp3iZVF2dZYNUTKglCBVDEF+hYzo0HpAQqY9lQgUaJJAy79ndwx32drK3mkd2QASqxpAzb4PVRVuX0imseK4trhP1Dg78qwL9tVy9u1KlF5CuKnErK/By8p4O52RLHXl7g9IlJjp04xYACpJmZshTGkIqndbxRIidwGv6N2KrnC5guMj2ygLSDaDIiuhapSgrvvO8uIpbuq2tYbsDy6hwlScnFs6cZunJezY2EJmD42iJxu0UCl0Q+TyyKcOKoAh87SrsyZe/5wE9T1ngtrRn61nVTVx9j3ZaE1rCMjVNzqpYM9/JSjkSsgaau7fhlh0fe+wmNl+b82eN84KO/IB7sZviGMss6Dy/lfVZmfTxpXygR6k654hOCw4hkprM7KUNqUylV6Oxu1d71TnJqAlt9wBKRr5y9LH7nBR5TTA0VqUslWdJRanNrL1fOTWLHS8oYPSfjsohtbMBQ+6hvYIyewmIR6A49g4xD+CRDafAxamxM7SeWDLkTgAn0LKeMrnpU8MX/9zHqYfQUCAR7IYpWX32rT9hSLwjUAmz9dCVTEY3haOP6llzovQn0TgZP9frWCiytSH1Ub4zBGEOt3iDIbfReN9qLrVa2eoYF3VtqZAXheCqWitqg/Yc7tQkwYZXqwleRSJSkU2T22ssEk8+ya4PFln0baenqI5VqwLYTrJVdAoGUW2V47tq/mUAAZVQ6N7wQZarYIDAdB8sBgeulYsBc3uLqjRE2djewc0MLKbvA3bsHePedu2muT0rOJF8nztHT0kal6OHKGS2tlklluyUD4OpMdc+OTeR1bD4zu0igqKis49+llRX6e7o4sHsPqWSKobFhLly9yKoyPSs62vNF08GhMWZn5rlxbUiB1iRTMws6eVrkxNlLui7VdK2ik7WCdK2oUlYmoCq7FPKgqMxgTpnZQiFPqFdFHYnVyVG11jeLhxbnLl3BN46M9yzLAhYtAp+27crB5WhrydLVnJSTgmUBkMnJaYauDzE7vUA49qoy4+F+4hGL/ds28f6H7uPOfdvwlN3/l+89zZe/+xIXr88RTdWxfutWtu3ZSd+mdbIzGSw3QkFBQUW6LkJTVOa0osxVSCdL3Awd1ZXLZ+kd6APbpi4CIf+rVkSPFqEDdS2DMQHhYowCN6RL9YlozV45jiEm+xioLi9aJlIx6pvS4kNAIJtn5FDjUQ0qGStr3qJ0MIg3UpAOHz13hQf29+MrKLOMjdAKnjY8Olfhx29c4dC+TWwVuF5WVm56bAbHtUXbCrZtlBBwWFZg0tzRIf22cCwL33Kp6LRRhkp7MIRyK9XT1UHDAqpTCaU/GXFZDbOYVhRUNz+7gGXZOtVrIsyOe+JrOB7at22Bo6vRfhynqnV4ODo1iLhlXLsIFFkT74uSx1LZx9P2OJPkAAAQAElEQVSktmshc4+tMX3fVzuL7pZG1vd205BtpFIwCpjyjE2UmJ/3REsPXzTywjMu4xJ1ECidoLOnB9/Y9IW/QtnRTFzrNsZgJK9G9VqWtNYQ0q6nPUle2Vs0v3JAOFpvxHG1L0fjaUwlYxLJKImUSzITU4kTTyZ0TSnRkFUirYn65iz1AocxAdLwV0/m5hbJLyxx35ZG9iuwXct59Mmuz0lOL19dJhKJa++G0VmH10+Miu4F2YQ1JScWef5CSeBihVnZ9ktXb7JxRyt1TRmee+0GE8rwZdJRbMlPXjI5PbWAp83kRcNAe6vKtguTsijAbCwXo5PZQqGKrwDuxdeucVoZ/Ycf2aqgtUxjnct9e7plM+rZtqVV/KtIRKs1moTBaEp4pSyQbIWUkiyXBW637NnDXY++U8C+SqOAfyTqql+AY1uMTi0zqZOPdDzCuw918sgdvWyQTxk/Ny798Bnozmgkj7sOdPC9f/0Y2zdkuWVvF+m0g+vA2OSc5vcplz3EClKJKI2iZ6No7mj8ksBmIH0M5diyLAWEK/zd3xzBk03JxKIQGKK2RTqTIq/A4+LNJR66vYs9W3sIhCVm5/MsCkRKtQmTMbbaaluiEfr4OI4hITlJCVBmM0n6OlsFcCv0djfzzFtXWRHu6etukVwYtm3vwnJs7V1rlQ6H4+BBQn0dy8LXiEXRa3ZmES9MJmjdjibeNNDLHVs6lDxI43mmto7b7+zj0XdtY3h8nvaGCJbt4EnxNAxgsbWrjm9+5yhffeoi//jtk3xZJa+xPYLal+d5PHLfOv79B7fwqZ+6g9v299KoAOPs0SF+/PQFNgx08EFlpyMKAirSkUcfPiCxNzpdSwgw1/OOg/X84T++SkmZ+0QiJrmIEYtEFVjkCXXw1v3N7Dlk41TzVKQnLa7P1nsS7H9XNzeEm4bHJOsln9nlCst6v29nI70bDHOFObq2pLn1UANNzQ6T04s6Ac2zb88G8afE9OgI9987wCd/epd0JMoD26Pc80ibTlI80nFX8rBASbbPisQLLMxPCJQFvOdj9TLUcT7wsS3s3pcmJo2Pimm/9KuP8u4P7eTdH27hY5+uZ++tcWUXVmlpsdi1p4Vtu7I0NqR47eWXeeIb/5crZ35CTseP566WtbAKIXN27trHZh0RJVMpknVRkpkoTa0ZqmJeY0uUTIMhGnNqRDHicChErgyFL/DquC6IYyEYmpu9xve/8p+4duUCqytFtu9NcfvBjAT1m4xf+E/Kal+Uw0oxL+FYypWpa6inodUlWe/Q2plkLb+ikpeRsAWkqowOzRP+t6vpVJa0IvyyFCGdaebOu++gf916Rd0S1v4mQuOzbsM67rl/P5EYtHYnWFOUUZEhXV4sSigDPN3bERc7Dr6EzBPTW1qbWJmHqo6sognDKy9fIqr3TTI6zW1pjDIhvuVhRQIpi8GW44rFYjpyg4Ki9VKhJKC9Qr1AangMk1BE3NFRz/e/PsLpM3mQQejeFOPWO1u4cWmOgZ4WNq3rZV5Ao6M3JmGs1sZ1YgYnauP7MkQCHznRrlwKcDTfsddel8GfRQ21cLBtR+tCgrRKWo4hGqmHwJLDCrRPT8rlU5KB9KUcuZU5BTGG935gD9/9yhdplaONuzbPP3OcsdE1xkbybNjcLJq5RGON1Nf3ybAP6EAVHQ9epKm9h+HRa9Q3hzQqc+Vale13foC2jnatzWheQybdRDwaxQRaYmiI3Aj1dUmyDc1s2ryPm1enBShKkql6jdNN58ABAbxA6g0Ryc7d99wt+txKY2MDlUDKND/DU9/4Wy6ePMn8ZEVZvAQt9T04yhS4mkQ7JTC2CqIX+mHpqsklg1UMIagPKYEE1RgDeiUxJcweW7JWtuotNL/e6ZvwXXh9uy5AW9AYaCQjmoZXDYDaq6Y2GOh9gC/UU9XwFb3zjUUIeGytX73wMbKJqhN4IdyprpauEju11niBwQ6LUUsVSWet3tfPcFwPNAZ6ClcVEM5TtdBaw/YGsZtwL46jltV5lkdeZ+Lc9+hpK7PrTtE33UK+4rImcJGTnhXWcvQ3uxzY0qkAboGfHDnJ8UuzRBs3MZO3KMuRpGTcQr1e1qkFolOxuEYYMAzduEp3ez2PPnQI4U/CvyYzOb2s0495HrrvdtHeo6psQzIZZ0lya9d1k23poEvgY3pynKoyhy2tDbJXFn09XTKILdgysqcuX+LSzRu0NrUoAdBfA7meZDaQBwwzygsCDJWqpyN8j4rqQjBYkTOrYguIeTLSZelAUY6qrCySL6DqU9J+hWFq8r+SW2VpZVlr80D1BQFu30QEJOYZGx1nWhnIquMqK7hALrdCIhnj+s1hOfgCa7llRkaGBLLWWFEWfG5hmbLAe1d7K7t37mDn1p1iq8Oxk6c4de48ywJz6zf0sm6gjY1ycrfsWcct23tpyUZIRX1aGxJykBZJOZmQeRWtR6IimkRk6wxR2Zfl+UnaW7Ok6zMYvayXvVvIFQgUkITyaRQIhTxHn0DyZYxDIupQKRSwZRMSAs2JqFHWrqjTgRzEkviWJRlSXbWM7TjS2QiuHc7nIMYJhkYI1G5ZmckzV67zSx+8i3TEIOFSEF7Ckn5WovU8f3KQfVu72bezX6dLaywr0EjG47KpHq7Ws7S8rBOBFBt625X9z9VkN5WMC1yXtJ6q5gVjbDyBtFAHDAa0Mse2CPlsLCecUj5jRbTP0dPXVWvhy/84dgzbttTek1iqyCZHYgGOUwKrQKmySl4gvqCM6dpyTnN4SLWoekVs2e5AqDqZsGlrTNPT0Up9XaNkR/bt2jzXbywrS+jjV2wilo0VIkjN6fvSsRrRA8qFVSxlwyOJDCtrKyKbTzSeqM0R6rxxbIwFxlD7RF0bNcK4FovKIjvyATFleiNx1Rtf/TzxtELY3BXfKgKaob0uST5LOiZtbGykKpkrSKaM7wsgGrL1SdLZJJZ4d+TsEC9emOP9n32UeF2MyvIa7fKPl69XmIht5PjVVSWH9lOWr3zmpZvk6lrYuG8nAS5de+r5jT/eydkLZ7X3ORqaUoR7aEhZ1GmNq6trVGRnjWVRlq4V5YMijiPZjeg01OPy9WnGBdaciEteYLV/QyOo7czMMp0tcUqFMtNjs3zggc10djXjSn4ObW+nJeEQEwhbEAgNQbmqCWnU0dbE3MQ0JcmPL5kvlcqE7wNZTzBUxMiSbGcQifDMhRUW1lyOXi1wIxfjmTdG+MaTZ6jPpDl6fJrpq7N8/N2bqNNJ7EBrlu3r2vDUN500vOue9WzprCcmUJVTwNDZ3UJcfNm/f6N0tptELIEnvgfGY1rBfU93Ha1tGemlRU7g94QSPJb2uXF9B8OTRc5emyKRiFLW6VJFdsG2LWJRWzJpYclIBhKGAEsyGFAUYJ1ZXmVsep6F8E9uyr8fPT3CXXdsF2BPkNPpYZhRP3lySLqiXpYhGROvtIcWYZA+rXU1X8TSmCF9whO6bDbBwLoWfMnL3PwsX3v+BDd0IrFvVzuf/uR+PvGuAfFrScmCVZkbi+6urGTOD0lOONdLZyf56xcnMJZDVTgoxEIGRHFq79vaG+jo72J4dpWvffswo5fH+fynt7KYz7NqWzz9+mUuXF9kRQHxvk2t9KaKRE2Za0pyDgsM3/rYncKh6ygocdHdbsnGWTiWqZWe3jS/9hu3cOj93XRtivLJj29gx53tuOsSnJL9PXR7C1nxrKq9FUM7KYMR/unBHz13mX/6l5scObUgmw8VGfqQ7pVKwKyCL0++I5Go55lnhykIN2aaY3zuC3fw0Ac6+an3tfKffmcbv//fb+O2zXGsqAxCqjGqbGGJN19ZIhEPGL9+jSsnz7N9ZxNbd6b5hy89zsjoTRrqihKkVXq7Yhy6q5M77mtlanqKwZtTNLdlefiR3dx5n8OBOwtMTgxL/BJcurrC4vwaR155ndbezWzatZ0GOYFY3BEIzovRVSlLiZ/+982s2xoR4R28aiBjU6G7u51bD+6UEMSx9WZiZJEFAeauTldGNqFoOcHkcDPP/6iZV55OcObwPOeOuRx65DeIpNYr6riHLbu34srxbNwewzhrZJsiikxa2bqjTyCvToKd4LkfH+Hc6UuEhHMcl9GRORZnl9i6pQ3bq+eedzTTvz3CzZHr/OD7z9HZl9W6A9YWK8qEeiTTcTkgl/aOBlLJLLffcx/3vfsz7LjlEU4fP8tbrx8hAAkZRJVJOPziaM1huzIeyKEHMrbVsvasCCqZ0b4yMRwZzRCoReKWTIAvupdI1FnUt8ZIZi2Bl1VWVwP6BjaTTrgUSyt4/pqE1tC7KU5URizd5NaUsanJEQ0CCvkSsVgKX5mAqrK+juVISS0QgKtUimrjyAH4NNU309c3wIG7H2HP3T/Nvcoo25aNLQM4NTHDwNYdhMJGYAj5uCzD++rzl/U+wtJKHjuWYf16ZdnKsDRbYHR4To5sPe/73P/mM3/0Az74q39PS+t+Ar+eO9//H9mw60Hu+fCv8Zlf/R3JwhALN5+koy/Fll0DbN7ZS3dXt7TRkeFvxpds3HL7O9i87xEZzFUBnE42bBb4Eshbv+VeWtffz6Of/XVKymD7kpmqjvNPvHWcEZ0I7No7IBoZ7nvHBzC2xZoci20SXHyrSPvG92EiGl/8MMagCQU+wDK6/bcSEOg5LOFbC19G1dQYq2fRAmPhqW1V18DoRk7OVnfLMyGJAUsNLY0C4evwncHoXSCXZPDEB7FG79VO9SH/A40RWG8/E/bX2OElXJyvyUUO3Rq1Bk89qd1B7aLx/l9b9C5cf9gnvFpagJaPLxCBxtejugQqamkgGjrv1QXmrr2Bu3yKrb0O25Q5TbV0UfKj0hXDorKL1XKRrX1pdq1LUViZ5fiVMS6Ol1kupKhG6vGdqECQJ9xZxbLRIqsszk0SSF5b6hzuObiDAYGlk6cu8fpbZ3CcCA0NdQLiFV588zQmlmREWQPfcokp4JyZW6KcX2DH1k4crTESjbJJGdj7b9/P+r5OLMno2ctXuTx4k9bWNjmnpBxjVsmDFWWi5yS3VY1dprBWJOJGqMukcV1HcqG1mYgAeUxgIMvWzQPEBVLDPebzZelXRf18gSxPjsxX+0BOT3Vyaktyaj9+7kVlxYd5/vBbCgp7cLWOjpYWwrFzAhNFgZqJiUmWlNG7NjisYFHyrQDYl3FvaMhSn63DF9CIRKLK4g9y9vIVLly7zkqxSDyd1poa2LCuiz07pBMbO4g7hnQU2hpjNNdF6G9OM9CSpi0j+xBzsJ0A2/Vkzy2cSEBM9mR5cYG+jVsoVio0ph054VW0QMK2gakS6oTiDNk2X8XTUbRHRPOU1D5knic7VVGZnVmCSBwrGhNfAyrlMoGcju26uBGbmIqUWzIipy89XAu0nmiGqdkVjl28xP17u/HyOck94mEEsFles3nzwgS37uxh/+7+Gq/WlByoc6OcO3WKnq52Aat6JqfmKUpww18t54Oj4gAAEABJREFUCNQzmY7JZqzVALZlwJi39UtSrPEN5UIB+UXNE6UiYDwzOVGz1ynZ2XKlQBhMuDEjMniEJ4xWpIpvCuJzXjwvKWHjSb/AsgAdS5fyq1Qqa0S17LaGDJ3NzbRmW0jG0hRFzqW5sta4yux8QfICxrYxBpKSVUdjyLxoLEdqaWHrhaoZvzlIprEJv7hIa9LH0UaSiXrZF5dVZdNc28XGEMpUUmArnkhgOS4JCcCsbK+rTE9ENE8oUHLjLsa2MJrTF2ALBPQSEVfzGSriRUkBTlGnPgf23SYdKLC6tMqSgro1Ae1KKSCVcHn3J3bRfl9U/nuSodOj3PPwLrYdaKWpp5FYNkNzKsVOAcCjl5Z45cISeQUb1YUJnnriORr7k1wZmmZm3NM+bMlaiRDMj84UmFdGemE+T0WyohUSBMgqGbKS2Tplmm30CSxaW7LSrSpVtUMB+b/78HYa47CjN86WvkbGdTr8a3/+Kv/4r6e0J4+F2TXJn8+8jvRDu5tMhTSgNk9Pdxt3SJ4ipWXRzJCTzfI1rlWjkYUtBiwo0O/obeGuh25jfMknLhoevzkh2RYvIi5TWjOWzW//r1f5p29fojf8twsCop4A7+1717Fna4+ScC3MLBcYW1qrzXvt5nRtfyPD07S1tdPY3EjUNkTE277eNu6/dxOzoltRIHhWawp159Y9fQyr/ZXRRSX5YvjiXcSySEQNeSXY7rn3NpqbGmhozIq/looh8JGsVtXGBY09t5iTztoUpZOvvHaRkZGZmt1cP9Aun1jGl/4aYyRXJSWjKnzmw3vJC7yrMyEgFgfQwLJFvuQjj+1YLEk2Ug0pWpvj9HZHcAV+zdwKW9pcfvTGGF/68TDXRubUzRB+jDE0tjVitB5jofpAhdrn/80xp/7HnjvP+tYks3NrzCpA/CuN89XDEwpqymze3UVZSZ2c7OZAfwPHry1w+uK0eAKXR3P83m/9gOJSBUd2truzkX0DnbzjlgFaQtyjIOvYmbN84QvHaOyr5/N/fBt9t6Y4+soQR1+dJpVKc+ehAd6nIN8RTzKpmBIYU3ztW1Ocu1hlbLzI2bfmWZiBQsFnRbippzvDpz95G8+8fI3RsQUWx6pkk1FeO3aVL/79SYZ0KtO+zpBpWqUaDbCKqxEun13l3JESV89UOX8i4LvfnJDjgyWh9FVFV9USTF312Ny7g5RzB43Ze+SoLDbtsOjbZGhoiHPu7AjDN5c5+doKp45NUfGXSGWTxJOQSCZZUST15kvPMXb9Jrffv5Wm1hR7b9ko4wu3HGpk204bowhh4/ZO+rc00SQmnr9wg5eee0tzrRASoG8gy0d+rpUtW2PM6Rh3arSV3g1/wL//7e/xK7/3rwxs+jCvvDDE9//pK4TK/vQPviqAf4KPfaKHn//F+9myYz25xSpOEOPKxTEmxlawLIdsfYK2jjopqYyqosrcap6/+NMn+No/vUljxwJtPRU6muN84lMbiCYiNMiYltYcGW7YsrWXtvZGbDvK1PgcmUycXL5XEfzneP8vf5lbH/4ZKmE6MDDMTK6ytFAgIUMSiVs6wl4lKea4jo1V+4I1RZdhZipUIE9rUSKIm1emZRCqROQwi3IUSwt5HnvfVt73sQbufWCNR969nXUKgkolj0WBxWRLifmZHOfeXNGeAgl0lXUbUlh2lbp6l4hrcIxBtoWEwMOePVvlQAIpk+Hhj3ySHh0t13eUWFo8wQvf+TOe/Ne/UkToUhWI8KU70UQay40Q2BEpq1fLGO+/8z20tHfjKwMyMzXHuZMXsDTH6nKJYl59iZBq6KEUtJPM7uShn/kDdtz+Lur7D7Huts9x8ewa3/z7P8Ge+yFx7xTTE9dY1VG7ZctwyCHaVozbH/oEt977SfY9+J+4/QO/x+2P/Qqdt7yPps4uqsqgz06UeOzf/UeOP/sKP/Xzv0NTS6fWE8jBlWSo13jh6Tckbx5Tc+NYEQev7OPJsCG5G1fWNCD8Mm//FNlk47EETh1ZL1cPthy6EwRo57gmwAIsox/qIZISPmM8wmL0XtWY8EsvfNEiCO+FnC3fCu/UDlA7z1gIe2OpDZZFYAWgfevm7XaaM9AaLJVAbfQIbw8uPqI2am8sHFDx1TVAzai11Y0xRm80rtrUXqC1ayxbvLJ9vdN6UDGWwZYhjZoii9eOUp19jX276hjYuRG3oQXjJigpS7UqXS7nV9i3oYG7dOQ7NTrKkTPjLPgZ7EQruZLNUr6KHU+A5WlNVVwvj+sXMeVlbtvczr37txHOd/TsTV556wbnLw3q2LyZ46cvSAdKPHT3QdZ1d/Cv338eiRAx6Z2nc45UvMzufp+pscEa+N+xcYOyhO3cuDnElas3KEtG29rba85mdHqGZDxBuVLl0rUbhKyuau/GuJQEOmzbIaRRIpOipbWJbEOG3VvWc+feHezetIH77rqdWDJBRf0rlUotM16Voy/r1Keko9KqoppVGd3ltRL1Xb0srRWISUdD3W2RI52dncX4PhVl3uJaBz6yZassyvmeuHCZQF/Fap6WpkytX6Yuw5XrwwQmSodkulelLp0hrfpINCKWV2mtS9KQimvvruiUR+hDJxOerhVSkum6RIR4zJYsBbrGsBU0uNpnbmFBzjpFFZeICcSWCuEeLGPhaz9GQhXI6Tq2UV8je2sTlSzYBCDZr+oaikrI+xXtOZ7JUPLKlOXAq0LjKa0zBCt+4MlhVykrcPeEIn3tvyBQsKLEQTTVzMRkjqWleR7Y1UkgXhkjHqi/0VwrOtp5QpmqXZt72KsAYnZmjvHBG1p3nPrGBKtry8ytVsCysRWwVTxHPIEwEPNlI0wImCRvWqpAgpatPS0q6Kmvb5SsifZz8+TW8jQ01YsVRaJygIkkOJESNTBdygnArFBSRlWmF02koQJ8/QzBmOsY9uzaws7tm2hvbgKTYGahrCCgiBKiFCuu9m3Qtms0NKKnbUEq6Uhyy8rAVvFC7TQG2w5wTElJrAs6jQvkCxYUGBl2d7aSn1shk6rTNt3aPqJuVPt18JQZL4tWiUwD4zNrxFNJ0gI8C3M5XDdGPBElDHACCbrlBbLXZcqSzSCUdfHB1bxxJ4Jt2bS1tuMKkNuODeJBmH2uiE/loIybKXP1yCAXjl/l6qVVLgv4//Cli/zG7x9ix7oFuqMeV0/dYE1AeX61yraBXm4MjhNvaeWpx4f5x78e4vYHH6J/YztGPqJVtIolYoR0qUpvEtGoZMQHDEa2blIB11Lew4SBmQiW0ElFVbq1e0B8ktyMjOXp3Zllrmg4eXGGkvQxryTUxi2d7NvWxVwJHOmIHxhc2wAWGBtbMnXm3FXm5hZ49dg5oq6tGcNiqEuleOSBPfjKpgZ+wLXrU5xVcJ9bmK0lXIxlRHtDWuvu6m1n44Z29u3ehBtN8eUfnmTn5k7qMza/9FP7aI5HePLpiywpCCqL7iFJ8wqIQ1kLdf365UtMj0/Q3dpIh3DPtLLv127M09FWR2tTHGNZ2JYtGk7qZKzIyNgS4a9vfuTBrRzc0kpc645o0KNvXSE8NZlUgJ5Ox7W+gPBjjBE4rlKtGiKuo+0bQmJn4lF+5sMHRBNfY0/jiLa2isGiUdisq6WeF1+5yfXBWRzHIdTVQDrjScZWckUFoAnJYVQYwqM+FaGlKcp9993J4RNzHHtrirv39NDXk5EOah2hjRBvPemgMYbbb9/EO+/t48597aD59KP2bYxBTKCns4nGjMvCxIp0qY5lBSlPvDXBhIKMDTuaeOf7NjA2s0JzfR3/8P0zPP3qNexoArkflhQcnrg4y4lzo4Q27OvfvcDQRJ5ibpFQd/dv72X1pM/0WxXqgKHR6xw+f5OLl5ZZXbL55hPn+c7jZ/j6vz6LJT7H4y5FYYGJmaL6ozq7RsuKbJgveiQiDr/3s3dw7sQIBcldTr7tK89eI6tTqMP/Os9LL61x9OgKX/nyEN/612FeP5bDmpnwmBt1WFG0JdqytLjKvfe3cei+ejp6wEQCEgmPrvU+h9+8TrquxPMvP0/gTLE4v4wTqxKvt8RIX0f7Y1qgKydjMG6R5548TywRR7Tm4Xcc0DHcmOZZZNOmD1KtZESUNQmUoavLUsY4T09/PT0DAfXNPus399M30EpHVyOdXS1ks3XE4h71WZ/nvjvJ+DWPIRnd8ZFvcOPyT8hNHKWhpYlDD76TtaVpZch/TNXL4Zk8Fy4t8OW/VgboxCwROajdt/axY/cGga2CIrpR1hQBT44vYUl4tWNuu+sBbr3346xbv5lELMLMSJVHHmkS+N9A37otvPbsVeLJDJkGCX2yTYa3kda+9USlhNPjq+y//VEaujtFn0UWJ4dAclepaGRLQm8s0aGkLEuFYph2kaEtF31CeRMP8WRI3jx8jvGxGeI62gvrbcuiWnPOUX72l9fppCDN6OQiF3Vc98T3BnnuJ9f40VdnKBYcQr3617++IRpAT28dD7+/jeauuHyjx+6DDVTyyzVnb6thRakc27I5e/oyoXO0tLbc3JxAywjpuMWwjqPcOFq/zfqte8WXNmWAVjlx5CXuf99HueWB94h/Ue3b4kt//ocMXj4nFbKZGJ0l/NNcnoxMKpWhva0f7DoSjS045KmPXSceyxGpb1X7HOXhP+P8y59nemZSsjXC4EhOvM4ycn2cE29e4/iJ49gS7sun36Rv9+0EibT6J4hlOgXUKhx5+okaeJkfvwILg9zx2IfYev9PkUw0YkTUcG8pZZWcZBOZ+g6unDmHX1wjk27hrgc+SVER+8ToBcmyhWysHJjBt03INj0bwq+awTGB5AmqGtMXWcJv3/jag5EMgOy6qiwVI6MHvpjn26jeE5cDjaN7y8fSOLqoTaB7MBpDb/QdqPD2x0e0MrVi8N9up3kRcAnXYzQihHdgoU/wdjGqs1VjtBFLxSEQDf7/74yeAz36hrCVWvsYG9EXvNwUhYkT+DNH2LTB5cBde4gkG5hf1r4VfNjVHG0Zi82dCTb2pCWj4zx5+DI3lqMU7SZKIdCRcXUtl4oCQEdBRik3T35+lLZYXkd5a9y6d7OcSYpxZQ6rIs7I8AK+HMJdd9yqLO0NbDfFD586wg+feZ2Dt+zgHXffQrvSVTu29mAEzO/XCZZXLLC+t4e0Mrk3Jya4OjTMkBxXR886ZUXzvHj4LBNza4xPLyjILelY9YZ4ZoFls7hckGxWcQUq0nVZ0pk6+rs6Obh7Mxt72yULeYyxqMjQX7k5zC237KWhuUUOz5NtqyphoCLHs6aMVZipDrOAjuOQTMZroKylMY3lFRkZHQONMzE5TaXiMTo+o7nSdHY2s33LBjYNbOCa2qzrDO3ErE7+ZmWHivSt6yfdKNmfmmBofIw17TV0eL5AWsR1WVnJsaTjz6oCIx/Ir60RkV0JLCO7kpOdKEkyqriOIRp1dW+L7hFlwm7S0t4mPS9Rr2B+WVl440aUHPDlcF0sOVzXsXAcZCMdLd0nk640NSIAABAASURBVLC15zKe7YJx8OV8JkemqGtswHJcbAmOJ8PmS848RYZ+FTwPfMvC1liWsbAsI/5WRfMKy1WLeH0TF6+NEnN9Hrm1X7SqgNr6xsMT7PcFmF8+O8zOLV0cvGU9U5KTjrYWmuvSrKxqbxG3JsGB5vSxtR+bNR0XJ4SQiwrEywLYvvRLyxDPSiQFoHzRrlBYlXyusG5TC+l6g+VWwfaVkSoqM1eQQ61IH1Vvaa+BJb33cWxDQuAkq7lbGxrJ1jWjGgavz3JzeJ75xRJe1VFd2Ef7lJ6G/5DdcS1iUUvAK0om5eLp1MwSHaK2h2XyCuoWWJGuLc6EvqGgxE0XbirFUjXKizq1sWKuAoBFAYGL5PNrkkUPI/5kG+uJpuLMLiwIVEdIpWO0djSKBgF5yXUIqLUE8iureMr0VcN5jYUtPiF5CXQ6EgJJT6dMvmQY2RNL7xzLJpGK0dBaJw64/K+/OEPM3oJdqofWONtuXU97T5K/+eLj/OCbbzE9v8SlwREcyc/DB/pZN2DRurGBR9//APtu2Uw808qygq85ZdOXckVmlorkhYg0nbKEW6RjBQLxz5OwBDKatmPTrNOWlraMMpI+l6+P8K5DXXz+N26lMesyPDjNj56eZHg8T0d3I8b41NXFRBOHo2eGmFwp4ybTuJapnQxUFewFCiRi8vWpZJxXjp2XLtgY8dVINsIgaSWX4+WXTkr3W3Fdm6Toe+PsZbrak9z38Da62rLUp112rG/nwLYGvGqRc1enuP3WLXz2sa2iv8/1kQX+/EtHaZLOlmWXd+3dS0ayMrCliQce2MDH37+FTz02wBf/50O8/7E9XByaFC3KrG9M8cZr1xRkr1EoeaQSEarizaYNvViWQ09/nWxOhFdODXN1fFF9SrQ0N7C0tEhfXwe27ZBTFjkQsyNRR31src+jf0Mfm7ZslA2QjfJ8qtUqzx2+xvRsjhCQp0SPmOyCukuGVrg5OcuJC6NAIBtVFV2N7g2ZdJKUwGZOINdg2Lm1jWYlE3M5h3LZZXBime8oU/2FvzxCtOSqD/iid+gjLcvCk99/6aXT1MVirK36SgREZHMiuI5FEEBnS1bhvadMsM8rFxelYw42jmyCQ108zs1L8xx+dhhHY3bWOXz4lm7K8iszCyu4Luza1YdtG/Zs7+DnPrSNuw+007UtyWXh0Q2bmlgcGqO+Jcb/+Mo7OHF1jsefGOf7357m4uU1yaWHKxlIJWzJhNbkWli2pXsX29L6JJfhXoyxiMWiWpPN++7dxu//n5d49a1RHMmqq0V4UZflbD1esgG/ZCvo93n+2SmuXS3LnvhYKzIOM1MrRGM2gQxN17oGxudLLCqze+iOZtbWyuRlMWNNUUV1azq+GGPvvW1cPGXx+NfXePHJNYYulRTVVOkdGGDj1ru4cKpAQ4eLI4GtKMpERvPixUEBWY/cSoH5QgY31sD1C/NI1vn6V8c5cywm59TBzavzRO00YzLge/b1snv/AEUpZUHGs7muiaErUbbt6WbPoQ/Tvv49lL15lib+hLde+VvOH3+Z6ZuX8CorIojL7HiB3bf0M7DtI8oWdLKkCHvT5q0S0k5lq+fYvKcXNwq+hPCe+x5R1qqLtVyZzbvvINO0UXuv8NaRJa5eqPK//9coT/5wjHe+5wCrUsqV5SVya0vat8/k8CgbtuzEdVK862M/i8l2sjw3woU3v8fgxcMSJk/z2FJssKT8voBEpWyoCETnlI6zjKN3Bl9RunQBR8riRvVeDjnMmPpitoFaxvv737wmI+Vw/tQUV87kRLdlHW/MMHRtVYpaYmx4jcKyTyDktKTs+MT1ElkBkFQ8Rm9XIzv2thJXhJ2RUQ78Kjk56bJAu2VBKDTHDr8owR7mtedGCH8vMBmvp6evT4IXBdHJaCGrK4u88uPvce7wGzQ1d8jAp6RYFYKgoojZwkhQLQlsVYY9ma7nk7/+x4wNXmDu0uP0pn9IY/Xnia59RXz2iKy+QW70qxqjiZyOdiZ1pHLk2DDxbAPliiV6WXQObOXdH//3WtcpXvj2/+Z7f/lZ5q4+hzc7zfjV0zz62d9my/53cP/Hfg27/ZCAyS5KNPGun/1vZBvXEfhx7nn3z/HZz3+Hd3/mv7Nt7z30bNzPA+//NR753O/q/laiga91+/jij2UMtoyNtkp4D7rTN/oYYwhUrMDGCaiVwOjGMmChloH8tdEVxFQCjWsF6vNvTWy1tWQQ0UfN1SX4/wrGJ3QIrmps8c9Sn4AAR/e2FMVITjCiiUY36h9CDKPxNTpGFssYW+DE0uhqY4xAk1rVZEf34WS1N7rXGPpGTbCTEazyAmuDr2EvHZNDqTKwax2x+mZWyhHWZDRWVsvak4x7IhDPypy/cplXj11gQjaiYGWoaN6SjlbCvaH1FldzVIvLVFamaYyWeM+dm3n07j0EMrivHb/E48+9xvqeTq2vSrYpyV5lgs5cnWV0IsfU/BqDY8sCyKv8+MVjTExPs3V9F5vkUHasX6eMTwtL+YKM+zhGcrZBTq1e2dMRObmzl6Y4dWGCUZ0MjU2ucOXmJDfHZgWAigLYVe3FwjNJ7FiSRCYlO1APpkpOp0Th7zg3ZrOiicNFAeqi57EgsDI0Okf4+8HxZBpPPAgBQl6gtFQpU1efpq+njQZdCzoeHR6eZGZukSvnz7Oo43Usl5Uwix1xuGXXNtb1dLFloIerV6/ouFHrD1zmlVHcvGmLxtDckRgnz17gzJlzslXLFOVsVwtrzMzM1ICfJSBjxRLMCjgVBBZtGf7VYlm2rap92EQEyOqk13UKyDPJmMBRRAGyw+TIFbq7O7ScGA2JKBVl/DzLIZQBVw4i4jo4AleOHJ/jeNh2QCqu99JnLREnYhGJGNkKObZknIbWBvUNqGqcQAYrHnEJbb0rG2PZtvpbuJGIbIYje2Dr3lFyJoEHrFkOViLDm+cuK4NYYm9/VnamKomHrhTcu6mZQing1bNyYhEIf/UlnbBYFUjzjIOn+WyjgSywMWDCYlMRv0Kg6QtQGq0rXNPS0rJsiCd5mJQtX6apJU0i6VIuF5SEKFJQhjHEl472bokYVTnyQDqYTifobGulvbWVZCzNsvzhzHSBhUWPtdXQzllYthZnWZJ2W1plY7QedGekj3HRK51w9c6jpMxlubSm9UuOFqbwyivYdoUGyV9JoLm9p5eq7WLcKNMa22nrJCZ5dmzwxP90SkSRbtuiW1R225UsudGAegWb+VyBsgK8hoYU01PzVAUoQ55YtkNV8hlIRsL9hCdggVZjRCqNKhtTxQ4f5F+MbHpQrqjaw9F+YtG4gmJXvjhJRQmfeKaeb331MjcvFzn+whLTIxWuj00Qb04RS0bZvbWRWx+oU9IlR2dXveiap6mjhRMnh3TquCQ50t6CUs0/bN7SwtzkMmgtUcmdMVaNb57oPjw0ozmjNDYm2bO1hXff18rXvnKBdDJDwonpRHNGfFiVPi/gSN6MJOa6bMbl0WXpZcDFi0N0Sy43dzWxeX2v3oJrGzau79Rs2p6PdEj7Vl2XEnVBYIH4HohnvkDbpo6s8EnA/HKFp390AbtUYINs04Y2w0N7Guh1S3z6HT2sTF4W4L3JS8peTq1Umdcpy43hMapelLvvuov3v2cX//o37+N9jzazrjdJ+B/IfeKXn+TJp87Q1lJPZ32WX7mnh/pEhEDy1yUa7upP06yQJlJY4c7dXcxOrzI8mmdcJ9PD8ochfebmV6lqnafPXNOVGg8jEVv3HqGPCdvcdvAW3GiUsuQ/9CNrsg3TSjDERK/+dZ2UxOuifL0nOxyTHO3e3EdvRxMh/kEfsZ+U9KOhLoFvHDSd5LcknpYYHZuXzKZZk+9HMh7a/H98/hqHL0yqp6nR2NIAxhiMauoTDo1NdTx0qJ/3HhjgFx/by4ce2UmL+PuOB3cRsS3uFbbLZqNcvjHLik5Bq1pXb0cd61vqOH1imA3rmtm0vp6h+RVl7tvZrxOKntaMEoqjZIWR7mh2aLIKpBI+WxUwP3Cgi0PbGkXnOE1b0nzj62/JV63w3W9NMqNl5vOGQsGnIDw5Lhr7wieBH1DQiU5FhiAWc2SzLFwpny9sFP6bBE97/fHrl3jx+BAyMcKiJdk0I9EJ+JfvnebomVHCU0tL+17N+ZJnl2xDEqusiCkAPCmh5IxrV6a4dnmZ115ZZPhSlMmbDstLUU4en2F+vsoPvjPBl/78OgtzAcW8JUIjgTQExmZ0ZJAzxy9QmO1l5gZ0rLNVX1WmxmFifJpy2aerf4DZ2Ys6GrmMsXyikQhYMcZuJnnp2TE6ehq5cXWcTZu62LGzlcXZRTLRMpv6I3R1uwxf8Th3McnV81d414c/I+XZw9y0S6KpRKE4xtL8Td7xjgEeec9j3PvwB1hb2EY8vYMN29bx7g+/jxMnzvOXf/J1GclFZR4GsRTB5Ut5hnTctbQ4T/+2Jr7+d/+TlZVJPvorv878Qhar7iDZnnUcf/Mij3/7MK1d6yXZETyBiRNvHcGrFHj9mR+SW17h5LG3aJQBv3DsR3z/r/+zBDMHYp4nrkSjtgCQL7n0VV9Rf2k7gdYXE/3DewiqRgbNo1wNqIZZIPWNyrHYAto9Xe0yVNu4cDxNueiy82ATDzy6ThFmXMJg4YuHobJZllHfKqurJV59cYZjr8wxPljlB/86wtmzi6I7bNu1g/6Nm9i+e7dW4GtdRk4jTzX8vZ8Q/DmW1ujJYKvv6BCnj7ymOfNY4rM6UNUx8Md/8TfYd8+7cJwKbd0xWnuiFKTUljFY+orKwcxMjTG3MEHfls2k7evMjZ/h/PB7ydk/RUnHssdeeZK69ip3vufjfPgX/4BUspniskNl1ZCqj9b2VVlZoFRy+K//93s8+tEP0q0A4ZUnvkb7xgHu/NCvcsuj/4n3//Lf4dbtpir6BbIIXtXGS2zg3Z/+Cz73+W/Ssu3dHH/2ezzz1T/hxqVj7H/4o/Tf+hirxQxbb/8UidatclJvr9vSBh2ZB1vFyOgHBgJL73RjiR/I0flhHeCHdbo6fiCgCIFRb+3fD9/LdgujiBJqoDoC8DVmELYJYUb47KNqC091BhtLV081Ye3bl3A8q9ZP4kBg1ElF37UmYXs/nMsGT/r0/96jecLMnQZUn7BBEN7qXu00R7icSmWJ3LUjeDNvsn4gxuY9m4nVZcgVDfLZonmZhF3gru31bOrKInzB+cEZ/GgzewSG6+t8ElaOuMmTcfIg0FDKL7A4fontPQkevm2AR+/YwcrqGq++dYElHfeeuTTDXM4T3ZB85qmvr2NotoDbuF0BUafqchhlpjvbsiRjEcqlMmsC0plkmtnFJQ4fP8PcSp4De/bQ0tRAgMfk7Bz5qstKoUogo+hKz7BsjZ0l8F0uDU1j4nUKAKJE4wk2re+hp6OZATnYW7dtoKO1kbmlHCcvXmM5V2Jyepnj524wNbWkY+QlZcaT7N61iUwmhWVF8QJHAKDUFeKKAAAQAElEQVSFvr5epuaWuHptmBdePMxa0WdkfJGro0vUZZtwXVd02iX7l+b6tWu8efKUMulzDAz0EklEaFWmvL6xWZmjafr7esAvE02myDY2yXjH6OzoxNgOITifmpnnxvAEYzOL+GL4xNQCE1Nz2K6lfRfIKUOY0wnUatXDEkBPKvNjTFX2pEixkKOzp5vQ3rq2T052y1YiJRaNEDoRibbkK9C4AeDgWBbpeIS1UgXLjmGLpjFjyb7laJAjrgYevkpZ4C2W0HvXqcmWkVDajoOr/r7vY9mGQO3C/k7M0nNAXhn2golqny0cOXWVzuYY61stjDKCHZkY4xfO44qngW/z/CunuOPWXQz0tzGoLJQjxxuVQgU6TbBl64ycnzEWGJuq5gzXk21MsLiW4/jFK5y9McSZq9cVIK0oOFkgpwycuuF7Fr5oGATguhEsESCZjNEtQNjR0koskmRxsUh4JD8xvUZVimc5EQLZ8PpMHKM9BpozCCzJn6YPfxpf2uuRlM0L97IwP8fiwqzmnKRcXCAShWxTRrQxAoouC8rEu7E4gRvF89/Wz0A7z60FoHFFOFol38lEFGPpPRAGb0FQxXWM1l+lIiBd0mkbli/fWpH9CjBoTUbttb7w17ZCn4CeLdvBWHY4LNUQUDsWjuugyQl8n2qhzKIymKsLq1hKGrx+6gZBRzv9/QmmhldoSDTwv3/vo+zau5WowNvF8xOsk69O2TbjN+b40Q+u8A9/922uTwYMbNtBa2u7eJ0nPPkJQZ8ruvieLz6uks7Wi6ZVQrpbxsK2LKKuxhldJL9aJS55++MvXeLotUXhjhG2beykMeHiGRtLtDABxOQPd25O1mxEJuWwfVNbTYdvziyzvJzDthwqFZ/w706HcxTLVbRUEA16B/pFC4MRaHrojia29dRxWaesna31ArXLdDZklNn0aRSIu2V9lp88d5FFYRcvP082m6Q9U8e4kgB52aaZ6XGuXh+if8Dm9LEfEvVWePzLr7I7001xZJbH3n+fTr7btV8fpFu2BOEzXzqLlYyysS/Jr35oPb/z8/v429++i3QswDKO9DUg/PWpkE/hfh3xqlypEGi91WoViV9t/VJajRl+G/HE5Vv/+l0unDjNneubeWB3D5u39dXmrUi+UvEoWBYV8dpXlyVhg9dOXOfq8HSt3hiwLUvjRJiWTStLtxeW8ri2xYRAaE4JgpnFZYFtW/M7JBIJevu78UIlwkgmLdVbGDEnLttycN8GnnvpIg8/sIMFyctffvc4zaLne+/q5ImfnJQtrWMtU+JPvnQLv/qrO8RPG7S/WNxHo9CZTXFRgdPffu8Kz52foyggHa2zWZWc1sUc9vY0yYY38PrpRWLJOipzq4yMLFHKx3nu5DJ//qenefrxGeaFU+enPWYnK7hBhAdu7RZOrEp/AtkBv0bC0FbZ2mdZeuFIvtpa68jWJXGkM74fsFb0tCaLxmyU9zywRXIDnjBGuexRUJFYE55CJ0TjMKCvVkpY6ONGbLIySHX1rsBWUlnNevIVw3d+OEhDc68m2c7ure+hLtuI51dkFEo0ZKJs3RWVQlfJpFLIVpNbzCuqHGHk2k0a6+u556Eku+9OMr+4SlTEMJqtUpwhWX6VR97TQSCmlIpFdu3qZ1ZHurFIldbmJpoa44yNjfOvX36L40cH2bG9jT45wa999SrXbqyBVeXgPc0cfvp/8I1/+BdefDHOytKtGOLsf6iOSItN97oso0NXWJif5yt/8ftU8jcZvHKauBgUSNAcEa1U8EASZclQXb5ygUy99ldIEE8UGR96iSf/9YsMbLmDPQc/Q3//HRKyBvq3HuTAPT/NL//R37F95142bt5IkxSyobWF/s0DXD/3Cj/+6l/RtWU7/eu30NnZjhOxa0LrVz3CuQMxK+SOJSaGNrmorJUxBk8c6u7fyEd/4b/T1NxHIEcSS0RpaEuyeW+anoES+29Lse9Qhq6+DP29O5gaRwDIq/VtaWsknkxiOzZhwLR5+y4dFbbVjteuX1sgmoiQyTbqSLhDBl97x1b/STo62mqClkypr5zeXfc/xPa9A/RvasMLnZgV4cHH3sMtB/di2TaReKgEJV544otMD5/TWlM0tVg0d7p0b4rT3JGWYAW4AhYNMlJ/+Vu/oNOJ13Uk8xL55GewGt+jTPMFAesZyU6aH3x7XoYkw/qDH+f2R3+Jn/mtvyAVa2V2JEe5gIw+ZNMWp958hqHz/wLWOYxrKOYCBV5reDJ6VWUMojqG82R4fPSRAckks7QM7CA7cEDGdpnS6rKCh3lCwR85fZiiQGBF2cd1ex+kY9MhsSQQO3wBVM2pu0DFNxaBATtADkc14hOq0wyqD7CNwVeBQO9B/pWwvYU+6uPrJgS8aiWzit4bVIVbG8MAhkAFjRFgg94GYScMYRPLvP0+MAGERa21inA6CNvqp97Ung0+thZgVFcD1box0rFwVGMMgQaMOBUquTFWx48TzZ+lr8di887NuHWtAmg24b+690T0Fh3Bbu6K05wJGB4b47VzU0wXE8QzTSyvxbg5UaGjqYO79gyQifkUFqeorEzREF3jtn097N+9jkKhyLd//KYyz+cEfA3hUb4nwFT1LAH0MSICgEgXcstFWhujbOxvZkAG886DG7jr9m3s2bmOfmW2T5wblAOYoKLMWm93O6lUmuuyD1Xtd3G1yOjsCk1tbUjJcJW1xXEFhtPS9RjzKzl2bl9PS3MWy8DuzV1sEKhuUlYw8H0cy6K7vYmdm9fTqLrxiRnCXxeZEsBINtSTbWokm62TfVmiRRmY5pZGYgKd4Z/0O332CjeHx7l2bZjCWrkG5Pt6e9h3YC9uPMnY1DIvHTnD+evjjCnrkkilKQjZtXV20qFsaDQeoyIdtxNx5tbWSCfj1Mugh863WPIF6leIx1Kk65ow0SRlpY/lD1nIlVleKTA0NK5M6BqNqTgLS8tyiMvKmC8zN7/E3OyMxnNYnJ+jq3edHGpAXTLCioBYVPPZtgO2JUfpiQUBluStIt2pVH2JWSD7URF/klhqF3EdpqfniUQTRKNR5K0py277ki1fPT3fENpyPI9A/ATpvojtySn4ygrZtqtWNp6C7qpsoCfgVohkCBTsvH7qAge3dLOpPcXl0QWuLle1EsNo+Ndc2nu4NrkkOxLl0P5NhL//mpQipmO2xvMwFhjbw7cqhH9VQzEUVVNhbnlJmcIJIgLLdfUpCvkSZYGgRDJRW58vvseUsauXbQoBQjpdD35MyRaf2akSC3Nl9QE0QYDm0YrCfVXKJVw7rDaqsbABO/ydbq+I8UsElVWWl2aYF6CuVgVKZKNS4k1K84ZyaQJftizPskD1itbY1NZFIGdvO3GMHSewYvjSfRPAqdOXlGGtYERjy7FwZNNVTTV05OKRrRU4riOeuDiaJ12f4OaNUYGGMmXtL+xjZHECFWPsGg0tE8F2oij+qrUJ5cCNR4kkYhjJQmAMJQG40AaErnFR2ck0sKmvi9eO3eS3/tsPcbMNLOYMDdEIWe19fHmSjQJxkajFG2+cF/0TrN+wkcWlEbp7U2TrElqTTygW46OL5NaKzM6saD2W1gKWeGhJVjAoSVfQ6VyZKyNLjM+u4auTnXT46rM6HVtaE4ip0KFsZjYdl89KE2uIsyLAPD1ToKgEYVl0mVspsriaJ7AC6ZYvsDVNVLy2NY9tGxLxmE5elmV/Aw5ubidRtXnX7ZtpacqwIF+wf08fudVFkjGXRdmbQSncrA+rxuXGnMeIMuQfvKONA7tbyaQiKM4hLmyza6901CvQmE7xx/98nj/+0jGGxkr8wR9+m+HhKcqS+5m5RS4o2JsWSH33I7089mCv7A+88vIof/vUTbo2dhEzVSIC37btENIklU5KRgy2NhDqmKNrImLTILq4opsJdU38j7q22pU5qMztf/3pfQKxWQqFMpZkZ1XzBeLVju3dNErmbcsS3W2yDVlNIcIDlnjvyl+v5IpUKj6lYoUW8a69qY7OljThr8b09rXxgyePaR5fQWiM5miJTQNNxMT7qGsRgmpHqN/R+r7+wxNcGFrk0lhBvqCLRfH9i//6Bt9+9iarSl6k4y7p5iKvvnmJy5entWeXTH2UWSVRxqYW2b1lHcu5Cpm6qAB0FldjXrw0gS3ZbqiLsPuuzXz/+ATTK2UePdDD6TNTLPgZOvs7pDOG3nQLHzu0npTl0JFN8PCODj76QI/sYo54JEIo72XJV4i5kA3OxqP0tzQoiePJDuRobU6TTkbEHxttGNtBuuFx9PSo6OOxpv1s6cqye2M7lmicSETZua2XOslmIe9jgZRJRCzK+DiWIWrbipyiIpaESWmr0Cj1bNnLj37wuMDYfG3RIYNvDC4L6DUgPaVYztG3Ps26gQZ+7w/Xc8edGb27VwClgwtvLlFR+j0qQW1tj3P33U3E46scfn6Yzu4U7/jQOu0rx4wMd6cyOEdevUlDY5K+3kaGrs+QSNfzxLNX+faPLlHfmOGjnznA3fdu4ea1Wb7x5R+zZf+7+czn/5H3/fxv0tPbwfBVnxeevIRnjnHb3Ss89lg/n/+T/8zaXFWZylFmJ3MSKsOSHGf4r6NNSAILnIgjB9bKr/3pV9h+8AGWF25w5ewRHnzHB4jVNXPy8Flue+CTdHTu0X7WSLffwaM//X94x2d/nw1b9jA5dJ2JkavEUwEjFw+TG3oLR8ZwSJkW3/PwpfSykdiisaX6lJx4bW4QoyqETspxHYZvXGZi9Cb19Q0CakaOs4Sjr/lJi313vIuFwj4OPzssASjz8gvnGJuckaEsCkAnWVpckppVsaVkUWX7zpx6S0Z+BldCL0tDJpvCclWcFGeUWZ8dH2RuZlrOZAFJGisKgDw5wpmpCYHQCvv297NtTw/bd20iU79Csm6QohxqRZksrxxw5ujrtd+3npnKMzOSYGJoCcuG+fkFSsqmLM7nWRVgMEaGVSu7du4cf/GrH2Rx7Cz969qgukB9xz1s2fELnHnzNUzhEqfe+AEnX3qacsXho//hC3z0N/+WdJvN668/zZXjRzny0iR7d93F0swZXnz8f+o4bVK0DRDDwfcxxhLcAhs0o6HqJGXUqlRXKtz//s/xi//jWe78wO9w6/0/Q33nRnyBvIgTF9+aqYYMMoHoruEkF75lIVss6vsaS3OEYxqDvjG1WSxlQU3tXfjW6L0xRj2pfWy9efvbwlI9gcbR+J76emoRhIPrGo5gBfoZvtdARuDBWIG6+tINj8AKGxnNCba+0J3RPsMxqhagsY3Wri6ok3TUx5LRMBC+qq0/LiNhVRaYOvkEkeXjrO9z6VzXQ6SuicW8w9JyoAxbgda6OPft76MxUeLY2Uscv7ZM0aqjaidxIi5V0TgWhVzZ5tXjowKVN7lrZz+3bu/hHYf2sH2gky2bN3JNoM+SMzpzfpRVyUo8GSO3soYvcLW65jO3UhYOC5ibnachERD3hulugftu28VdfvH9QAAAEABJREFUB/dz4fI1Tpy/iBt1BZIzTMwt0tHcgLe4SI+C77HpHG+cvMY/f+tJZbKLWG6EqACvZRmiWmBHc5KB9iwfeHA/29Z1MDc3wx171muOrHChT8xxBTRT+LqevjzIV37wDC8dv0zZieKmkthuDBdDfdKlOZskEY2JfYZsOqlriUAedTm3SkVBnevafPTj72f/vu0CuIvcHJnkuIKBa5OLom8jrQPr6dy2japl14KC8M8JNkj/Q6DpG1tMijA/l2NVNviuvTvAK8nu1TE9I37NLuELEFVMDGF3sdfBcqN6X6/MXxOzS3mOnbrEqOYM/5FWeKzp2lGyGr8uGhfAWZZda9R+bQJleMPfYfYF3sAS/X3xE4TVaiDE0vps0S8lp1fLRDkR9YGCwMX05JzsbwOBZ6gom1UVCI8IAKD1+woWwAetzg/0MzDoW3QOkFjK/kSQCQjVsyZDxgSUqj4FN0M5iPG9p15k57pWGpSxrm/tYW01VxtrhxzVnIDSKxfmJQN17FBQND05RVrrcxwPOxYQifmi2yzVYE3rKggQlPA1aSIRIR51aoHi5NgImXSMhIBQMpmgu71dAKNJe4kIfLjMLgQU8hZFZYu1LK3ZwrYitUDASN5dgYUwqLO0KmF6IgYcU9XJ4rJORCcJyqu6z5HP5zACJ1HJT0SO2la/QHpqLEs9DW40QrYuQ+iUN+68Bd/OgEmrREWvqGymoTkVY3DwJhcuDWofekWAZQyWxjDSfbkSSaUdEhlLd2Fg5hmflPbnOBY5ASPPB9fY2MbChIwILLUHy3YwGgeVqngWBgqV8NdNMklCnTG2hZH/r8p2tzVHiJNn9759RB2bzu46Tg9O8vxTb8jfGJyI4b539/GL//Vu/tcfPktT+2b233kbsUSambFzFGaHSLsO9VnDRz+4k3c8uIfQDwYicE64wpf8iE1E4xrLRTJi83OPbeeXPribetHAdS3CoDlfDZhZXKIiOqBPUZsb0YnSq0dH+IevnqFYQsVTJnxOOKRKRH7PcQ1lgeJYxCEWiVBRcgjRIBuP4SrYO3PyIuu1n9aeKD8+MsuffustZgT2MqLhnTuaEabXGlIU54s0ReKsrsK6Da18/YeXGVrI88zVVY6dmKUiG5hOJYjiUhdEaRDYzS8t4sj+fPflG3zrjSnpQFVrqZKORGlqSLN9cye/9LHd3LtJdnelxLc0zpKJ8uTrN3n8xUFOXF/h4IFNBIFf4134K2XSImzHYFsWxhK9RLuffWwbCQH61pZGVEsm5SqAqbBYqvLPLw/x7ecvMDY+T6ibFYH6peUCs3MrNTpXlJn1JEjTU7OkUikc8TwAyW9Z7QPqBb5d0c5NG/7D7+zmPR/t5e5Hu2lqSzC/NCe98KnLxEklo0xNrxBIR9bCPw0sWxjS8Ld+5710dTdy6Nb1/M8v/IDf/aPHiYv2nmQxlxcngzJ12QLH31jgiW9M88abC0SjpjamKxkWjqenNSArn+Ha0JaJ8PC+Lnb3deBYNn0burEFZEemVnBsl6iiwLPXZliRTzl6dozdO3rp3NTFJz99G+98bB+DszkFayt860fXiKUauVtJn7yCKJEAyxiykjfL2Bxa30Aq4kk/K0qYzLIiOa0ID8UTDlHRI5CNa4ra3LW5k0cObuHM0CyvnhikXKzii4BrOjG9Kh1518M7sJLZCA+8+1YqylCvzPuMDK5x+fQSkcClTdHKhMDXjfOv0K1NbduzgQZFjK0dDSL0bjwapMge4e+tFItlmhpthq5HSDXZHHvjGY48tUR+MYJlHAHECnllGJ/68QT/8DfXZcRs1m9q5ZQE++TRMRKZBM8/c4KpiUVOHJvmuaevsXXnTjmFDKmMK4I4zC+scFgC+7/+6Lu88txFHnj0Xco6jgkAf41/+T+/w/MvXuTCyQXtYZUnv3uZLVsexom4BNUnIDJLSKBQYEOFvvuRD/KR//DbcvSGiJgTMvT6xTMcf/1VUtlNLOUcYrE0IyNj1Ckb3dI1IGbdRaZvJx0bbmctlyfdvZXmDffQsn43AxubScnq9vf30pQp8s1/+DNuKmPuSGh9RcWWsbBkuAI5Na/iyzDbWJYj50ZNgfSWZDqtNcZ49pv/wKUzx7CkTJYF1y/NsjoX4YffOMGijmM6lNVeVGAwPTHLmhxPJBKClhJlKUz4jwaN8ZC04zoORhwvSODCfU8rElyQsx8fHaG+OS5D7gMWgQyzZQXadwQ3YTh/+jSnjl3lye+dZHp8iUuXr3Dj8nH231Plk7/SSV1DhEQ6QrYxTSBilkuGe971Ge588L/Q3f0wba3b2H/3x3nvp3+N5vZu7Igt45zkg5/5Pf7zX32X8csv8bW/+SSX3/gSZ17/Lo9//R849fL3+PLv/hyPPvoh3vGJ3+KDv/E1tj707yRvG+lc38/i1E0CpaRuffhjvPrqDWWGivRvXEe6vZ+q5eGrGCmuMClGRjTcGeGzlCFU/LIscN6PQF0/O+/+GdzG7RSV7QwBRCBJRsWorVFHI5oYKYol2oksBBpP+gf6YdBHP3zL4KloMizNE7avFbUBo6kt9TN6Z4WjEfi6V3t9q5+lYtQ1oNY8bBGAHV61gJBnNU0FXCus1/5EZ9TGhFe1C6yAsNQG0CBKBGsHaEzNLTlTEyzxP/zHVIXCNAuDb5AffYWe7jjN3X2seTENVyWicfxqgfasz6GdLdSlXF5+4zSvnZ8mZ7VTsesoyDZUJbMRA+GRV1HAZ21qiLrIGjE5sVx+lc72FgUBVYbGp3jh9bO8fvwGncoMr1/XSMQJcOyANTn9ZNTitj3im1gRd326WpJs39RMX2sdTQ2NymQPcfbqNcqiV3tzG7s3rhcpPGw3xpoAXmNdI6+8dpzpqTleUYZMZoeqbzGl58aGFJvWd9IhG7Vray+7t61nemmVo+cvc/9tu+nQe5GKigDmxPwiT795jn/8wUscPjNKJNVKY3M74GAbG0cNbZWp2QXeOnOFIycuc+X6BCPan207JJIpenr7aGvroGrH+OFLJ/jyN3/C4NS8eOvQrCB/657tdK3rq7WtiH52Isnw8BiBwMJSoUiXAgTXiI+y8HNaT0l7PnnxMpt7OjCCEo3treQUxI5oDcWq+Go5lKslPIGiXGFNa05gxxIk6urJNLaQzNRh5JgI9S0R5ejxkzS1tiEsLB5YNQDiEFF/i7IccLkUiBYG37hYdlQlgmVp5kqFcC3FKgIGAWOjE6Tq0ziyb55AfwisbdlMy5KM+1IYrTbM/Pj4GL8cPsmuVVSqNb55oneVquQtkBxI7qQv8s6EwXnFThPPtPLG6Ysc3NZDZwZWF+fYIVBdZxepi1SIyCm/fnlIe2mgqbuJ6bUVVisFAqtEvpTDsm3CxAWBR1UgqlQukU4mRAYjn7PE1k0DrFvXS9RNUi67TM4WmJ4pky9aWrGFY2zpp9Ye6p6KZfkILWvMCraFZN4jUAbapqj1e4R/uz+3OE48XF82ii3FCLcUiccJ7aElucFY+raxxDNjqU0YmGr+VTn0eGMrJQExL7AxtqnRJQx6WpKGNp0UXbxwgWRMdBJtw3E1CJZkLpvNaHyoeIForHXZKlqvCSy0derqU+SW1rDEt6jGtW2tO6iK3xXQTn2BhECA0/gBlmWBMUQVjFYE1MJ5kqkkDfVZJY/q+PCH7yfb3MWZCyNcuzLIlr4sv/Ob76K1MS6bVmZqtcpIeY1vP32a2WIDuZzFxTfOUZm8yugbL2DmirSkUywu5Lg5OCq/0MD2HX0CvxUlRvrJppOSSQfhXDyl0JslX5en1/inH12uyamxAlztIQQ2lvaZySS0XoulxRz7tvfT1lKPoz2EALq/v5XOnjZaW5u1JSOAWCGkSXh66boQlU5s39hEa1OCikDmDp2MPbanmW11MTbVG37jE/t1mlYUhTy+/8xllpfznJKuN+h9xEI6v8DRY0Ps3NUnn2nx9AvXiSUzuFrYtLLvJy7NMDKTJzzhLThJohFXxcbW+i3H0poc2bg2/vPnDvHLnz3E7PIazymBeGKoyAvHZnhK/sxgav/YemJmiSNHL8nm+RjLEI062Lpqq2hTWMbm9379AQY6szQkouzXqV5dKsr7H1zHQ7dvZHoxz+NvXMd1bVIChMZYuI7NnMYdGp5TgmGVQPyPRJza2HnZ7hBkQ0A4vh/KnGRGDzgi3r987QRvnpyhsceTHbjKn//RfcTjkjfJmJeI8ODBXjqbknQ3xuhvSSjhV+Lx759lcmKZUwK5YwsFUpLbMBDXNqhXFvwL//thfua/9PLw/RG6OxJkMkYy5bFhQz83ruY4emWV18/P4EYC6pvSWE6ZZ16+Tn1LI6Pa3+0H+4RRr/G+Dz9ETDikoz/JA7s3UJXd6uqop6Bk3ogA/1TRoSduOLStm5uSm4Jod/bqED85fh10X1ZGQbtmVj5iZmmFFdHkP/6n90tfPLAs+ZWAhGjgGoMvHclqv5/54A62dESJ+wXC/9nSqN2urT08cPd2zp2/LprZ/PAn57BCI3T4+ZOUFEmUJOC+70jAbJZXqsoqVEmkLCZHzjAxOsyli+Ngw9ZdvWzYvJtTJ5WRcS2WF0tcv7zM6GSB46cLHH51huYun5Zmi917evDFSL8aEP5DSV/OI5AVWJFwPf34RabH1kB1vkBhKAxKaOFVDUZCu7Q8xc2rN2iuq2O9sk6O5jp99BphxrSlrUnjN1EujPDK49/kzJGXBbxnSGcyxKJi8EoTr72Rwqv7ME//cFWA+TqrK3lt3BJRLVKZfm556NPsPHAX6VQG24ny8Ht/Rs51D/vu+zluecfniAhYtwm8HX/2SW699xHW7TxIY9s6ZaBk3K9fxjEl8jNTjF47S1JjNLf1Y5wm5maXBZBdynmPhvY48ZRDKXRk8lT5tRJ9AwPk5Rh9CbCtPYWOp6yjrHse+TB3PfZxCZSNE3XBMqKDRTRus7gyy9jwJY49840a6C4XAhkWm6qOwgqFEg2taXp0YiC/IsXxJRdGgYHFxu0N9PQ11wyvJebVMshyHB09LQI6clqaJxL1SaY1j7I/Sa01lY7T2tlAbmWVRUXo9S0RrlxY5smvFzj92hqObUsNDX0DG9l/6B3i/wrPPv51Xn7q+zQ19/KRz/0JA3s+xoYDH2HvvR9EhKIqRzgv8JDq6SJaV2H3gSSpxnkyWQsrGnDHvTv4qX/3MQbu+TimboPccJRVzZ3OrufOd/0f3vGJP+O+z/4263ZtZ+DA/UQTPQJXU3KcyxhjYfQV8PbHGA+MUUEfHx+Lzq07iCQkL8UK1VChTIQgdEhqYQusWiomgBDoWHJWjrpbeqcqQqcTaAwLg1E7W0jFUV+LIKxBt6D5AvTRD6MO8guEdWF2LgToxhiET9ErLHUI2/gYAhX0rlbw3r7o2WhP4btAHSyfkIQYYwCjNaCW6GM0FoTrdwQuHbUNm9i2jysAm58bYvXm67Q4I+zYmCHZlJWB7GVVQUau6rleLm8AABAASURBVOAVRLv8BLsH0sSsPGevj3BcQdzYkk2uHGU5TJGaQPRDhsXDkbyWluaJVWa5b38vj9y5g4x0881TN3ji2dcYnJigv6+Lzes6BWAczo6usW3bJuokU2XRvVRc48F7ttPV5HDnnk08fGivAO8emuRUr+pkZ2hsku72Ng7t2UN9XQPLuRy5UlF7tRgZneHFt65yU7oVkQHsbMpApSjnkBaIinHfwc285+7d7N3USbPASWdTExcGJzh/fYhN/Z30tjWztFrg2LnrfOeZY/z4tQtcnypArFHArgE35midUZpl+KulEldvjOvY7ypHTw1ydXCOYTmKidlFLMfGE7DRt9blcebsBSbnCsgE0r9lk+ziJmL1WelPG5G4Kzn2xWMfTzYPJ4pxY0xOzrAk479WKWm+OtaWQ3sR0+s4SzqCmNUxY6NOlwp639jUTCGfZ032wkjvPDkET0pu6z50fPFslkRjA8a2pO8RkomY7G2Z2ZkZcsUC2aZG0vEIq2t5Cp5FWTY+0BwBLr5xsOwotu3gSX4qepeJRSlo/1XZ61B28zpWz8tmNQvk+4EvO5aX/AUYy6aqZz9AH5/wKwgC1YOvvRYKeSxjsC0LT89FrcV2LIxtpHc+NhD4VfIeFKJ1WqvFzdFx4rZsWTai4+cmHE/zTY3V6gJT4fj1myR1rFsSGgtBYkWnZ0ZtQl2NuTZtygh2tGRpFsDsaW1mUhm7TCJJn2RyrVCVPBvKXkTgysEYSyswtWKkj6Dn8KpiMHgC53a4K8nYysIUxbV5CtIXCKhLRulsb5CNj2tv2o9GscK9SekjWowrIEPgyMYbytUoa0VXdHM1JlrTJPFkSvoEMjOE9sTCIW4ZHjgwwIkzpykWKjUaBqKvAa0GLMshW//2nFX5Skt9LKO5RXN9i5YBmppsOia/UyLqBrINPjIJBKJ/JfxLIAqKAknt6uoa58+fxxYPPQHNovyH0b0bjeAoyxwCyh988wWaW/v4ynePMbFUZmauJL9+XmP5RO0InpPgX740yI+eKFHxGqi3A5UKrQ0NXB2qcmXSZ2EtXHeEoaFlnn3uKhs3b6ClJSlwtyKZTBL+dZyq5KyiMjq5xKvHbrJSKig4KtXok4m77NvSRiB7u7CoQIqAqu+zc1s7Wwbq9QTGWMwLbDW1Nonkan/nHaq02b1duCOAe/esY313A7t2d7N5YwfrOrL0tSc4PrRCtqeJy3PLylJabOtrqoHjK2OL0rUKTa1ZUvKp//jMdeaXy2wXGP8P/+6d7NvRQ0Q+O/wVq4T88t4D2xQ4R+ne3CfK+hSUcJtT0suVnKNPVYaiVPYZm13hiSdP8sS332ClGmHnbet58bURJQvy3BxflF76OOoTniRUJdO2ZcQfC4mAivRAAXYY1Hz8PRtJat7n3ppnuWrz8uHT/NS7ZVPro8zoNGfXunq9j9DUlFLwXJZNcLAk2lWvSsSxaW6sx9M9op4nWgYSnkCT6BbdEtpiTydSa/kird0u5YLh+sUlvv53Vxm7XuTcmWU+9+k76G6Ii4cJIi7s39nFn/78bTygbH9Xa4aTxy/V5i6WynhV0UT2y9bcnuZ852MDrN9Q4odPXOVHz84ycTNPX12aT75zHxdPXECRPhs6slxQBroge1RW32kFae/68L2Uog7vfng3KTtKb28/3/rui6wsFfj9//0mo1MLlGQPbhVd7z7UR0MywtNPXdAp5BRj04uk4tqL1pIveqxpXYi+lrEkawHaPo7jKsgZ5OvfP4ZRfalYxtJ66xS09LU305xJs6RTje88dYmt6+rY1xknIyN2z8GNfPqD+zn8xkUa5ZOam7OSA8l9xHZqDHWiNrG4Q1bHAAsS1JKyKE7CCHDFufedHew92MiizkiKeZ/DL5zn8W8+j11wSEWj3H9HL1kZw9Gby5yS8zNBhAtivGeVeePIDSrKjIQG2NcP13WxpMQKADRfVCuAEHSuX5/hA5/YwD33bsWVcje1xOnuTtC9LkZLa4LKapmijkqTdZnQ3Ono8zpf+5d/5ISiu8b6LO9876P8u1/6JR79wOf4xOf+O3/4zy+ycf+DPP2Nb3PuxBoH77yX7h45IAGFumwDifqYhPqMopURKgKnHcoCN3ftpmvrfoH9Ar1d+7CMyz/9yS8zr6O5XXe+q7bO1lSZhXOvkM1ECEk/ePEUyxMzNLXfwyMf+WMe+dk/ZnxilUrF4uCD78B1MuR0DBOPax9t7fzW//hzfI0bCjYGgfosG7ceYMeBB2jeeCfHX34VRxkQW1ZSZCLsh7GIij8RgaW4jjPnZhbFF4f3f2oX8UQcS05x6Oo8i3NrtDZrjzLqFfEvno6ybksDC1J048CahLRexnl12ePoq9dIpmI0dyQRYiJUvrKErqSMSiwpOWiJEtc1EoNoyiZZ53Dz5prGqhAKYZgBTtb3cfdHfpndB+7H89YoyfmMXD5MdXWCTVu2a8wM81PLtfX5VGSA1hg88jyTQ3P86DvnOfr8KSq5ae668x4unBvl8W98i+X8PGjjnrTckpMLdNBmpTvp2f0Qw2eO8IO/+y0OP/EvfPSzv8De2x4TgMzUgKWRBwkVRV0wxtQcFqpDLjwIK3V1bFdkN7X3Poaw6EnNLDB27Rqge7XXT3wT4IswgTEEUkRPCNfR1VKdCcD21Q19wveqCNvoiUBr1/D4BAjDqFhUDaoy4ejUQDygboRrDoH3212M1m1QnEkQjmcAFaMfgUpY71m60+LCvmFxgrCJ+mhdvmMTRvl+bo7JC6+RDAa5+451dK/vJvx1jO62VuqicZJWhc50kR2begTEUryiCP7SeIWVimQ1SLOmoMPTfFWvrOBqnsnhEVZnBon4eW7VMdpH33cHdtTw1OGTfOfHxzl7boQ9O7dgZJ2v3hhloLeVn/vpR8TLOCaaZFNfK7mFRe67c7sMt8ODh26lKCN3cWiUo2fO1gzW4Mg8jQKIdakEK4WCwH9ZxfD84VOcOjPI8OgSEzNFzl4bo1/B2RUB39sObGb7tl72Kmtz+84+sgmn9qsYO7du5MrYDDfGZpVR2UeguR5/6S2+/OSrHL00JVCQJVHXrL2nSUiv2mQLGqULCwr83tIx8ZsnLzMkIB8a5Jm5HGsCuhvXtfCx997DwT07WNAJ0JwygxPTMzjZOnbdup9tO7bT1duFF9q3aJSK5vQqPlWBoJIcmfCLbIJPUXLopuqYnZ5nZnmVit6VBCaydXUEorkTiZIrUXO023o7xVyfxoYsNwfHBdTKGNvG8wOSmsOybSJyNpGIQ0yA2pLeGNvFlizfvDHItu3bpZeeAF1R/Jew2uoLmFB+bUdq5khWkXOpQuDhSrZ8AbCygI4vgTTKjM/OzNPa0Y6r1J2nbHm4H8uOYGRQgiDsb2rrNpJXTYYvITWayjEG2zZoYDwFVa7mtHEwgY9tSYDVy6ZKNFgjdOR2LMXs/CqD129waO8O0S3g5kKRyYLP0vQI0+Nj0gtLJaCzOUvCcYjaAXHHIhVzaKqPM9DZTlL76mlpEsApc+LEFdZJVvACAvHB1ZwOPq5WFS7XaM9G9Ld0dRSMu7LoploUmFiSr5GjXp3F9nI0yvZ1tTXS2tRCNlOnhE4jc8pq5oraqNFetAZbCMONJnBiaSLRDPFoVrY7i+NGiSqTnYy5DF2+pExrK4YogbLVYpfIEyAyS2eamFmY59rVMdHHplF+2BcfAtHTEr3CNsPSl/DetizxGIxXqe2rokRBRfY+lLkmZQ8X5G98zxI/bUK5cEOZ1KxB4GMcQ0WB9aUz5+SbIviS0bJARCA6FBXEhgFLczbGHbcMsDQ3x1qhSAmbGzMV9t33Xh55/4eok04vCwekWnrBrSepvRcLq3hBResfIqrkVue6Zmbml5U9rIrnLucvDvLE958nFa+jKn+7oCD3rRMXSCXFDSMyEH4MLfUZmtIJvHLA3Xv7eOErH+f//sdb6GqIEcq8ET2yAjtbehKE8mW0r+XFFa5dvkFdQx1hIOiVK5w+M8Te3gY+ds9GBseWOHxkGFc6tuwHnB9Z4dzoGhevzhEXAP38F99gXkm3LZvaeGRPJ7/83vXcsTXGvvVF7ltfT1Q8Hmiv49kXTvLdn5ylSSdfmUySmZU1luZn6WlIsji+wkBjIx9+cD3vu6tdwaksqIGKQLXtRJicL3FtdIULY0XeeOMGo9MFtq9v5BPv3c1/+5U7uONQF9GoJDQw2hGEfLYso6vB2DaBZPg3f/kWHr29nl/63af50eErNMVcfuG9m3j03g5eeO0q4V/qaGuro6z9x4Hdm3qJqK8rPOUKOFakA0vKzKbTKclfoHksjHm7hHO5ko1UXHPJaT34rg24sRLzs3lW8wVW16qsyon96V+/LlnNkk15JJMWR87MKYGxwB99+zxPn5qjpSktLbNUwrXbaHjNZSTjHrfdtZ5dB7p465UVzry5ir8WocUkeHhXNxt64rUAJhpx2K9k4GP3DRC3A+m5xYb2LF/7+nO8+uIZPnn7Vr6rYC+p+RPyQVOyESdHC/zaf7yPR+/s5K3XLpKIRLjjwHbOXJvn3ncfZEUyI4yu0wZP6wrAR6bKx7ItLMsitKfhaWhR+pxON2NkHIwxRLSWRen5A++4EzcaFU+rzBTg0myRdGOGa/N5mmV3Pv+/Hmd9Zx3vvmsLf/RfPkBSds2KJCxiIlBC4En2ADvqkU4nSSQ0kCLnJYHsU28sUNCkWo4EPi/Am6JUnMErTbNTkeNdB7vYvCmLrcUEEoxCwRMhbWW5l2lujRPTWEEAtgyQkbBUlXFxXENjU5Q77qsXcM+SbS9y9I0RLl8aY89tTWzZnmVqeopHP5zk0Y8WuP3eCrfe3szBu1p550f2E00kyNQncCIBsUyVS1fG8JxWbgxNcOncRX74z3/P4JmXyct5tQ0coGP7ncyIIKGB8mU8x2++oEz3L9PQMEVb1w4+95tfo2frIWaVJU0110uQy7QM7JHwNLH7zgcpKGqO2GW++Q9/ySvPfp3c2jIGm3UbD/LIJ/6EQx/5Lajfjh3p4tFP/Ra7D72Ptv59TNxYkvEyUrAqC3MrPPfkD5mZGMZ1I+y79SAZgfy0DHY8nSWuo6eFmWFC4xdGmL6cc0i38B9MefLMlmVLaapEog4ryyW+/8/nya9U6Ohq4c77t8pgBRSLeWyhrWjEViCU5/nHb6hPGcd2ZIgcbly7ofsEB26/l5SEYmE+x8pCma0H0tz2YJb6pnq1rzJ6Y1b7g0x9BEcxmBF4N7aELZVkYON2jeEKcF1h8OwRGeoVAlOhVFnjyuXzfPXv/4DR0WNkmlu56yP/hZ/5k+/T2rOTZ773DX7y1T9m3/5VDt7fQSoLg4OXOfHW63gVm97eWxh8/QXKuUVsyxBIsWwVI6NSlYHq6N7HrY/8R1ratpNq7SdXjOAZtZPMGWNq65XdVF1AYIGq8FG9bhwCVejbl175Psb44p7aoWcVT8VCY2GpP0iCsTUPu98yAAAQAElEQVSuFbaVQ7I0kprop48f6K0Yo2GxAuQ4wNKDCedQT/Nvlf9vPL2qtQvUO9C8GlbGJlC/ADQ2+oR1aH6jG6Nq2YLaaD4WgdFIAWobaJy3ZwmnUA1hFtySQbTk/koLo+TGT7A2d4xtWzP0bhxgoQT5ks/i8hL1aUd6u0CvMjhWaZk33jrP2JKPnWyVKYgR/gtnbRfbSFbktK3iClEBi54Go+z0VtyIz3yuwNcef42v/eAob52dUla5wIP37uPixWsMjS8JHJQEtt/g7OWr7Oq15Jwa5UA62LO1j1t2bKhltM5eucGlG0PhbrHtBK8fuyjdXJHzu8Dlm5Nc1DHsvI7uyrKGgyNzkvU8lUqFZCZCa0uaMOhqba5n+5aN7N6yjmvDY0ws5QkNZBWbYQWYJ69M6OQqyrOvHuf1E9cZmVylLttKQ1MD8YSlbEtAJhFQ0KnM9cExDr9xlqNvXuDS6YtMj0yKNxUGepp56K6dfPjR22iW0/7xiyf566/+hDXPJpJIMayAun/rFuxoVPrsirZV0RrCvw5SEJhcK5Uoysn5IVElFyEoLYay7MZZ0unV0uIap6+N0tTYLHDr4ylTZUkePIGkeZ0WhECpr7VBdNe+W1uZnZynqsxruM9yOKZlZGcDyrLNlvZdKucpC+AUcqsCdUlWBF5ichy5fBUnmpT8WFiWrZUYkBwaCVrNxsi2BALU2gHzK9Jl29V7ixUBFl8KlVQyo1iqyraUsGxb72yJrQ/aS/g+ECd93+AZS7rhy36UMFqbLXtRla31fB/HjhBojZ7aaUi1s2iKwx0DaQ7u7uX2W7eTVVKgu7uft44cFfg4zLwCxCAWwbIc0TcqGfAJfzdybmZWAf4M23rb6G/L0CBeRE2UwRsTnJcfGBPI+f7jL/LQnbeSkS8L6ZmSzYxbJdJulYaMRV3K0JhyaE5JFpIVYm6euFsk4ZZQjCV+p2htradOe7edqDKlFnnZoDfOXWV0dgHjJlSi4GgTdhITJMCPal9RSmVDRZsU6UUZR8VnaX6KVF2KeLoBT04ocDzRqEZKIk7AqvzUa6+e0n2EQ7fspSGbUbsKxhiMBrJtm3jExS+X8QSMbfEOUdSo2LVi4cQc+e4YmaSroHIZo0DbUUAUU4IE2R6/WqGijJZMOaF9lCXDF288+ZlSoSye2qJzhAmdPONEGBu5QiIm+QpiVDyH60qI+Np3pqefpjDY0ilttjFFZ0dEGfCbTOc81gTebr+zDdut8PCjd9DckiGvjHhKYLhUNVy5PimQViSnzK6RfARau2UZbAscyWQYyG7obeadh/opC7j+wR/8hDMX5gn/wa6v90Z9fvD0aV47PvZvtAkkW5Z0r8Ty5DSugqE67ffuA/001Gf5zvNXsDRHWVn6K+eu0NuWlC3Mk1vNa282Mzox7xAYbK+L0l7nckanU/WS1fsfaOX8UpUrEzl+7t5u0qsLFKYm6etrJVvfBJLleWWhE36J996/jvPHbnBLf0aJoiI7tjUTDQ20j3hnpA9likoWzCi7WlRy5n0f2s26zR385k/v4AP7swTSuYRfISbV8kKdkm/xa1cfW/uNujaf+/itTNzI8eRLk0TrEnQKQE8uLrLkGVYG57FMmikZ+689fQk3HmVxtci1oUlWdNpkGVOzE1oNIUAs6zQm5LttBYR0dyUn4a+HPPDuAd736X5aOl0+9fPdPPTwOpZmqyjuZ0XJhKWlIpZo+cZbNwhSEXqyUT7y4Ha2daT5tU/fSltrhsvXpsV7i9AHhnyVeFFV0NbSnOTBe1opKel49MV5trV16hQoogC1xA9eu8aKW+bjj23ioVs7GRlf5tzliXC5xIXzrg3P6wRxjl//0B2cPDvBvOT/jrs3ctv+PhZzRfExzvXzo+ozy+Ez0/iROv7uy08zMTzLv/zzUzQ3ZlhW4OTLtmIgLIHuQxqEJQDZGIRxS5w+dQFH9LCMKvWivrGOTVua2dNXx927+5iYy/OVn1zl5evz3LanlRPnrtXs/ZauBA9siVLJL7BnUzdWfrUinTMazBAa2rKyEh4Vijo2shyXEKAtL1SZHCkSlXEylsPCYpWCnHVeRwZX5Uz/+ivHOXdpXoZABlSL8vRubcWTY4vjSEHjqQRVKW9rR6sYlFe9S2+/zSPv7eC++1O8+/1xPvFzfehkUEdlyyAlrgo09XW2kLCiZFL1NOhIdGKqQFfv7dTXb8KTkQuj31UBy2Mvj3PyjTNMDC7w4Ic+QS6f4N5HP8UDP/157vror9OzeSd7H/4Zttz5XmTTlCmP4Gnf45fLrM0Z0vFmRbsdOsJtqkVcxaUZNuy6i/f8h/9Gx8BBgmiEV77x33jxm/+TdVu6uanMQX55AccYEgLFmd4dykomSErY4sksfRvvU7b6w8zfPMPa2gq27WLLOKfqssqevyYHWqZcKnPq6HFGBm9w/JWnOP3mkzz31S/I+CbFB/FDClVX70iMq8zPLIBEuiSnWpTx8pShELYjL6UpyXGX9HznA9vYvLmOJWV9kFGPx6IY9akqc15fX080EqGgVNhtdz7MAx/6Re7/7B9w4OGPqz6toS3iGZe6Rpv5haUajWrCZVs1B5HPV5hXdLamTPe4aPzWkVPEYnVs2vUQndvuJK3oPQQoao4v41csL3H62e+BX8RIyFs7DtK3+R5sGYif/lw7a7lpMhmb/vUxyUyJleUVdt1ygBsC2fseeieNkpO0jJ3lxrAkg5JvjetproNsuPUTvPeXvkS69y42br5N4FfTGEsSG7aSocDHEl9MgPYf1LJTiIqejIiHtlorvgDq/7sPwh6gPmjtvp4C9NFzoAKG8GJUD5aGMmEVmhLdybyiOk9Oyavd28ZWvd74YBmj+/C9RtS3w7/1V5Ut42m0LkfX0ElaaAxDrb2ttqitqU2iVuE4Kjb66KoaHG3QUqCaiLoUZgdZGnyNOneUvr406zf3YcVj2FGHemWn13Ir7N/WQXdHvTKXHheU7V2tRMmm0iQiHpa/SswqkY6WqItXSHgr2PlpNrXafOC+XezZ3sNSbrmWfXrx9aucvrLE9GwZT4Dsg+89xMrqMkdPXATjYEsIDIY3j53n1IXTeq4KoHaTSac5cuYS54cn6O/vEsjeImO3ylcff5mTlyY13hoXdP2nb76k7MsZolHJr4GcAGYsHiGRiNHR0YCQI3097RLxCs/p+O3I2Wts6O7khTdOMTS7zLnrUzz36jmGxxa4eHOO5ZLBiiVpaqmnX1mn7sYEfmFNx9ELOna/wtkLV7l0eYgx6djUzAyTN86xZ12W//BTD3Bw1zpOXrzOPz7xCj96/QpLfoT+bZtYt2lAQAvaenqJJNIyrGVcyc6SnPWaMm0raxXyAtYhYKkKJFdFp5BWeR1VInu2qD1FM41Mjk3X5r45t0yn9raq92G2cUW2abVkcUJOPqcj2a5sjAZlxZKpOGOjE7jSC1/ysSawUBVYkgiJHpZ01ca2XK7duE5zRyeubVEWgK+KL6FT8WQXPB88/SgrUKkI+Adyep6KH1QJ11gxUUJn6Mtej94cpa6hDmMZqtqPBbiuK6kNqM2pOw1H4Bv8sEI64sswVQQSLNuRbvuE2WhLsopjq3WogYFG8bFsT1JS4ciREwwPjfHy4Td5WfcdvetobK6nsyXJO+/Yi+cVmVtYZk0B0KICmcnBKVKROLu3rKcllWSnbIWlU66Y5pUK0d7Uwsm3LtPa1MiBfRsoKDjEsvAtW8Uil19lYWlePmxWDnxYJyE3BSRHWVxZZkWgVYerytCVBEzKausxt7jK4lqJNRGlLHrOK4gxsmm2kyUwSQLi+JILT6CxooArDJ6qXkXy4WnaQO99IqLf6vISLeJJ+FdhEJ1CWxPal0Cy0ZF1WF2eJ1mXpqm9hYGBfvnLiugEgehqa+2amvnZORLJCCn5GQOin4UxtvhjYRmDQZ/Ap7EhwfJqieVchYj44DiW1hFQa6Dx8Kryy7YSMWWMABziT2AsNBvRZIwVz+eZly8wNbNKMhkFN4rlRBibmGJI4HVFbRPy6YFonpsep6wsaLi++sYUYSZ7QlnOGR2/N2XrSCbi7Nvcy651TQoMbA7cto0t27pFM0/BjGSkUv23tWsPWmBJwHxicoktXUkqUZtnrq7wt8/coCSaedKlUHZHp1e4MraqflqyNm0si7a2LFQKtKWqfOx9e5QtX6J7fRPnh2bZuquFn/30BuxKiZffHFKQ4CmRYHj6zXEW5C8P7uojnYpx/PQwJQXz+24b4MdPjXHjrTw3BPJG5qo8d22Nc8p0T04uMjGbk1zkhGOifPadu0goAxz6wLySDn/05WM88cwE2ze2Y2yjHfnaqy9+VmlrTvHrn9rL3r44i5M5Tp2flg3JcnOuXPuzcWvS1cZsgkb50xDwWdqXL51NxF3OX57l775zToHCkDYd1GTBU/uY6PLjwzcp6bQgnXTZp5OGik4EFnOSYZ20+eJ3fUMjjusQ8nlufoHwVzTKonNK+hMY8KT7tmXk+3O4qTU+9593c+ylG/zT31ykmA+oiiZVybeRnGQzjuRiQf4ixtXBFY5fGufTnzhEvWiflv6shHNKphrqM9q3ZE7y2NyYFk968WbH2THQTG65yukLs1pTlViTxwMf3kbH+iwHN2d46NBGAfCN0usMG/s7agmRpOze5z95K43yTwulRQa6m3BjCU5fnKZHp3o5BS1/9JWzvHJ6lksK3Can14hLR7Zu6mBIweCYTi/bWhtluxzCAAJ9jDGE8hTql681Btq/pVKRXURciwrzuY6htT3LbfdrTYc6kAlWAFcgr1Oe+x7cQcayWF6pgtq/JZ/4jTem2HdoPfE6B8vo5aoMeV5K6EgJfR0/RXWkagKLlQUNomxHfk2CKOKixYT/ACm/XGJ1EWamyyznqsrKBFiKli1loasC1a5rKbsgo6Sj22VlvB9+5zbufqgFxymSiNv81u+vU0TURueGZeINDmdORPm1T14hGknxkU8cwFiKHM/K2L48zhf/eob//B9u8Nd/foOR6wX+9k//iX/882+I4UVmZxf54McP8eBjt/DL//XXmBgbwZSj3PrwY3jRGGszb5I2h4kWv8zkmc8wP/QGYrUMmM3m3T0i8nq6+w5huWW1mWVAfvuWdRYzF57FzV3gpX/+Kz70U+/j1AvfYfLqi8qE/4C2zkb+4+9/je13PKqsto9jWRjbwhFzigsrGBnhuuYWHUk8x0tPPYFt2zWl+vi//0+0d/dRKfsEorEbMYQG2BiDpf5hpuri8aOi6wpFBSVGx6xOzKWoaL8kYFsqeBTyvto62I6DsdDVJpONs+NWh1MnboieD3Pbo58gnW3Dk3JFHIuB9f0CrnmWdXR9y6EH2bz3QV57+suK8J5n8OxZlhfFg6jLGz+a4/LZgpTII+rGRRsjIfLILZXxqjbyFTXAHUa57Z1JDtxyB/c89ksSibiM5W0qdxIXAAqk6LJ/3HLvA0RiBEbrrQAAEABJREFUAneKZAIZ6oc++ft86HN/wnf+aYiffHeRl59e4KkfjjKlTGJ7RyPlyirl0oLW9i+89J0/4Yf/9+cxY3/M4sgTxHVUf/n4j7h5/NukEz6F5SWKeY9szyYMjmgRYIwRby1dVTAYKYmxITQGIW/0iFj1/xX+7WPp6sr4uFp3CHZtWRpL96ER8o3GVMdAVx+NqWtgLJQkUC/NqRlRvY2FrXp09QMDKsYYfN1aurfUJuRx2NZC/YxGs8InQ2AZfH0Zo8Z658tZoU+4FsK+AfgmpGoQjqIS4KhtVYa0tDDMwpXnyTqjHLytj/Vb+0ll6sCJsSqQ5yuDSXUJt7TEtBzdU0duKtpPYwsY5CoJ8n6M3Vv66RTYtBRIlxQsxr15tnXHuGVrm8BvP6fPnmN0fIrF3Bp5gUbhPLJNbQT6Cn+PcXZmmcOvXaGiAO72netZ15Ih/BNEv/ozj/HoHQdQxMmTrxzl5NUb7N+1lUwqpT3YOJL5LcqoO5EIGEc0dViTjVmWran9vuXRy9wcXyJZ30g0k6al0a4Z1I7+XsrFNW7ZvZE927T2tmZGJ2fY2NvBi6+dYXxqlUgsSWtrKw2NdUSEC9qbknJWkZpuXbigQPbkFc6eu8nI2Dwr+QphBrG9pY6f+vD9/M8v/C7d3a18TcfWX/zWyyxIzlq6e9iitXcoIIgkE9i2zZRAfAiuxgQC3IgjIF0Un2IQWJRKVT1XdIxepSTgVChVKKguzFaHzxXp/1rBZ1WAzHFcZWarXJ9apC4ZZ1GOKSfBCY9dPSvGlak1opqzuyFBU5P2I2A7OTGPsaL4geyDAK8nXlQke9m6JqanFojH0rhRm3ZlgOdyOelWWQGokUj7eNUy1WoFX+uqCtQEAllGjjW0FXnRHycO4s3s7CyxeFz2JaU+JXxlPYzssjG2ZoMw64n0xsjuIZk1qjC+3skxuZaNpeJVA3y1cVxHTT1sxyfierUSV+Z4WWMGXQNMTM9y88plGuobaOtoZ40IhWKJa6rbt6mf3bs3cPDQfppb26hUI1xTwHH5yjQXrs9gmTgPHtiPq8zhtoEO7LJ6OwEP338bRg63KRonIhmrar8rylqt5tdYWlmUz1ojGrUEiuKksvU40QQ4EYoVX/szOJYjWxhgOVHiySyOm8K2knonuhOTzFgE2nNVgMMTkBBOIbwGeBj0EQ/DvUe1lsnhIc3RQEH6XPX03jLSYTR+hTZlSqMRi6pxNX2UdtHDN7beVTVOIHEyVMUfYxtS2SyTCgAD16IsHlq2hQggWhu1BduyCMzbfZrasjXwZzs2oXyK+dhalgntMWqjks5k5AvrRIMMth2+9QW6igSWQ5k4D7/nw0ocNes+oOxLwrSXrds3UtSpyOrSEreIL53Ss5+E/1grXkdzz4Dk/f9H11/AWZZWZx/o/91y3Mq9uqut2n26x90NBgYYmGGABIIFgkeAIIGEYCEEEpzgMNjAuGvP9PS0u3dVl7sfP3vfZx++79rv3tO1+5yz5ZUlz3rWWtUzCNdV9dN6R4fOcObkECsXpblwdSsaQsv1wIQlP0NFthPIUEuR7Dxsy8KT/5wbnmFC/rB5WROf+9yHiGckdx9sA8G9ljG6T5/13RhD4L+DQ5M64ZGV/e4f8MlpmlDS4tjAOG9/12ramyyMEtLWlnj1WUf+cUhVx66uOvapS77rUJ9sriQ5enz9D/u46Ip13HtLFzdf1EYuXMFNOAS/8xvM39rezN33voV/+cSd1Jd76Dt4gklh1ae/8SJHBuZVES+QjIRpSISpS0cJh0MaF269cBkN8o+jz50RLM/z+AsDnDs0rkr0OGX5AtpLc02cTUsbCckWC/my7N0T4c2y80APl13Uxd/91Qbe9d5u/udbt/HDf7ycddpXc0OEI2enkSvjyhDTUUdDeTjSqW0ZZhQvvXJZdgLbNnXw9rdczqruTupEfmMhRzqxMbbFkVcneeh3Y/znV17mVz8d5NypgrYrW/GRrXukkmHSmTDOQpmO+iRHTg3y2Etn+OAXH+Fr9x1jj5KFpqYUIdclWEwq5lJTm+SfP/NacvLFfYe1512DnBicJF0TpqDKuRuJE/zq7M4Xh5kpuQycH2HozAS337yBL3ziBt5w40YWt6bZ3zvJR3+0gz+8cJLFTUm+9tWHOHlugpOn+6p2E9iykYEEPrfvUC/jKm4c7Z/W+i3mVchYr9iUSsYlA4v/18vHlw1axsKWnILzRp89+YgnYVbEW0rCNksesPPkNE/sHSQSCVV1sm/nMRqEV6pNEBV/Oq0u2VzZYXhginMnhUvyc6qHZ5idKTM1lmdeJf+iCLVtO0SjMQWoDG44rJZ/GTzIZ4tk1WqoKEOvCFQqBZ+QnCKZCuuyXw0srhx6Xmw+IIyW3cOtb07Q2hnmttev5kzPAj/5/hg//84kP/zGAgdfrRBOeKze1MqWrUt4619v453v7WTp8ji2SVBbX0vFVFi2JkW7qpzRJKRqI9UAkUw10tgcoaAK9yW33sQLj/4aUz5PfvgH5EY+SdT7L41pyETOUJgflFBKtHfUcesdV1Fbn2DNmjLX39hMZeoQG5cYmmJFrr+im59967M8/cfv85vvfJaOBpcvfeVbCk4O3/znj1MqjuOIIJw98iznDvyQvgO/FQE8xrGDh5kc7CeuAGipAmiMkdEGivTY+fRDDPefVKCKc/tdF0muUWws3JBTdbxSUYav+ytygJWbM2y5NkmyzsWyLWzJ0hGoxVStqEjZxkjeYRvHsSgHz5Ghr6fI2ovfwuYr34ATilPUfWUdJ4+dkq5yxBMpmhevoW3NdjAWs6deobIwQSqVkv49tXs8Th/M0tiYYX52XufQPj3UwCA/bwuXdXjIEC3mlUwV/SiWgpEd/C5CyzYKBRvZKPFkFNv2+N2P/pWx/iPMTvdy/tDjLEyNsGr761m+6YOsuegNxMIJorFGOloWsXLZSnUcXgarrCTmfznw1Hc4setXHDvwXY6+/EUOPP4VFnru56XHvsJvv/l2JodfwRFwlT0PVzKIORUimtPRYRuDTuk7uDY4tq97TPWzaxuM5WPpncCRDKAjkKevd98xWCEweneMIaQNBQTXCm7SYeRkf7nXwjfBYfB1XsLBBN+Db7alAYyGt3TaEEylLwQO7Ms7LJAd6TljQ/UZQ8WyqWCwgsMCLCPiYgjWpG/B2epnWzq3KMhHT7LQ9xJOqYe2ZTW0iGz6doRx+dvYVJ50xGb90jqaFVgKIm/9kyV6Z8NqBNViuSHZBpSxGC9YPPvyfkx5nu5FKVYvqWXb2i6WdzXJhlymlIzNTM/RUlenhDjKgvzeaEFrNm5S1WkZCVU8nn7xkIJxgfUiubXpJFs2rmLtyi5VgMc4cqaXnaooB1XYloZ66lIJFrc08fLBkxw5N8jDT+2WXEJYkoNlDHrDtW2Ea0wrIR8LAuz4tPzcJxSTTStRqEnFOD88REdzI8Hv4J040cN5Ec0RVX2XLmkXAc9Qr2BWn3ZoSrk016aYV0v55Z1HeP6VI2pVDuh7gfn5ou5Nct0lq3jDTReyccViTp0b4evf/x3/+aPfUHCjLF69lJXrltOsQBqKhrTPkoiDr+r6JL5lVXVmSkUqxRLzIqVOxMW3tQ/jUxYuFlT11SV9thRYyhQ8veu+UsViYmqB073jxNL1FOfnGJpYIADxWmFoWYAckI6ikqeihLJTVfhI2KExZdPUUkcQJCdGpyQvR6TCkgw1p+yuKJQfGBiis2uJwD5E3/AIjvC7oEp4sZDTfWXZUgUTZMnCBiP79r0iIRtcrdnzbSwZnadu2ryqkMG+jfQdjKvTWLaD5/n4OiryPU+j6QGCN3wIglHwO7uu5eieivatscMhQmGLkPzKkZ+WynkWlBhNzMwxNVsgq4LBzOQkxq7Q3JBkRqQ3JDtpWrGGs4OzhDXXlqWLVC2dJE+cdGsndYuWY6VaODNW4HfP7uH3T7zAxPgIA+dPIzGwdcsKIqEKwX9d5pd/foJz53qZUyvf+AUiMZuIEphINILrhqp7KoqkVkR4vGJePuthuzZVDIglFJca8Ewc3w9Tlnw8z0FLouL72q8fbJrq3kFiMLrPUPGMvthai8/c+DhFyTNZUwO60dJdZSVaJRlGU8LQ3hilRyTS0VpKSihKJiRyX6SoBMjC0iM+lobTByqytWg4QtCFcAPyojUEi/HkMBXp0tN331h4mslxkM+65HP56jpsnTc6dItWgc4X5c95gn+oGhZZiKfixCSXsuJJPltgIVcEJRN1ja1ktHYjHF2+YhGbNq6XbF3qhQkjw+N4jlGxZhEdKxqYnJymVJhn7cYG7vibdew5fJpMbYRd5xb4xm/3sVCuqJtwgj17TijmuZIVSvrKkpdHkBDUybZbmxJad4gjwzl+9vBB9u87yZKOFqIhl3g8oqS3hebmesWniuzL1/a96q/rWJbNgCrl+09qTUqebrvlUgYmwlywfhG2ZFO/ooa//9f1vOuDS0kkHTo667ni6qVs2VxDMmXRWh8jacNyVbk9yem++3YzOAHb1rSwflGG127t5N2vX8Ptly7igs3LFLctHlUnywslODdaZFjV6pNTHnHF81jYlz1OUlaSNjOTpy7tsqglxmT/IL99+hiTUzk6V3bQo2f+/sd72dufI5OJ4nmGI2fHeP5AL4G/+0jx+okokXr9VYsJWSWK2uODPz3O3mfP4NXW8OKpOZ4/OsvUfIXXibfkZmZobanDsu2q3TiSy/x8TiS2yLrVLbzvXVeR0PqGlYD39g1VCwCViqe5Pd3j0Xc2z+A5D7knlnSLrCkaDVMseHS112IrKVq8fBGdS+pY1tlcxeuzPaPsOD7EjTev5913b+K6La20qBCwpiPOptXtzI1MMD8Abc1dHD8yyPZNi9l3YpTJBYuQ1rl/1yjnT47JTi3a6xweeuk0n/zOS3z6879hWkWTqB1hYSbL9dtbmBWWP/LccV7e06u5LRzhbTabpa+vn7K4U/D58RcOinAPcKZ3iJDriGu5PP3MHmb0rDEW/6+Xwdb89Q0p2WOI4CUPJhIKc9GaxdqrRT4ovBQqDKvgUdGzxhjZrc+vHj3Nr58+Kj/1dFRIJ2N0tDcQ/Odjz43PYVkYovEQIQWF/FwJX+W4sohyoGRfCJJXiaqoqulQzwQbL2yhpTMuUWsJerIsDy7JeETumVfwrihopCVQY4wcDJZ11/B3n27lznclOXbEZ+dzo/ziR3v5wTeUwUdauf2WW/n8l97Em96+km2XL2e0v8z3v38/D/7pGbpXJ1V9ySnbmlFG3cyKTZcyPaNNFEIsXbWJbZu20r1yHY3ppQKvPMd2/4ADz/yYFWvbeOK+7/DkHx6juLCSuuSttDSLRNdcA35Kh0W5OMqTj/4b6zaN8+AfXuJMzxn++MdfaqyojLKWb3z9K5w4dpSP/fO7GJreyx//8CNOHz/O5VdcKoAe49v/+lGO73yAP3z7Y+RHfyubyIkAABAASURBVMDRF7+kzMyw/sYL6B/eS278FU4feAFXSg2J5MTTIU4d3qv15CkKUOuVcfkKngvZnO5xqZSNjgqBgafTjep251m5opapwRxGopbuCYJT8B4Q8OCcV/GlK0RoSzz6+8Pse+kg//zXN/E/H79DBP40Jc+jJE1V/Apvfs/7uef9/8rWa99NZulWLn/Tx3j+2R2qIPi8470fYX6uKNJQJjdfppK3qJR9sqru+Jq7rraWkBOW4/kY6bySr9DatIrVG7cw1f8qDaoAhCvzbH7Nu2lYeQ05ZYq2HVLF4Tz9x15kpGcXmZYwrzz0DXY//QOwXFZf9g4+8bWHuOTKO2jrqOHY0TPMqbKWk4PMTE0yvzArgp5i5wsFek8Mcv7gT2lvdsjnxpibPcYLD/2Y8bOHCIVtEQKwjam+W5bWaCOHA0vvIZ2PyV9qoz7pCEQEFI6rTem+QJZG9xgHHNeqVpA0HGGR85hr9O4TC3tE3ZLGL2Es5CmeAi+4+mSMkXR1aCwfkDYwxtdRxBNJkErBoHt8gpc+6h4oWxZlPevrMEGU01lLFM3Ss+izjxXcXuUrlq77GsGyDWHZ0dzISSbOPENzbJTlq+qJ1dUwX0kh/sm54Tly8wtcoPNLmxOcFnE9en6Ck8NFsk4a341q+AoRUybk+Hj5OaaGzuNXioQdj8baOJvXLBOAZukbmeTxF0+y72gP1199CaNTU7IndK2AL6dPhIvUZiLsO3SYNSvr+fC7buJfPnwvluvwzKt7eWHfASoSWMiNcK5/nPaWWlLxiMA/x9jULEdOjvC7h3dztm+WhQWtRTs2lodiJ650YeHgWjZlVV/6+0bpOTfGyHieknxmemqaYZHuJ59+mfLMODEpOJWupWc4iy2ldjXH6KyPKinKMz48xiNPvMKRE+cZGJ5kXGRxfGZBPp7i7W+6nDe/5mK8Yo5f/PEZfvvwK5weWqBx+Ro2XXs1DUF1OhYVmQIsS3OX9Q625XLw0DEa2looennZQ157s+hUVaVeVRgkX3wDxpLmjMgXVOSrM6qaCEZFZHz0VQA8RU1DDV40SkB+8yLXZwYmWLekTTLOkVe1StwK8T3NHeLlEwPUSIbpiK+qbhNTk1MsSN+hcFgBpUJUNjLUd55FiztwRQwrRY9sUPiQvqLSQ15YU9RgnkiYVid/Luko60CBNqJ1FavLto3H9NgkKXU+XO2/okq7p4BlbFf3ak/CFaMBbJEAK/ggI/dBz3paaw4j2zKuwQn71DfGSah1XBY+zM3PMK6O3ux8VhhY1limKoeKKszjY/1sUEK2or2Wlc1pgrUPiTSX4s3sPjnImILrNZtWUtFeypqvLPvwfIcrL+jmissuJCsnXrFshfC1yAOPPsvc3IzswmZl9yKWrVzJ8MQspWKBgKA01dUTE5E0ItOu1uqEbFwFUkc69lTmjDhRLCsi+3WwnBCWbWtGFEyRLj2qH4SpVlBFNhV8yVOKrp6vSL7lYqUaaAulvHB8htGB87R3dmpN88zPzDI9Ma79FbCV0HQvqud43zjYMcJumHzFqQ5VUuIj10ci/gsaaFrHhBRTSziW0bsn+VW0NvB8D8uyQLrwFK+NcfBBz3nUqfp54nAvvuwAPReYZXAtuKGuPsPS1cvoXNpFbUOGuvoacnN5rTGrQanKKBwNyc5mZF8enbKrhIomIVc2oDjfoT2Vtci9B06ybls9tfUFzefRsTRBz/lpfvSNXRw9NontRAhFnCp+YcAR8azPRJUYy/b1fUX3EhxHa9baW1pr0PA0p0JMSH7j6qT/4Me/4Oy5ATzZXSFfpK9/mKHhUUIhC9vWWioekUiM7Zdso0X24xVmiGTamXKWU3Jbdc+84o/P6fP9fPnfnuaB+04Jj1I0iuzWpMJMTFb49Puv46ufegNvum4ZdQ11LKpt5Iar1lLXmmSpSGreTfH3P9zJqb4Z+bnDr3/1CL/5+a/Zd3qIv/3uQZ4/PcmQcKUgm8hqjRdevpEFdXmdUIhkMszd13XRYnv6bLF8wzLqujt45uXDzM6XGVJyuWRlG1i2MNaTT1SYUwFjRn4SxDPHsVm3vImQE2V9S4zhgWk2KAko5Qwf+dSDIqJp1nTWced164iIxw1OFBifK7B4UaNww6NN1ext21rYtq2dI4f6ufdvfsyZvizLlrXjy2YqkrsvPXp6J3jJ6CplqEiu6LwtGZeUbEUFzms7asnKRn71wEEmZ2yCQl9RXS80zuY17QyoUrshHaOg7wu5Il/40JW4uRl+/aOn2b5hCXe9br30N839TxwjLnxZsiRJWknb3EyJFY0R8iK+IhSsUhwKfp0oKy56n0j0o68cF9b6LGtMcsWyBsWnWabmstK7Q2A7Mg2M/sgV9N3GWL582iYacySDSrANiTe4A332gl1ijL7rcBxLey2zsJCvntcFatJhjPw+K3+urU3xxMM7ePSp49x0xRLWas3lsk+uWGEmVyYo7gXzD49NiZ/43P94LzlNYWkqysUiFQUxY8CWZYfCIdZfsIVEOopRwFuQkqNRl8O7ZdR9C3IUu7pAywZXbMSVkQcZbU4tgsnRHJYcvWWRy7qLHAXSCp/74AA/+movGOhaluGiy1pYtsomkjrHqZMvUvRPi0iUcJ3F3PJX/yKia/GvnzlNIW9EWOu44NrX0brkerbf8FEB/jpuu+dTbLroLXz6xw9xZrBAa9N2kfcPsWlrB/npV3nzO7aR9xyef2ofr+w4xcG9xzi4az/TEzOawzA6WuH4YU/keYo33HMxgz39PPrQ/dxxx+185O/eTSoR46Mf+yhHDp+iOG8oU+B97383P/3RT/W8y823XM1Nl6/iH/7t29Q3vIlwbBHf/+oHOfjUz3EjBX6hz3MTPcIyi0xdG03Ny3RPjGgiRVpE9alH92PJUe5559vwrQqFQhbLtrnhznfzn8+fYFH3m/j19yfwSwllT1G8soWKPBQUbEOSdyDHIMiEIhHWi+BaUkQ0Fqajo5VEKgGqLhgZV11NUmCTYdfzT+GrWhRPVzjy6G+pE0C+7aPf4P1f/AWX3PY+Pvf177B89Sosy2JoYJLtl1zGW/7mfaxcs54bb72deDQFWASgHY3FyNQ3s37NWla31VIZPcnU4DCTg0PUp+rIzRrprAXhO7/9n8/wwHc+iylZ1Ark//y9L3HoxZ8Qnj3An3/+PfpOPURNxxh9g4P4SM5BkqYj+DWPofMiDtkKWR35AtS3tAtMHXUf2rhg+zaWLG4jFLHBhYAAJ6MeyQjEXTmVAdsY6QoBkifi4JPU+YgCaUiyCdnovE/UAcfY2rePbRvwjQAckaUKrqt79EwsZIjKJyKWxhXI6Ucr9ar3WAIeB09j6FF8LA2hN/0Y3UNwEhUpqx9s42tNvp6jes1RcDY6h16O2p8aXtcMjq6aYASdcFwN4WXxJk6QP/8CmfAIq9d30dzRhmu72F4luBO5KZu6kmxYnODkmR6efLWX6WKSTE0LAyPTuOGIbKgkH6tQCdhaYY7aSI7rti3j2os3a10uO9TaeuCJnXqmgfp0RjJ1OHKyn0mB9Ig6WMGvMAkkuGhTC7FSrwJOiE+9905uuGQ1tmt45KVdHDp1mlUK1LdedRW+sTgoQptVCzAiPBkYmeW+h17ikeeOMD6Ro6xgb8Ixlne309ocleyKkoSNp6qgsUMiGT5FtUdL2iP2Aq5TxCjAneqZYGqmzOGeSQ7qcGxLpCnHmhUdTE7O4/hlKjNjHDhwWBXhIcbHs0xOzZGucbnx8rW85y1XcclWdUgOnOU///dhtfdOU9PSwpJVS+lc1kGmIYMr5Qe/ShXElqD9mxOhy+swlqH/zBn5cwPxRJyaeIiG2igr1bpta4hJZuiwQD9lKb5YqVASgQsqlsa4SLVog+QWChQrnoh1vfZoKLoxAXVJSW2RA2cGuHBlJ65VIQBt9KoIuUu+y74zo6xXQGxQJb6hvp6R/jEKGsvReouqSBfzORJqdwY2Oqsqix2KSWWSh9YQFUkOcN7XWL7xsOQfxtg4tq2EKU+hBJYNZRGahdkcGSVt6N6Svruyf1f3BYE+wBXj+xh06F1vstsKoZAn4uAqYIYw4QoFVS4nJiYk/0mySrYrRQ9NiS0S5YQc3ReltbEGIxK5ev0GYvFazg3M8ZWvfVc2V6ZEiFzJxkl3sOfoOSXq/VzaXYeR/doY4WJgn30899wOFlQYCH7f/tTgDJs2SLd7DnNUnYyC5B/YXzFXko14CsYLnFdla2pklIpAxS+VsYoVwrI5r2wwlkNegiiLSAT5kaeYWFCyX5BcC+oGlFV5rqhqXJJsy7KHguKmJ/8vaw8VVWMR0Q5+Vc4WjsQFMvMTkzS3i8A4FmElULFYkpa2ReoA17NdOu7tn2ChFBK+OmQ1J05Yo1l4so362jSWMMCTgC3b1t9GWJilKHz0tP+C1mBkYwSEyAeMwbKd6lc87QtEPEK4xqFHHQ/LtjCOjWO7VdsNdDA/N0u1kDGdZWJoikrRJyr7scMuwdCxeEwY6xAkcGeO9yoZnKaoRCsSjVHXJOyXfTS1tPHqi4OcOjDF2PlJJs/PkJ+tUJo1xJIxzg7NcODQORoVn269YDFbNi6XzVv0D0/JbhDRGqVOtpxIxDhx5AyWdDI+meWt793A9muamZoqYelPJGQp+StXeYdtWdi2LT+1ZHcOvpTlS8ZLVy5m5cZVRJqXo8IuB3a+wKpEgl9+7TTf+Lc+Dh8xHDteoCsTIlOaot4Ncaq3zE9/+iIndx1SlHe46+pWbtiWojUdElad5YcPneB1Vy7nO599LTv3D3LVa1/Pm+55nWSSQ4tgaqFCY2ODYl5Keg3pnMWsEmRBOtOqFAcK+fVDp4hlamjpaOGkigQNSxezfHkr4ZCvISzOnRmUjxSlG1QwXMzf/+0V1KTCUqnB4BOO25w61cfgqUnmhcXXvvFC+qdzbNvazn0v9PLb586yvLNZWBTHlZzmlHBHYj4bVzfxqbs386k711Ijm8qXfOLSw3M7DnPiZB++bMdxbT1jy1YcbMlwQXhi20bxUYeuIVvOyVduvOECmpqSjMpWgl9t+6/vPsXIyJzwziaVTBCKpzlybpT3f/15Hn/hHOeGZrnzEw9zanCeciCMRFRYsMC49Nmm5Pm6q9aQn3OZHZ3ntZd2sm19LWeVoBwfmGLrxibecOVKalUwWdyaIZqK8+Se8/zXn07S3JLkNdculayTZEXey8oCGrSuLRd1EVYCF6w3Hg0hmJHPVxTvPIIiRX1dhmQigmPZWMaqyt0YQ1l+PK8YF+zZAK5kMKVO7Yv7T8m2Qlx/w2Z+dd9+XbF57PmzSphC4qAxjDF4sv+/JCUVLNnkAw+/zPHjAyztaMZqbmrTQxbhmF09AtZfFLgMD/TJ8H09YMT8beLKvEpyPCq613W0cIuSgMey5dV6KFCSj0cACgHe3vTGVs6dLvKTbw6x7+VpjeFwwWV13PSmGi68Lobnzqt+KlezAAAQAElEQVTyc45Xd06w/xWfFx/vZ6Cvj9xclMGzFmdPzlIUcHV0LCelYJk2SbbdeA833v3PIqercWvWcfLUAMsvuB275VpefLbIXhH/F55+lu9/6/sMDp5ifGKEcz1HBb5HKFRmKaiVjLEYm1xQe3CWVCbG4w8d5ND+QRpbExw8vJOXdz7O4MhpfveHX6uqZ8B3dOhHQrQsQ0Bujxw+znjvSVZ2NUtxNudO9NN74gCP/+yLHHnup2DmFDikPBnmG9/7US6+4TW4MZe8gp8kxPmzw8wvzPDcE89oYKqydFyLk4d38dTPf0nwaw0lEZJ0po6bX/MGVRXa0EpkBNKHDSUFKdcNEXJdKgJ1aYCygogt4DSWhV/xaVTV0pPc8jK+4f4z/Pq/P8XDP/4oy1e5cq44yzZeyMjAYX7w5Y/w59/8L8P9/VUHsx2H177lblo7ujh38hS/+9VviCds6bUiw0zghiE7P87q7k5WrFzD2g1XaKybWLv1Wl57zzupyTQwpKrCvW9/D3V1DczPTTK0/wl69+8QKBdY3F7HwthJMu4Cg+fH2f/yDMhujDZoW55IS4Z6VU9q6xIEmw7HQsxMjPHwn39FR1cnmy68k/UXXccDv/gyO+7/MuWp06TiDmGpKeb4pFyfmGwy+FwXK9Oagpa0T0e9T1eNR2O8QtqFpI6oqgi25SOxEVI129UaHC3Elo0Ih6h4BlvfI7o3oothx2B0zRiDj40xNpb+IIO3gnOBIgREVvVAV4wOCzD6Cd5tkVs9qfss0Flf18HWmLZGDCrdntYUVKftSpapnv1MnXqKuswMixfXqmq0WCCltpiqj6HSDIvq5fgbUjQl8pztG2bP+Rx9MyEFiCSeHWZ6dp5MMioCXsLLTpOdPIftz7Ft4zIu2qgKn0jT+aFxDp0YZHZujiVdS/jzE7t49cAp7r3zCi7eupzHnnulCpwVtclXqlqwpCPN9nXL2b52KQMD/fKZ4wif6e5axMaV3TTUZJiem+ds/wQRBeBoNMLxM0McVXWnTxVhFXRIZ5I0t9bSoArE5Rcu50Nvu4m3vvYSHFNBokP8ANuWHUtC6FUfd4mI2AwJyEuK+AG5Wi6CWdDNx0WghgdH2b/vGP0Dowp+x8koibtww3IR2Jzajktpb03QvaSDgaFpHn7pGE/tPcvAdIm2JV0sW9VNui4tkluLCcmIXJc5VcoW5haQmmQbIQL9OgJcE4DwzKSCYhfFUoF0Ik5RhEguR1kJQAC0aE1l367ajk5hGSgEFV/ZjiU7d2VH46oIx1LSkbERrJBTKduJJgnZtkhinr7xGbqadV0EKcDVSsUjqAzlRDafOzRQvdbaEKG1tYmxkRFiwpnB3kESIhHpWISFfJayMNmIUFsSZlFJnC8bjYYiCmYLlFSJEbhLsn7VbxaU2OO66CEGVGSIpuOEJIuSxvGoEOCKJyV72psvnfj4EOiKoh4rEYl5OE5Ja1xQBXCC6akZ8tmCSHqF6q8o6N5QxNDUmKCzo5F2JTKJSEIV3TJTEws01DdzfniWfhEye9FafBUdtGU8JRP5koNJd3CwdxRk86/Z0oG/MKY5ZLMLc0zn81iysYnZoipIFZZ2L+LqK7ZxUkSwT0UCX2sOx+KEFfgrFVfr0jZLhkg4TiaZIvAPynn9ZNEV4WlRPmrwpbNiLivVV7Bki7ZAwnIjYLk4IR1OcIR0zZVELFx9t2yDJfwMS8cyPooiJOFUDSURCx9bz9poOXQvqmVyepKReQ9Hz7l6LqtY6gtDLOmtRuu95fKr6FrUKRmUkQGiSdAAlITznuymUDRURLLDtis5+1i6IdBxRcTUGAs0Vkn20yASMzmqWKqiDD4az9PSsoyNTpBdWEA7rd5rZKhOxCKfz1FQ/A+OYqGI0b4dEZZgb4F9pZIJ6ptSRFNRfK2jgs+ixmYi8svKTJE643LdliXcfNMa7nnrJdWYsXhxE03K/u8VIeo53UddfVo2KtvRvjds7MRYFa2/QinvyyyNYksz+18Y5YzI+ux8nlXqkleU+BTlf8ayccMOSKa2ZG2MwdI4s5LnsGzIOBmi7gKFkaOkC7NsWVbHxKzP2ESBXLbMljVt1On5Zw/O8asHjxBSTP74mzaLAM7w7jvWcOXKdPWZjhUtlEyIncPwte89g70wxYffsoEXnj/Ez//3d3Qva5EsYVadqPbODtZtXMnU9DzBencfGuIN29poSIar5K8hnWLrpiV89/cHeOLFc3z1Px5g38FxPW/J3jwKxRJldQ6jYUNJWPCjX+4iZJmqLBLJCO/5p+3iTGGKCYedqjb3DpY5cnqUx3b1MZGr0L58ETuVvPScOc9HblvJm65fyWWXLubyS5dwbmSeE2enqO+IkEpHsTRu4Mtl2UlCyYyt7xIheSVMJZ0LPrvSuTRB2fNl15KvsXjDa7ZzondS60X3Vhgcn2NKXW2j5xeyC+zZfxyZI/3iVhXfJ3gFRZmcZ7js6g3sffkIR/eeol6Bt6PBZXq2TKqukcVdKTrXZfjeQ+c50JNlkTA5KfPNSq5DIwtcd0c7N98hndWkmM2XOd43y0X1UTIhG2PbaHquuqKZS6+s0bNpFi9u4aKL1omv+BTyHsYY+ZjNyMgU8ws5bBeMBZ6A1xh91l/hoPCkvQayaaxLEXYdXB2BTL7/3Uc5cnQQN+RKHhbnlbzn5dehsCu8jWieSnWsYLySkutJ2cCw8NsaHhigrKw9O1siP1+pOmsgFsvOiwxrBfqSVMZQ1xDDlgEHzusL9Wwbga+lcxZWCBKZKG7YFujou3b70qOz7H12kpAbJiUCUFeXZPPWTl54coT7fnGW554c4qVnxygVl/H0AzM0NKTwSqP84b8+z+zEcHXcssBt/aW30bDsMro3bSFpJVm8djvlUB3pJauU3UbxQvWkWlay8cbX03N2kEK2yIYNV9PZvp6eU1Oq4E1x5MgUP/+Bso25Cr4E2liXIadWRt/ZLKeOj7Nyq8e7Pt4tQcW0HotwxOP1d97Cez94Z5UA+2pJVPQcwcvA2Z4TvO2tb+Q/vvAPtLU38Hcf/TCBLVUEer2nzjM7PsuyNTGR0xDPPfgzfvuDbzE/OcOcWpQTY6MkU3HJyafsTxON2lK2wVHgmc+e5lffeC+P3f8TPL+ooDnE/b/7ra4tcM0d9TS2RKUrH2GZdGO0Tp8zp06hJenw6B/sVeVjjsBABmWAnilih3zJEhYrQ25pS/Ptf3k3Lzz8YR754V188UP38Kdff1/V+31y7IKG1diWx6c//He8+Oif+Id//AeuvuY66aZZZDzG7EwWLJuD+3ZxYPcLNKQcahMWiztrmO4doiXTzO133Mv7//bj/PMnP8ldb3kHX/+v73DLLTfyzW99i7vuuZP3/u29LOqq5b77fiVgr9B/blaZdg0xtWcrMsy6+hgbtjZRKHjShU8+5zE+npex19HXO0v/6SLH9zzBvpe+x9i5P9PdaWgSWV5SCytbPFYtgrUdPt3NHsubfboafVozItcZBYAGj5VNsKSpzDJd76gxpMIeYQtsy686qf0XKWCMLVJgkVPAKIoo+Zgq0AWVZ+EOro3ulz35Bksy0WXK8g906IfqOAbpykNDyz6MbvnLHBiLinE0kwbBkq4NyGccx9I9JWbO72PuzAu01mbpXt9JQl0Owkkm5nJgCjRn4tSqspRVZWLH3oMcFaDOiywENugoqbCtMo5XYEq2FnYqFGYHaauVTV+3hc6WWk71jHLfgzsZUJVq3bLOqt9uEtE+dOgoQ0Nz7Fdg+Onvn2Srqj/XXLiGlQqMtekQm9Z0sXxROz1qq+7YvZex6Rlec/ONdLW3Sj8OZfmICmkcOXteyeu8OhGjWE5YHZ8wU8HvNDc30NJST7tatq+9aj03XbKCyfFxPWuzesVirrpyAzVqJVpAShU+1w1R9o2qW0WG5l3OnjlLR0cTbU312l+ZmngCTwG3TdWzoOpz6tQgE1NFnnrlALMiXemUT03Goa42RWN9E5bG27JhNauWt5EUwKeTMenFr5KVvJL4SsXHtkO6v4Zp7S3kCtOkvNzsLHIQpkfGaG5rJq9gEbZcFkQeC0VPq7W1TkSbTVWnxrIITMI1BjfQayiELd0G+i2IrAW/B5iqiSODAhGpIMiVZGOIXJcF2iOjc0RCNrVRnwADKyJdxnLQ4iiJXL9yvJ8VImcxVa7TmQw9x84wNz1NfWOdbKnAfLakoW19NloTWE6EAPTRKxwOi/Dl8JSQW14RN/i1JWxdgfmprK7Jvprr8ZSUV5R4WTJ2WTBG+7CrtuXj2CXCIQ/HLVMsZ5memZaPTpBThc6ybG3Jw3YdwhGXxpo0Sxa10VntssSl74ISsnnmVdE8r4SrsaGRubk80wslJYRh8lacsnGDRYPRugzMB0TPiihpOsLsRC8XLk2RdBZwHY9QIknJDxG0niMipHsPnQU559pVy3n26b2MDM6JCBjKhEk3tVLTtoRM6xIKJqxq6aRseZThwRGyImazE0NMjA2LhA3LjqbU6ZgS6Snii8T5skPknZbtSMe+5OfpPDqMzhoc2Un1k2VBucK5UyeE1+2So41fsaqHJ/uqUyUyKsA5NZwDJ0xCZHZecqtgI1FrvApG+y77etdMwQ8GLMnT832MsbRfD0/6KFXKIjoVPSfb0DWkbbkgWo307VMq+TjquDW316s4MY9yO4zxMXpWP2gy/VQwmiQUCxFORInIPoJ95qUTg6XntV/dXNLai2p927bssrGGkOzT1oKNnlZuydYVjbznbZcqTmQYHBplTNjz0B93c5HwY2a6wPnJAm//9+eQSbBuSZx2xSIrYrASLq3Lm+X3Lk01YZZ01JAMFSjMzHDpBZ38zWvXqwJYi22he8JYWn8pmFAg64ZCBGqZUBs+HY/R0dTGvh17FQ+itDfVUTQWv98/z6tHBkgIL1cv7yCu5587NstMwTCfL+E48MtHj3D43AQvvnSKZ1/p58ciefHW1dz82u0cOnSERw6O8O0HTnHw6DA/+9njesYjKVJq2Q5veONrCRKQWXV5rrjmYi7etob339ikQttwtYsWEK6ByXl+/uRJZkqA9lEs+Pz693uqpDssku97PvFkkptuuoDPvWs793/1FjZ1y67FJ8ry01de3MXm1mU8u2+KWVUm9h/pY/OGxWxc04BNjmUrY4RjNg++3M+rZ0eI2JNsUEKxuaueXu3zvlf6VOgoKZaWlfxWSMQihMMuMXWfK9KrRCItGmzJKySdVmRXvuzJtoJzhiu3reSn6u798cljVTuMJyPMimeNykYKSnYsyyI4sqp2G2Oqn40xGhPqGmq4QljftqyNnsFprr2khTfefSGnFbN27z7C0s4WwuUYDz/bx47DQxzYfx6TrxDS/G2NYVqaYyoAzlGTsqlPRHBCql7vH+Ntr1vJW65fQlj22KEYEM3mFRct+vuGFCf6ZdsOgS9Yxqr6hycZl8T8y1pvRHtPyF4q4rHBkRfmt3SHJwAAEABJREFUBut3Q1KOVl3SgwvCUC2B0bEZYUBZXCVPRXy0oHtt2yKZjNHQVItl2wQvR4ZkjMXI+DwLCzmsgDAGk1bKAguNZAXC1ASJdEhtomAwn8mJWebnSlqoT0ULLIr0BGIzuhcDFSknMJjgsyNHRg5+aN8Ytm2obXS4+Y4G7rjblmPPsXXblWzadCG3vuZilizdKlJ3RIt0idd0MKfNjMohy/9HselUA1uuexOR5lXY+jwzkxNg5IEytoOct59aKS4aKrMw+ADN9VMoHrDjqZcY7O3huhuXUJIRR5Rxu67Reqzq+iNuho9/7NMK0ltZ3J3ghltqWbm8m7rGJJ5fkrPmGBw8wX9960tYknVJiUdcgd62bAUstD3tq76Wx596hG9/7d/47ne+Rqo2ivCXWQXhC6+NcNVtES6/qZWtV96sKv29wlojERm2b1+nNVUoKvuakzNms2VSmQyhsK3zJWw3DJZL8LIdi7yqRmePTXH8QF4KK1Z/1aOmPklTZ4KOZWGNU6Isg3Gl2HTGZenqBq0lQUg6LElPrmuRVMV5yYoxampeYOWyDbznA99k+6VXk0hGcR2X7lWr2LL1Qpqb22lR8IECvb1nuOnmW/nP//pv/uZvPsq99/4V//Od77B02Spa1f678vLLJOscdcky69oj3HFDN8taI7z73e/g7je/kb9++9t59IE/ECRtP/vxT/jhj75P//gxvvwfn1EykSAApEjMIl0bJqTgEg4bopEwg2oFHT7QJ9vLkVPWOjE8rz2WGVVl1VEF7qHffZdH/vA/dG9s1l6beO7RH9IQzVOfgYYUNCXKtNWW6Wqo0JD0Fbg8tas84q5HKubRmPLoqvfpqPVV+fNZ1VqhS5+b9VxT2iOpe1KhCjG3LIDyRIrL1SBakY17+FQNwHiEdU9twicZLRFyyhi7jGV8jAFf756q55aSFMV+LHQy+LEA3RBc9/HxbN0rHRuNlc9PMNl7QHa8k9bGPGu3LSVS30jJuIxMzOMLYFe0Rului1Mu5xgREZmRfrFrREq7WauKtl2cxiouYJVmMcUJ0qEczdrTbZetYmlLAwdP9tGv1tvLe3s5r2rAvEC6Z3iE5tYGzvRPqorkV0EoHgtrT1GOnDwje2igsTZJe3MTvYPjvHToFG4kyvYtG+lethhfIFRWAJgWmOxTlfD+J16hX+3feVWaLDukKmIJ4S1LOttYs7yRFYtriMgXj54dpFiU/FT1PXF+hEPqPhWKDo1N9dSoahBU29ArJDbQ1pKhVQC7rD1DIgSnzvRzUq3RM2cG6embpG94gq5lLWxYt4irLlzF1rXrRMYnuf2qC+nvH2FMidl5VfRDoQhHTp3l5VcPKcjMU1FXqCTSFgrHpBZXFa2i9lMhov0b6Q7bk39YyLWIiQRNTk0Jp2q17gpGGDc9s4BtO/okvVuOzukQCBjJxELjhB10EctYwhUfr+zRf36UTEM9vmUjuBX50Vh61tNzc/kKFTdBMZfndO8wm5QMZ8I+Fdl9OBTGqyAiW2G+aHFU3Z4LV7WwqCUtfJ4gmoiSiIcZmpjC1oJ92ZexLHzjaB4Zn21TKBWxbENYJK1YyJNRclEQaUdk3Rf+j49P0NzZjmc8iqrkGdvF1f0RJZ9OqITl6HkrD15OlfVJZqcmhVmSmfTvyK5d1yWmNdSJeDW3NNFQ34BNjKnxIr19C4yOlyiXLI1pk1cny/h52lrqmFSVx3ZiSk5cSc2STEqU8gvS0QQzM0Pk5seYE66qTMqeY+dwRWKvuWA1paADKZkMyX7StWkWL2kmFg2xUKzQsbiDNauXkVvIU5GOizqCGFeSDjA2TihKNJ6hoqp4QXuvKMh6OpLJlBKUFpra2qtHOBKT/MAYJDvwgz9+8PdfzgUExCjQBoQVyc3GY3xkkMb2DpxwFCQbo/UaUyalIkf3ojqOn5/CjSaxdD/lAkURb9CTPgQTFb2yRjHVz+jle0azGpLpJCGRyZz8tuh7WPKjwE8sCz1WkX14eLK9wCfR48Eqw+kYdW2Z6vMGq/rH6Fmj+yqqUFbvl9QrCpwR4W9wlNWNCQfzyA4t28aWvAKiPXRumLm5LA2NTarOzhAKh0HXPPnK+ESO4riwpLbCG+7dwptv2Mi65iSObO29H3sXLUqII1GX0ek8Q4PzBL5Qkp56hEluMceq5XU4doWlS5okt4jiqKcYPMv8QpFSJM6my5oIYoktezTaXEpE9PIrLiH4x2XBHobUrUrq3Bf/9fO89Nzz3P+7hxkV2WrrapNNRGloqlG1cYya9hTRaJgrt3YKu12ODUzz0nCeWelqwMQ4SQdtl1zOn//0IsWsR3NLikxNLW6mjR3n5O/ChrvuuQPCtSxZsZwvfelfGR0dV+f9EEsWr+fa7at4+5vauXxNnEPHeqlIOePqGg8Ko1zbAmkiJZ10dDaibVBfk2RRcwZTLqpbforP//eLnDgzydyChTGGeRU8H/vNNE8+O6HCSpGMCpin+iY4c2aEdNTjnlu6aLKyzMxPsWiJxkwniC7EqHNDfOPHL/LQY4c4rOLh8RNjZJIR2QcsiBzOC68HB8dknr7iia9l+WipmhNs4UfYdeVnhsD/Z+R7j794HFvrD8hlTvsJ/KikNVuWAQxF2WRTQwbHtjEmGA+9DAnp3LF99hwc5NjZObasX0FxzmF+bFp80EbwxtxsgRXLamlpS2H8NI8930s67nP7Tcso9eZY1NnKX9+9iXvv2qJkaIaTii9H9gxz6MAwYccQkTybIxmaXPjoXWuZnpyTlD1srS2wjbJ8MPDT4HCEaRXZfr5QxNE+jTGSiUAkeMKHgZEJJelltAmCl69zYJRwulQ7C0qai0rsJsWJ+4TRQRcguF4RdgRzBTJyFNOtKmroYUvCcGS0btghnnAZPD9Lbr6MeDQaiykFd+G7jNunqBPB4rRuLD2D0sa8BOu6jpZgwKbqKN0dSS65cLHISYirb30H8eY7WLHhzfSeqvDqCyXcUCee08C0FDczOaGAWk8oEsGYYLMe9c0dRFP1OJEE4ZoaIgoe1f90mhzwiV98hUMv/J7n7v8Wv/vK63Gnv8MNd6ZYui7MyvVhrntNO2EZ4dhgEQMC4SKXXd7CtotqqXhZEYtDnDuzg7bGRVjeIhamB7jyyhvYtv1y/vYj7+Pp53St3WPlmiiZ2gjrVDmMKLi1tzXS1KCjsbE67tzcBKePnSIkApvRfIuXZJgYKqj6X1ISEGJ6vIe9O14gGU+ybuPl9CvABK1f2S2+APPia25m+bqtClQ5Sir3Leqq47V3N7Nqu8AlJ+NTohIYRN/ZeXIi4zPz06qqzHJszwQHXpoW8S5SkT5iKehYDhdftUZr7iYs0tq5ZCmxSAZjwuQXOrHCt3L1He/ilz/4Od/4wvfltFkR5U5uf/3tvP71d7Jq9Sqee/Y53vuBD8q45vnIhz7AsYP7uebKK/jIRz7BDdfdyA1X30QqWUO5VCGsPUcdSMnBg+yyocamuVHAFXZFfE4wPTNFa2MN6WSY//7WN3nhiUOcODjAjKqUH//oJ/nG137AL35yP+97/0dZvGQZswLtO++8i67ODbz9HfeyZeMF/PU738dFl1wpZ1mgs6OZts46ZfplVSb6mBtJ8bY3v5valEM8rPU4Pq4cLWwZQg6Eg896D87Zji1Hs6rXozqfcD1SkTLtqmR3NpRZ3mRY3e6zXsfaDsO6VsOaNosVLRZL6w21sQrRUIloxCckoAjsMGx7iNewpMFjhY7GiNZAhSCgBTrTBwVIqi+5l4iDT9ny8fQlCLYhJVOVyjT9ex4g1/ciDXVFaltqBBT1OAq8ORFPW2xqw+K0iHOCkaFhEYt+jvUX5DdJjBshWw6z+9QsMwsVbrt8HelIUboepSFjuHT7alZ0NWl+n6d2HOTI8SHZpEdRdlaR7fWrRTytpGxMlcqz/TMU5cdNTXE2rmnintdewlXbNzExPctpVQFOnuvFjbp0L13MqLov+WJeiVmcCZHLF3cd4Q+PvMyrB89TULbQNzxDTpVcN+zQIP23NSe55dKVrF5Uw6ZlTdx68SqWtTdwbmCMU+fneX5Pb7WqNDSeJRKPsairhcXL2rGkuzXdnWy/YE21qjg0PMbgidMcPzlAvmJEyCZY1d3GJVvWcMMVm6jR+v7wyEs8u+8kIwsOzxwd4PorLiYRCwmzHF7ac4LxqZwS6GatrywQHWFeXaTcwrwCS0X3udi+JzyoqGodl1/lyaoqHRYJO3/uHFFVKXwtypHey0q0bDeCL6zCRwHBxzfo5emzB/pcUdUxq6pYRWv15C9zkpUvAp3K1FCpQF7EpSxyY2vMAGg1JAsCTyuZoKiW/K4jPWxYXE9U8wX4jFC+LHJsLIvJrGH38fN01rrV4N8gsj6njoYTSisAlHVrcGgd6BWs0VhYxqZYKin4OUTkILapUFSQCNmogzeLrWQ8lhLBVbcjwI9UjSsc8TTePAvz08wFh9q+C5LJuHQxLT+ORaA2E6ZNVe42keloOE6l6DIxnlMVOyf5VvS8L5lYkjHaZpmoVWZquJ+lS4W7Ij/G1iBeiWJhjrnpUabHB5mfGdb3aZxQhYj06oTDBFXmUiTD/lNnsIV5V21aR1/PeQLC3NDUzLDavb3nhkTGfJ47cJZ0U5PIToOCu01ZBQpfFXhb/udLUVlViWfGximq9V5b30Q4kcaywlXC5/tQ0V8V6QrJTHFSuvXxpNTAr21jYVs2MhXtq0QlIMKWwdIfX3FQV8jU1VOSb/nBOY3lOGUu29LFkRM9Iv4aS8Fd2yKvTokVcrGMDEa6h2AU5KdFXNfVjMgmwdF8c/OzwvsCge1Y+u7Lh0uyn1xWFTLbQssiIoUYrdQWxri2EXmxcB2HeDLK8PAUIY2Jngu6zp6wBc3pSx6u7ejZKMGEWhol6cPVxmtTaRUmwmTns7IFV/ZSxNYYHpBMpDDqemzf2MnGi7s5em6EenVVHSX90fgiLlvfxdvvuIzhgfMiVmeqPpfOxDmh6vC8ikqeMCI7MU3CFIgrpjfVJKq+HeCFo5g1JlL5ma++BjdWlg3lmVTJNxoN1ugTCUe5aPt2ycLHKEE5d7ZXZPghfvGrn1BbF5PdzWi9IR5+6lXpyqf//DCved1GrrpoBffevIri7CRF+aQxDr4dVtFggYtuuY2ifOKXP32QP/95By88u4+52TyjI6O88vIeTp8eYEYFgyNHTnH9bRfygY/+FQ8+8mcltlPcccdtfO3fv0nveEFJfZrfHJihJBkZHYGfG+Pj2EYYEyGTjslnYqxY3EzfwAS1qQj/9oGLsFVQfPX0OO/98rO8dHhY9lNhsQomt1y/nDMD09prhZnZLEdPj5BMQ0tnnHonrEJRhLVrGmmsS4inVchPL7Dv9IwwdYIt3c2sFe76lSKLWhswIHv1sLSWkBzf0omQa8suLNmzR0drHZFIWElxmjrpaiZX4uCpISzLwfepHkE8fc3Vq+loqufain0AABAASURBVKuuMbCjeDyi+L0gjlJQt1k717hlEcbVq1t4+IHdxIWDi5vj6nKWefCBnWxa0caaxggDJ/p5QryguSUh+y2JfB9morDAC8cm+NODJxkaKnPRunrCU3OcOXmelrY66d7m7OAEfdNzKhbGuHzrEu5/9Dz7Ts6x5+g4WRH/snyvqMOXbbz2ltVcdvlS0O5LQdVZmFeS31QCRwLJ1cPzfAriVz6WzvzlxwscAW1aR3B/8LWlrZ5wJKT79YwuBTKJiLPa8pVIxKmOVVbybhljUz2pSoPlWtqcIasMYnYiT1mtJC9A+2Aey+iaj27H0iDBgChwVCqeHNfScjz0F0G70NfHeVUKbr56OVeo8vbq80V+9UOHcP3r+ePvHufgq6/q1jC3vPsfuejW99C97lKy2TnGVD2rKIutgpdj03f+KN/+5N9g5ebl/kZ4oPXZIWbGB0SEe3n5yf9l37PfIpEZ5bf3jfC7nw5qjDyt7S4zI/08/sfjqqA4pGTIJe2lvrnMuz+WoWHxHH1Tf+J1b46putDLr3/UzyMPLXDw8GGeePQ5/virl8nOGCZHCtxxVzsdi0LV1mA0bhFLZrnrnR3Mq4oSDjtMTy1UjW5GAdtgRH7myE+mifi30r3h04TKcQbOHMdIfqs3b+E1d72LeDwpC7VF0lx2v/Ak+19+hnDYRbqV0ipkMlGSCpB3v20FrW1JAvzzpdVkMk57RyMV7UUD4JsyV9zSwl3vaeXiK1IsXZ7k1Rd3cvTQXkoy5K3brmX15msYHJqkUm7k/MkSf/zfH/DYn39HSYB+0+1X8po7r+XGq27iDw9+n8OnnuKDH/tbqbXIZVduqpKi//r2f6p1e554IgaWxZ1veBMf/NCHaWhq1BJ8bO3Lti1sY3TZgAAkGosok/8Kwa+S+Ao6f/VX7+CySy/nmpuW0r22hky6mZUrV3HVVVfpOYcrL7uSW65/Lffc/XYB1D1sveASGpS85PN5Vi5fSWvTIj7+D5+TQ7XR0zPEku4M14nkv/E1dylxSOm8S0wgEZUMbcCyDZbWalXXZmuNFpbRYekI3m2res61DSHHl6x90tEKMbeid1TdLhOyKhg5YUyBuCbisbjOYlmDRVvKpzUDDUlDOCDYeMQcyERtGlOG5rQhHTaomCRrAGP7aFqMscB3FOhsHMvHL84w1/sqZmQnHc0Wi5e1EkmnKaiy1jcwy6wSze7WGBuWNTExO8+jL5/m5ITDvJ/BsyMoJhHYhKfAVipk2X/wFPv37+fKbat5xx3XouUwMDLD7qNDDI3PUluTEnGypVtkG57kDk2NtZpngXKhQDLqs7K7ie0bu7ho0wpm5mZ5+PmdCiQLdLa2sGJRm9qz07rPJqYK7wuvnOCl3WcEaLvYd3yY2QWoCCssYyvgRtm6rp31As8mVUku3dBJSgtqTCeVAEUIDLouFVVAiTM1k9NewkTiGSVsMWqVhHU2JWhtSJGIJwSsk9X/VNKpnjFO9Ezz6rEhWlrr6V65SG3mtSxqTvP8S4f57q8el2/GWLR8mZKTVmrb2sk7GQ6qqtC9tIWsCGnnssXyGenBiZKob8VNpghFIziWy8JcXkFpRknrJIMia2ERi8VKCrIz0tPkFKePqw2KJcI3S8INM6+2uGIOnpRrLBu9YWQL5eDwCdyArBJFYbjkEmCkw4wSktr6GgU23VX2KcsHbdcB28YzerccESqYJ4RvRSgtLDA4NsE6JZOVYgGvXMIYjS1s1N94doYX9p4UWVhHu4jtwOAkQYU2HHLxfQ8L2ZmAWtCBLzLlYbC09ryqNZlklKmpeYKA4ftFcqVZWtpTRMJlwiGUHpal0wWmZ+bIqu0bkFdfBMxYFtFYiA2bV7Fi5VLZVT22k9C90NM7xsxUSfZla/+O5rQp+z7B/JZVJhLySSj4zE5PkKlJKvlLManq0vTMBDkVKPzcDCGtJSlbSSWihEWmkVwq2FQ0d/CeU5LiJOp4Vm3kskj+ZWuW0N7WTEGB0jNRlq/dypw6H4VSSI86WmOXMMLHL+UkvzxlxRJfATWWSBBLJZUcpiQDX4mXwY4kiMTieLrXl09YWrsUAUb70Tr0geCUV9F4AmXLNtiWjW1M9Xzg80N9vaRqG0RMfbDAw1ai5rO6vZ5jJ3qZzVtgXGlCVzRYRbr2pBtfny3fI/BpvZGMxEnp0N2618cy4Lou8WQMnVDho4Aju3E0vzG2il+V6nnbsfE1QLlSki1V8AUUgd0kUlE8yTBIpCzhXxDDjdE+pGnLcYinkhSFt6ViSXPZOLIh13UoiaTk5aMbN62mubMRVwlZQRXPIFYnkwkSKsKVsnPs3HmSUo1iguWQVRwv6/kdoyE+/pFv8PPv3odCJdmFLBvWLlJiEazNx+hPrWLapOz2yIlpkdoIk7NFRkYLTMyV2X55B4dO7+Pl509yaMe4Yrn2qSqpRKVu9Qhf/PxXFEtD8i+qL8uyOHX8HHPj08RFDpvUqk/XRpmcznPt5atY1Bji9/ftZ1Orw7tu7qatRjLR/vfsPaPO1jg/D/5jCLv30JQpMZuzKJfkk5JZLBqSDRlhl01TfYbJgfOcOHKQ+//0IDWZDO9679v49rf/h9raGpat3sizBydJUMJX/AhH4qxatQLbspBiaBbmXrx1JWkVaN7xhrWBh7Lz8AD3Pdmn59NVndqOoV5JxkZVcROhEOtUmNi+upbXXd3NzVdsYOmSWt7/yatZtCnMdArqlkfpqrEkTZunXjpJ/IILON4/S306TFpGOacksqExzYGTvTTUhVm2KA262/N82ZQtP7MVYzO01MU5fXZI+y4zPjGjAso8tvhWWfZekU2h1TpaWywSlt/OK0Ea1vOuno/IZgxpBcKP/9VaPv43W0josyVb+OOfX2VwcIE7rl+lWN7B888do6suyoZFDsvbMxRiLtuv2izOtICjDuyRgz3geNx2bbPGLTE8tIA7OMeSpjDXXLBIRzurltaxZFENq9d2yP7C/PVnHiVeV6cuVbtkP0hJnNRI3hdv7KBWWNWYtpUwxKivC8kHoCLi6wdGBBgjK5RzGWOwLQtL7/y/vTzPw5OcfJ3L1MZp7UpKPiVs266OMy3+5/llbMsiINzBed2qeOAG4gomqwh4PPLZkh70sW0D+vGDBWhUT2QumMCy0UMGx7F03QpsBSNhh+RI6YzNum1pAZWnCkA7Z6aKPPzoboKA0nPgIfY+/UdmR07jiZD39R3nwR9/nROvPM6lN93LG979D/jGpiLQQy9PgSfkxqhN1wmo83hGJ/FxtYHpyUGOHdhJJOrghh0F0SQLpTCjYx7Dg2UiThunjxWrGw3HLKZn53SfzTNPTfDNfxvh6P4cOx7P8dgjs9TWreWOt/wjkeTFzEznmFIQ3fHiiyI4WXY8N8k3v9TLqRNZTp8ao6UzxJZrk0xMDStLnSddE6azq5aly3UsbVClsMTadXWgfTz50D7On9jF/lcfp05G4VHmoT/8iP/6109TVlVjYVbBtYIM06etK6F74gRZ+NxMkp/9Ty+DvTb7d01JJ4bAECyNOaU2/mj/NMYYAudr7AjRvjiGRZzJUZehHpfBs0UiIYtYNMqsKjJhx5ezL+flF57lyYd/w/5XX9SzDgHQlr1JNm7azAOPPySiMKv9Fzm87yAnjp1WgC7R0tbA0OCQMvWTROVMkXCItpZWLrvsCsBIj+Bb+qT1GLuqIDzASEfX3Xgjb37z3axbs5777vs1URHSu+66i//4yg/pHxhkYLCfH/3wO/zg+98UcR/mxhvv4C1veZvGdLhgyzb6zg1y6MAh/v7jH+PFF57T2ua44aabRcg3aQK4+roLWbd+jZzPlb3l+NGPv8c3//Pr7N+9G1fgb2wLS4fR+rQcLOMTvKPvWrrGMBhjYVuGsItkpkN2HHF9YhFDMu5rzxA8E4BKtQ0JRHVvXGAVFUmwbUuwbIu02UzP+QRVWseBepFU4TmB7F1bMlIVBMknGvEpzw+x0PcKoYVDrOwKU68OSE3HIhEQQzDH0nqH5aqSt9SGGB4fY8fhfo4OFMj6cXJlm5wCXeAjuWxWdpQlO95Hd6PhtivW0NLUoqrxaV7Yc4iWlhZVD8pMKVCdPD9Ge0czGYF1NqhuUeCqS1awoiNTJaZrRDzvuvUyNqk6HLSWDx4/ISLj0dLcwObV3dqzy7L2FllZiMOHz6qqdJ5DIrjHzo0xriS8LCNwomHN0cDitjSvuWodF6zqZHpmmq1676hL4zq2ZGlzfnCcJ14+wf3PHGbviVHceFRkIUw6EaJJQrMFUj09w4yMTCuo51ShyzMqcpmurWH71tVcfs0FXHLRWvYcOsfjLx7j4OlRsp5D49LVFCIp1na3iiQhpLAJSES/MGhc1bF1AmNXhK2mLsPY4AglySGTzigwJ3Fch3A0TiiWxArFIBTl+JEzHNhzmOmxUXpPHKNjcQdhka5MMsa8qsl6CBR0LCdCgE0eein4WPrgCcNcES8E4AYH7VwkO4cgjYj26wv/SuUCluti2w5B9w/bwrcsjWlRzHkU3ATGCTE4PkMiHmJZQ5yKEqgVwpKMEjdbc89KLnNqV8/mKrTWRmhsrGdsaILCQg7baBwRd19VsKLWUxYhDRKfYtHDCjmUVbn2jUsobIMS9Jr6FFg+kxMTBP+N7PnprHC3JOzxJUuIRUMK9imaGxqora3HtaNMTZdVcVtgaspTtaoEdli+F5YPl7Esg+d5etaTH5gqKbGk24K6A6ND/XS0ZeT3fcKdOSxTIqJ1hMOWxjVYIFIiQWIUXwzGWDga27IiKpLUsOBFMelF6sLspak2xrXbl4gML2hfEaxYgkgswtKOGroXtzA0kWP9ym5a65JkldhURJg9ryjbyOFZmodgfBs7FCYUT2GFo1iOS7mYxVPlzGjNSK/I07UojAF0+EFc1P6kPFWULSXiFqNDA0TicZxYDPF8kWvwKgWWihgZ2UPvRAHPDuHpT0b2HiQDFVw8LcRH9xodGtzSfn29Bz++JvR02JZdXUZOdht0P1SvwPhgW3pG9lSRcXkiFMF13Y5lORrXEIpGpBMXE4KuVe3C0QV86UaPakYLS/aXSMVw5J9FdbIs40pnBs+3KKriNzYyS09PvzpRRWYVR4Oq+cToJLNKykICzli6VlgwKn3WMT87ysBwjmzZYteOXXQuX8wNW5eyuDZJbTKuuSwOHOyh2q2LuLzmWmFWxiEq22psTtPcmmSmkOfPO84hC+blZ8/xm5/2Mjhaxtd6fO2PilZuIJPJsE5k31Bi6bJO6kSsgnF1I0Nj0yxdsaS61/n5HJ31SRrcPDueOsm5kTn+8MRZDRNm4+pmJY0lXNchIRJ67HgPfcMFDp0Y4bP/8ilWbthOgCE1tWk8z6e9pU44FeXu29Zw2+Z6aq0F/ueb/1Pdz7e+/U30AV/c4D03WWxbmWJqviDC2oyvZz3fww279A+OcWTPEaLFBX73wEESqSjhqM2zu87Nu4ibAAAQAElEQVSy90g/Uofwy2P76gb++rYltKVdTp6fYcnaNNniLCPqLhbEH/YJQ3//4x7GCz67VfX93aN9HD87TOfiJlVuBzglXJyZL/Knl84zXbTJlmzNE9I+pFsZp5aDzICW+pQwtkJKsSkes7XGEHnFmJAIfTZX1v6Lus8Q2LstG7EwzM7lePFAr9ZqazxfRcYcwT/aDMJcYWiGVUmf11/cwhb5eMSCtmaXJ/b1cuZcH0viFV53ew3N25Ickg0dODvDc3vPcf2t21m9qoXLrmpjw7Z69h0c5ul9YyqkjDI+7jE2PsXeM8P86alT9I5l2Xs+h+cbMvEIU+qQTGpNdakwaRFpZMEJYcmqRVFicYdf3H+EF57uZVVrmoZMSFeFab6vnRhC0r0lQRhjNN5fzqMrtmVh2zbGmOre0WtB3YqTh4cI3N52LF0DS8+6CvKBfHLZks4FuKXzkYgt0AKjP+jlB0/pvSIj1pgER2AUFc/X2WDJRu//ZwH6aLsWdshIOTDcM4tNhFg0LOFcztrL38YTzwxTUMulpqGGpniB04f3svWyq0jW1rL3ufsYOPcsv/yfT/OqiF8imcQJWVq4x5W33c0Nb/pn7vnoP0OqBqMNGOMpiBZZtX41LW1t2FaI+WmbaOoCrSlDXpWVzsUJCXqA4+cmMWFfhgJdIg7heFmkxFPgMIRVys/Ol5mfS7BkxXY2X3wb19zxLlKZRpatzEgZISzHIisDdq0wmVqbVMpnzdY0h/aNcvxQnkuvWc1td3ex/qJabn1DmjZVyWcVxHc8NyTyMcl8dp5f//jfybRO8G8/uJfFqxcxPjSOL0QMhaIsX76czSKQpbxDdrqEVzQKqIVq5SEAycnRBfa/OkHPmWnKCtDB4cpYNm7oYMmSjJyvqKwxz8vPjDDUO8WKdS2cPJrFk8GkEmk2rt3IKy+8wP5XXmLp0qUKkBVCCqixeJSIEpKiqlbPPnaCpx87wic+9k/ceuPbVAW+BctYZCTvl547wM9/8jvCmvP222/n85//LN//7nf44fe/RywWFTgj2/Cr4O4bGQJ66c0K3nzwFLhty6ZGoNS1tBMn5PGdb/+B8z3TZGpcOcuQyPENfOM/f8C2Cy+nsaWNsyLT2fwMZVMgmnDB9sApU/GK3P+73ygRepA3vP5NWOUUH//YJ9m15xne/d638sa7buZb//MVHnr092y7aAv/1+gxUD2AYInBVwsT8AfQieC7MUYfDbbehRuyKZ+QkpGAQGcSkBbBVu4m2UFZPlFQVp1XVSfA97ySzWzeUxKGbNwoXNoYLDkuhEW+I47WbyCiarqpTNK/+37yAy+zenWG5kVteG4cT/ZQl4lQk3RZVFOmsT4tkMpxrG+K0WyEeS9OmSiOSFhYxN9WoC7PjDMzMUqdyNTbX38ZG1d1cfBYL799eBdPvXCcvYd7BaSwZcNKurtq6O0fZWq+RIcSpVx2ljtfcxH1GYtMKsISEe6V0s+RE8c5dq5H39u5aNtmkfIcQdUnJNAIfmf15b0nGJ/Jy+bmmVYFXXiu6luFaDpJ56I6brl6HTUJm9WdTQRBdP+h0yLXS1msyrMnmRxQG/W+R/fw+CvnGZqzFA7DJOJhFrUkqFHya0R4DuqZF145Wv2vkhxT5SkUsojGQ6xYu4KgOjo9N8OuA6d58uXjjGd9mpaton7ZMtL1SRrqogxMFmhpyKiTUJEOfJAtV0Rc9h0fYv3yNloE6gkFj87FrRRLReGehW2HcCRXSxVVX9Em0G1cybwJx4iIpKWDX9vAprV9kew+hiUjyXu2hpZ9apaK9Cenlh/4yAAIYNIXCStpfMsNURGe5oV/fecHhS+p4AnZn9Yn/0BrKwO+0RMiwAFJsuS/Nj5BApTzo7I5hwPHe1ihqnVr2qLWn8fMjCKT4tChfbR3tnJCbdGB2Tm2rmmlrbORwaEx/IpBQ4nYlTEidbbWZBT5nFAF16moS6Dzrq+gOMdgfz8z09Mi/1nZcgWEtZaw1rF8muuSqnC1Kclq0lgOwT9uHR3PUSz6LMwUMEpqNLyS24LkqP3q8QAPKqosRuRHMmutZYHJsSGmx0foOXWI+hpXtuWoKzJHNBaVDlw8g1YIGBskb+OECIciRMMJEa8EjvSREGm1db3shxkcm2dQhP7lg8epU/C8enO3MK6MFSgAn2WLm+kfn2N41uOZQ8NcumUt7Y0x5tSBKBdyKoLM41gWFb+CcZBuoziyF0dzY4X0EyFXyOOVcvLpEka2YTS20TdjwJIdGOkJCxzXU6I2Q25ulvZFixEs4OmaJ903pCxV2Bo4eFbYb7lKrnyqfqzxxGPxZXtoXmNkB8Ezep8Ofvdf1U6jvQZ4HhyBbRLMr+vGMtg6PAnecS00GUYCtB1HCUGp+j3QXeA/wRrKsj/LNkRFPEKKfcUqAdBzGCKJMJ5seGZqWusKk8ykqG2uo7GtBfRMSPi/fE0XgZ2PjY4Si8RxLJvxkTHJW7ZkxyhKV6u3tLF282rOD8+y5aqLyBfKnDh6ll8/d5wDp0dkZ3mMZBb8AzZL+3Akm0vWN7J+6yIqUYuaVovHHz9MKmZY1Jlmw4ZuJsYK3P/AKbrbU+gRUiJRDfUZjDEszE/iFvuR65CIJUmn0lSUQAZJQmt7LWvVdbPdCIODs9SLvPsGVgsP55RYPn1gFEuJ0w1bmuVfFY3tU9H5cRG9iJKyO+98PS/u2ME/ffojbL1wg2yqRCTsVn91bXpmgS98Z4f8J8Tn3rOOG7bY/Ph/fsQff/8r0sLCohKcihVn32iJirGYF96OSG4Bd7EUD4qSdVSLTktXrx4ZVQGriJER2eIbVR3rW8y2FAviLNu4iJJ86I/PnhDR7iQZTbPj1TO0NDSxcfUlpDN1HHtxkFceGiEhHveBd21k++Z2/nz/S+zdc5ZQ2KG1TdxJ+pmcXmBursCUjpO9sxTUSrt0+wrqG5LE4jGOi7wfVWy+4vKtdK9oYUadKssyVXvyfZ+EZO/KVqNRF0vrs63Afvj/eE2Jf/3yuVE+9l8HSdo2f3d9J3/41PX42QIP7u6nQ9XetdsyrHpNF1ZzlrG5PIfPzqiIOM7uvRNk5W9LV6dpWNbCIZHpa7ct4WvvWouVm2CiZ5KRc1me2NXL0cF5zp6fYodiyXN7+7jgojW8suckf37qiLpVHkuWN7Fhy1Ke2D2I7zp4SlyDX3ucUxerpb6GABiDPemDcEx6KitOo2/aZ3DetvxqsSeQnx3sVXsJzgeJa3auqPE8iuos6xHs/3OtpGSlJD/zA0PTBcuS8ALnSaTCMkxPQjO4Qm3btaqfja4bYxGXA8qekX3qMHI0T1m5QEknjAazKhb3/O0XWL7547z27r/l6Ud+zw++/jVcObIu8+oru3ng9z/DVwAZHRpky2U3qLp9PeWSEdidZ//Oh5mY6MeVI0eiSS696U1c+po3smPHIVB70BFwWJrZ0rp++93/Yvj8YZJph1RNgn0vnsC1ElJ+nJGhBfbvHpVR2STVqqpRy7GYD9ZpsWxtI4tWuXQok7nh5osJxep45OE/86uffp2XH/8DXt7Xcx5venszb39PM9fc3sS61S7veWsnN9zSzIFXB8jPOVi2x/J1S+ntzZMvzfHU4+Mc2j9FIMu7/mo5t9y5hNqWMOm6CAM983ztCz+lpTWP64YCnTI9Pcua9Rt0Tw3brk7TuayOUNQQTTgKVlM0NCQERNMkBMqWA13L6qlvTBCRLFONc7z/w13802duYL1aTBdeupR0TYS+viGWdNfSvaaWoJ1XkBF9/stfIxQK88BvH6VcACq21tFeNQxboJkWiG5UkhIE1pOHTqnC3s8V11zLba97PVu3bSMUtsH2+cKX/0XE9Wt87gv/wOj4IEHQ1JVAGwoFRgP7OoIfo+9oj/ru+wQBwXHDvOddH+SfP/E1brvpDfzt376PV3e9XNXV0iUr+f3v72deAaliPE73HOeDf/cOPv+FD6tteoCaujrCcuRcfo6ZhXEef/JB/u3f/0WAO08kFOEnP/8xPcPHVKEYxJHdzBem+Pt//BjDqoi7jotvLDDBSvUu8KJ6oDejtevdGP2ltepvY0z1qi17d/TZ0b7DOmIhH5kQ4oe01kJnvaFBdhd1DJmYT1ONoVG+mkkimgQ5Ee1sGe3dkAj72PlR5vpepTC2t/qPLTtXLaFouYQEpHPz83R11FNR8C6LaI2oErTn0EnmBM6xWFxBo0TElIjaFeyigvzsGHX2LBuXp9iqNliw+kdfOMh3fvkMz796XslKjjUr2miqr+XFV07xwssHWbt0MbdcvpmO2hBRq8gF65bQqCrI8s52wm6Uoyd76BscZP3KFVy2eROxaEhrC1EWGGVVuXjg6T384bFXeeHIIMP5EqMi1fXNKa64eDkrlzWyenE9r7tyA/WJiOzToWzZPLvnKJmaNL6k/MLBc/zmyf28eHSEnJMkkk6qfWfRqLZc3IWRvlEO7DvNzj0nONczJrvP05CIiSS2q2tgKXGeZ3B0lt6xOc4oSNbUN5FubqZbdptqyFCyQ0TUxp4cHRG25DnRO8yl65egiIkl/c8LvG1Vof/40lE2rlhETdzC17y2gvz81By+dI1xsAlWW8GV3YR0f7q2nqgCzvT0FC3treQEnK4FCwt5bONijIJxuYQmhYDZyN6NMfpUISZbrFTPGizbYlqVUt9yiAmPLGNTlI3Y+q7hUNaETB/HN/gCZvTSULIJj7mChxeKUygbXtp7mOWdLRwfnGO25DJ0vofFXW2kk1HZmsP5sTLTqqhsXdlEc1MdoyOj2osBU5RefPlHiVDYw3HKGMtTyz2rTsAsQUXPsm1CIRfbNSRrYqTSCZqbGzROs3w5pu7SAufVWs6pPe7aMWxC1MSjuuZpPJuikvSQa6OtYvySDsnIz1POTTE+McDk1EgVMyhnRVLydC1exKkz/SIdFcUQD2M7YIdwtVc3miAUTxMKZyTjpI4olYoDko9jjAJ+nopIwWB/H+GaOhINHfzx8RdwvQIXLGvAVHVicej0MKdVcKhgSNRkeOHoGBvXdrO0JcXM2JjUVqFQymO06FA4VI1nC/LHgoK7ZbvYOsLCTk8E15dvWr7H/30FQbZSKeIFNuBDQLinx8Zp71xEXrLQYDiat1aEcdWiRh7bcUQkK4Snc7aBiGQ1MzevucM6Y2EsncQiePNFvMqKkY7woaTkzBhds8CWjKLRGKGIxvErBLGmUta7rluuwRZRQ+QwFongug6uzgdzVbT2og4qFvMTC4SiLll1cIwqwCEVwCz5QTabo6xEqSL26oRd+W6Gos4tzGXpEp7E41qnBwnZbyQWw2g9RckponlGBs5x+UWrmJmeYPeeHtngPI8/9AJzsyUKlRKXvOZmxfIruOy6i+Q7Bd745ut5xx1b2bqqhvaLYnQstbjt9i6uvSrNP35gMytXt3JeRYUx+XtZOg9rPRWtLaE533nvpVyzJsOqpqRkbnPvLVto0UOeuAAAEABJREFUSUc4cvQIvT29bN26VjE/wmDPIHPTharN3P6ai3GTSQ6cmWfT1nW4IYeTIpmPny2xQJiLRS49kXwjXS4sZDlxbkS2PkK5NMuXv/xlyip4jatK3NbSoMJcSfheJBJ2+Py3nuKtf/8Uzx8t8/X/+jJ333s3//Od/+ae97+fsakQC1N5wq7LWPU/aziPY7vkVAwoFnwO98/x8tlZVixpJR6NUJKfB7o0liV/ckjJp/2aFM/vnlIhYZhzQzm+8M09/PnZ00CFa2/YxG//+CIDvROUxG0SiQy7Tk1xdiTP3n0nuUx7es/bLpPfu4RjSelmXglzCV/6LYtEWsbGlX0dONZP38gM8WREPlzBtiwefeJlxqcWiKugISGzafsWGpsakMkS/BbB/EKB0v/BKdsYZMAErwCzihWPGV2b8wzHeubU5fAZlC4vv7CVj71rE3XG4fjBrIj/MX70lZPyQZvlS5poUGw6cWgPmXiUhlCIpGv4549s47JVYQayDocnPMrCYOKGa669AFtxuawkytN+XC3s9IlzbF7TTG19ihXdjbpu2H+wj8GReeGLJXesEJXf9PaP06sihG3bODoCP7YCpwOCsYLzbsjG16aC37cOubZ4SpTgHmMMwf3BPnU7xpjgTe/Bs+hdceX/YIRlWVhB5bYiQcyrbeGpDBcIvyLhVOSkQeU0FHIx+OTzBT0MGp2yWkRdi7rZfMGlRGMpZieKuhBlwyU3sGzbVfQMTkpR88zOjlWzkILAKZGOs5Cbw43ZUrjF5OB5JhVw4pl6MDZhzWNrk4FzG73PqToWjcRZtKyL4/sPM3D2dHX+cCykoBzDU+VudHCGgfMj9J4+ztmTRzWMISfDnRwrU8hVlFXPcO7MDIcP9qua7QmgDZZxcd0SJ3T/Da+9ifUXbOH3P/02f/7NV0X4nuHogWl++aN+/vf7fQyPZKlE4MipDKeO2tgipouXutxwaw3NLVnamgwNjSnZXycTIwKRKxq54Ip6ZeqT+j7Ftguu0bwuM0MVnrr/jBwrzw13vIVVWy/kpZde4tTpU2Rq22hrW8yosrBptQpnpucYkvxWr2ng3X+/nUtvaJSzlVm9tksgV8Mb3tZMJFFH16YP854Pf4xVq9fxyB8HKc90c8sNf8XkUBpDo4Btgc9/6tMcPXxc+4U2tUZV9OG05CglkkqlWb5sGevWrqO2ppZPffJT1NXUK+i1sVIk61++8EVCblSVpkB+B2WILtFolPa2TsnRwzcGTaTDx7YNruOoiiZb8Q2BYcrmqcgKyzK2QP9uKMYbX/8W/vqv30UkmuLbSo5e2f0iX/n65/nBj77N977331UgKslWAqI9rcpSLB4RIFRA48+K0LmhsDLMfLWaF3JdYqEUnW0ruOHGG6WPNnKy0QAkxsdH9YhRAHP/skSjHVcP/RWc8fl/ewXn/vLVGCP70Hf9aErtC40ByRAkQqDcknjEozbh0VwDTWmbmKp+YccjKRKdiXtkamycMNLDGfqO7oDcSWqVZKVaWqhEaylqO0YBx8+PEXMWqGjNE9MVZnK6VX7YqIFXL22WLD0iVhmrOIcpjmmuIp1NNpvXL1JFrMi8Wl+DQ9PsPzbIXCHMrNp2K7pbiChw9PROyj/KRMMhHn92P9NTU6xe2k6nxu7qbGZOAeTgqfOc7Oln3cplurZIABJDqmMuV+LVQ2c4prbbyTODBP+1kMGJeepSIRZUkUgrg5gvQGtTHddvX8PC/DTjShRHp2eUGKZ4+UgvthumZ2iKR3ee4ZAANl8OkxRhasiESLmeqns5jh/p4aVXjvHq/vP0yt4nVCFZ1F7HW2/bzptu3a612xTUyszOZ4kl42TUTl66fDFuPEm8tgHPciQHQxAocmUHx3LxslOMTuWYEEFa1pYmZsGC7CgeYI8XZv/5SVaqom6pA1JTX8eMiHVudgFjLBzblsyRjUeQERAkhXglpidHSGnPYcdgiTSWVFmvKBHySmUsfARV6A1P1UPdgOP4+LLhsohMRQIt6/ys1lDf2KBxrSp2BmPbtoUR1dKD+IGzmOowCpt63ngE91iaM6cxSk6EeWVrY1OzrF+3DCckW1ElbNPa5UxNTIEdkk86HO2bln2V2LSqVfKKyJ8qhGSXxsqTz81SKOakr6x8qkRR66+IwBm7oqpVDXXaY4vWmE7WaF1hZlTpnZgsMDNXUZJlEwQVS+sNSLknYlcSgY1EXZBMDEVtvURhYUJYOItXmJCPTpHNL2ArGwkLx8Nhh4XZKVbJ3iq+TUGkJppM4SbSmHBG66zFcpNgxdEJYYdNxUNz+5RUfQ9J0LmFnL67DKsiH5IQMnX1zJQsYo2L2XXwJA0pmwtXNQn7iwrqFdraaghFjMa1mC3Dod4Fbr9mG52NsnUR44LIoxGRNdJFRAQkWVtHSMQRS8twXYIquW9s8tmsFlLEkV4QnlF9GTzhhSsdLUxOYAn/TDgCwryApBXzOVapk3OiZ4SyiWJsW2Zi42hsIy2XTQhPcqh4hqBjEUBSyLLIy4/qtIa8qtaWbWN8o+UEV32MSHAoHMXVPPOyw8BsKrK1cCSCJ3IYYK0bCWNrEqN1WxrPtg1xJaq25VAqlHF0zY24Ip5ZxeiS3md1vqQ1VCTnomL2gmLXOKeU4JfzZVzX0ZY8ysE63BDGWFjGcPElFzE/O0NrY5RV3Q2ya0OtutId61YxQiPT876KNJex7bILeecH3sUtr7uVepHFbnXNpgR2bcszwoARChJtvXHIHirw8o5+FlRoi8RcorEYea03wLDtKoRtW1HDjddvUCGrzPxCSVhfYX9vgdUdUcSFkKCI6ZklS7rESzbw1BMvslbk/ZKL2hk8N0iLxmxuaSKw26L29dtHD/H5774k2YRJpyI40rctGxXt4U9/eor9+4/z6MNPMT0xXCWSJ88OEtb1KcUh2wlJXi47dp/noAoOkUiaiy65nO0XXkRtkPg3ZFgluYSrsrIwlq15PYrFEhUlQ9P5Eis3dVd/LaQgPTrSkS/5ru5u5arLu0nVRokJb3/4y5flQ35V9n96uYeZXJFtq5voO32WX/12r4pNNnayiZ7JHG9+62pampPc/aYLuGlThnbFpVuuWMusCgOeDCUwW9/3pUu0VwtjYIUS0bamuDDPJpNJEKwjOD8+PiPZl6hUYLh/QC6eJ+LaBA95WmcybJGUDQUJmy+707DEoy71MYfGiENtQHw9n7lIgrPqMp6aGaMxFKI8XeIXz/aCnWG26FTnW91pkRXOe+JWF25ajNM3z8mXhpkcmOeii7sZmMjzk8d7ODFQZFRE2cvOgIeSPJfVa5q5/oalvP7OZVz92qXSSZnDhwY4dEB2pATAGEeJzazkXqGjvUmJnqe929i2RSQaxtJ7RWMZYwhegXwCDhwIKcDGknQVJJ2+L0HohuC24J7g0FeJw0hGHiUF9eCaMX8ZJ7hmBScrsqaiiKhlLILDl/A0H8bytagSYWVVBM8Yg+QlwPPpHxpg8ZIVIhv1MugGurdu45/ecRPf+cd7sP0pAuNzrDBuyMYJGWYDgRhf5y1VHId44ck/0HN8J72nTiJsQzMrIBksAQ34ZCdHcQQCqXSadVtXcerEXtJpw/EXHufx+/6X7o3Xs/3mv2LNBTeSqE1T15IkEFRWgaCoDLek6nMx61Xni4oVBfs6c3SYw3unOLh3huHeGZ5/8hH273qGSjnHxMQ08Zo4HYvamZ8ugwh42+I03ZtjTCpArOhuorEmSVttSFWiWZgZIFJs5qFfnlPQO8clN6YYHc3x6b99FctqYKgnxzOPvkxuvqLMMifwgsuuvIl/+tJnSIocjA2PcvZIPw/+6givvjDBXW/9GJ9Vhfmv3reNiy5bRaqmkXTsOiYHjRKJViyT5PTxSf7+A2f45Mde4mff+wlnewu88sw4t916FxdduVyVvef45g9+x9vf+X6OHjnC9NQkF1xwEZdfdj2KaVpLmUyqVnYTGFdIYvY4d+qs5OzS1NzCj/73F9SkmglZIS69SM9deRmDQ708+MCfVAnIsHXzJbz2tXcSTyVlBwZjGWzLYkZgE/yr6f1791EUUbSC87atNRsCvYYcl//42r/zn9/+FBPZwzzy1J/4/vd+xIc+/G5KlVm+8qWvsOfgTrJKvBZmS7KPvJKOMwqgQ5QDcA3FtVaLnJwlrww9rznCcownn3mas+fOs+fVI9x6/WsFSjfw01/+iHe8+w3cc8+dnJZt2UaPyp48eWNwCFr0zef/vowxGMvS1f97hqqpo5e2of2BK7LkuD6uACOkIyDTMbdMKlomGYXgXEg27uqe8swg/fseY2roEA1KZhqUaVsC/CIWRVWgmmpjrOyooyaTVmUjhwqQLBAn79lY4RiDIwtk1TprzMQJmSKF+VG2Lm/iso1L6BJRWFCla8+e41qvoVjWbqSr2ro0F21fJR3Wc+BYL/MC7saMyyJVdjraMqxcLjIuIjU6ucCr6kwMTBUYUNKI5nQEmGXtOPj98P1He/mzqtOviOyOTZXJFi2Bd566hgaaEi4r2jMsXdTAhRtXcPzcAOeHRuhWRfzUwAR9Yxp7Xz/n1FI80TteBU5X++5sidNaF4bSgpLHcVVUTvDKrhMcPzXEuAg5SnIv3rSI991zJetWtbD78Bm++r8PE1S6Z1VpCyrTS1VpTkQd4UyYsmWTzUkuIoVFAZ8nZCypgumGI4SNLR05HBMot9REKcnoHQMx2YpUzORcmf6xSW7Ytlw2X6Gls0PJvXxZmOM4tuzAJyS8CkiQ0XP953rIKNkslirUpmIsBPaXK2CCYKJ5CW6SKenWqk15ItFxYWZJpMpoQsvyyOWyWJJxQHhKsuWiAqklo9RjYCrYVpkAZ32NEARdX2N72pvnl3GMRSV4RhVrO5ZW+3NENhchUsnS3pii3snTnLSwZQ2OXca3ShzqG6Y3SCxDnrpLo1gaJxbWHWpZKeciFrFAHcBa2VdrWx1LFy8iKrI2p2xpeHCaSVWwfBFZXzLxFFl9DL7R4Ru8iq+5wDUlwjrKSjCyC9MiR5PCt1mioQql8gJF3ecrqNmhKBXjYrSPkmw6rHmaW9oZmylCKKFqfBJjp7CdmMinRaliqEiu+qGiPZUkT08HqnR7xbz8R2YkXU9MTNLY3qz1VEDkNE8YE2/kxVeP0qbk7cJVjTRkwqTUAWxQN8+Vz2JZzFYsfvfcUW66chtNaZf6RJyQ5VAsFtF2wbI1r4U+aB1G+3ax3Ciu9pFXMuqV87pWAuNjCRP0RkX67es7T01DMyVJx8Mi0OPa5fXM5fNK8ioYzWF0XiOSioUJ9hiMa2ywNZ0xRu+G4sICM+MT+PrjisS6lmSnz5Zta2kO2iwBNtjCU6O1WhYYY4LT+qA1uZZwWShnPNxwiIJId9n3sV0HW/eVhAGe71HTVEtBGOqXfG3F0tyuxrGCmcgpYT91+DRFJdihaIhgDidk40kyRY1nuy6Zuhoiuha07hFQ5uMAABAASURBVGuUoJ7bd5i4m+LkiWHe+Oa3Udu+nMa1G9m0bTtNjfWEREgb0j53XtLM9OwEPUpmszmHV57uxyu7FAdtFnW20L2iDU/49ro7L2D37v10tqS59/YVirceW1aE6Tmwh/bmWlarUxZLRDhwZpbtt7+FjBKiNasXsWXravlbmUcf3Uk4pPnuvIw1q5dgEgmmrJh4SJiSMPPut7+eiHQ/LoK/4+XjlIQzQUwpy27dkIOR3w4ND3PNDZfR0tqMYxtiIUsyQom8LxyKMDgwTDQW4V//9bP85te/oatjuUjdAYz+RGJRGhsiLMiuipK53IiA3AaH1EFCfGpyYlpkNEw4EqIoHAtJx0s6Gug/O8SwYsCv/rCTqZksIa3Hkf7KwoUlwt4rty1l/6FhQpojWZtQzJ+hORnD7h1j5MQo0wNTXHXNZkrpWnVsxrl84yIc6c6X3pslz3XrF+NKh8E6NqxeLDxvxBjDgvwzWOeiDvEOjZdMJQiF7WoynApb1bVYCojN9UnCsrNN6+poa07KPgzIOlZ2phXX0tSJYL/mkhVcsGk5vUpowjV1lKc85ud8/nBghAnxzKceO68ErsS09hckVhevqueNNyxium+SkBchVR9W8jDNwsQIHU0+K5alqa9z2H7xMmxhY33G4SN/ewmvu72NxhZbyc0Ujz9+Hl+yvvdNW/j4P9xCJh1ly5ZOkumQ9mfR1z+iwkKFkjYZyCKbzVd1Yox8QPsPzgV+2VAbp7O1VhzJU7IoFPK1uyo4oHPa6v/bjzHB3oMTvq79v47gjJXWAgKQcMIGywZLkShdl8KVIUXVIghJUEW1t2zHJp5MEo/VcMnVt7K4ezWP/vn3nDlxmtfe83fc++l/06LzDJ07zK4nHybIuCvaRDjkIp1WHTVoN6VSteRVKbADg5HCQlELSwoLSu+B00fjIX2vsH/nb3ngB//CzPAZXGVBM6NHePBH/8LeJ77H3e/8e+792A94/xe/y7INm6mrbxKwl1WBWtBcPivXbqCjcyklVVUCp7EFgnboL3uLxkJEdCQEwEf272dialQXPIGdL8czJOttNl6wiBuu30C00sXjv6swp9ZZTUOBC7alGTxbYeRYE8d3T2Nsh8uv7WbF6igbt6S4/Q0t3PKaRTLGAc1dUNY3V3XaUMQmIUMti1x84M33kFem/5Z738VXvvVDvvKDP/OZHzxG57rlDI3dR6oRAdKN3P3eT/Pg75/CMmma25fS2tpJW2uKjrYktnR0eu+z/Ne/fIquZVtYs3mlSOQR1m+6iC994dP88z9+nHUbNvE3H/sMt7/ur/jcl77Bl//je3zmn7/Kw488wpe+8nUi0mvP+VPYchJjqO7fSEi33P4awiJ4ORGITes3KwtuZfOWzXz1P/6DNRvW89GPfZgjh/ZXM9iFuVkKqqyEFR0WLW4VMPu8vHsne/fv4ZlnnuTZZ57gFz/7kQjJHKFYgseeekhAsJ8m7cHYNiPDEyzMl1mi6vyLzz/Nt771TcoKoJ4SvWC8DdvbcWR3wwMj5FQ1MsampOzQU0DIqYIXCoWVjPks6VpEoZKn73y/QC9GsJ/t2y+gvaOdAJCCQB0Aia+s0BcIyFfwdSI4PAGWvijA6IoMtfod0K3aD385jIKTBeJHKEZUD8UVgt8hTSdsYiIUQ/29Cga7OHn6BDWtdbSt7GLOD1OSUwb/58AVrVHWd6U1hsep3lHODixAqJ75gottu0QEdnIz3HBUrc3TLCzMsHFVG2+89QrtOc/w6Dgz8zk8Y9NYX8OsAn1J/mVrocXCvM5lOHn8PBqGNapErOnuorYuw4olLUzNz/HC3hPsOXqekck8h48PqyI9xoi6QqeHJnluzykeef4QO9U+m8xCyXckzwqxRJTlnY0icw5FkZ/a2qQIXS1dzRmu2bZOfmqU+BTpFyCePDsHVlRzppVsRGmpi5OW306Nz3L4yDl2HzjDvoOnFTSmpJ8K61Y2c8e1m7j98lUSf4E/Kgl9+JmDDIjQL1m9imVrVtDQ1kRjR5N0n8eqoABk48tuLMcieFWUqMgAsB0PSxv3XMk7+G/wuiGGJudZ2hKX34Vl26XqWn1p8+xoVknFJBs6awj8sq6hjqnJaa0BbNuhSkS1biO7C6qC7V1Lqc2kyOby2KGI7CtKQXNAWUvwcIRvGEvFBq3BGBaU+FVMWHu0pGtDdmZa+JSRXhw8GaIxNrqi+WwCW/Nlc/qgNVYwlk3wtSTyHSSjlmVRUbAoyieKwZgio7sPHtZcJTqCgK+xpoeG1AGYoJSbEimaEe54StJ86rXmsONovDKWKu9tTTU0Ctcz8TgxN0JR/nP29BCjY/OMT2Q1d5hYNE7AQQuFHMYgQmGDSJqR3FBwLuQWmJ+aZG5qhEBO5dw0YRdqa9KEwmHKqjr5Ooxx9Jzm1rtlh4nKprOqNi/v7mZgfIGKnZDcojiWi6Bf93ogf9R2Zd8gQRFM6XsVAjLbXp/ADYWk+5CKFOdJKrGPSe4V7cuSTrDCzAe/3xOt58kdwiZTZlFtXGNUSMRcGjMxoiFbWAAzeSM/GOaWS7YqcS1QFn7ZIltGXQxjKlhak4+NkS7AYAcydEIE9pUXiQ6SCUtVevBwNf9Ifx8dS7vADUuHOmsMi5pTxCMuJ/um8C0btBmjjTqSZdg15IVfQZXa6LylQ6cxlQojSlSN7LgSPGF8NL0OEWW/QjBO8A/pwqEQRpciroNj6Wn5f6GQF05qNMmrWC5j6UFfsc/TvsrCy6DSX9G1YB0hVbSjIqWti1tYmFvAtkOaw9bzLrbWONo/LDvK0i48zxUXsCyPdE2MzsVNRBR3ZqfGyRYWCP79UteKpeQVJ3a8dI6DBwdZs3oF4UiMZDot/1X8FWGNJeIUZs8x8OqfVBjqUQW1lysuSIu81BD2LeYHpnnw2aP8+L7DzI3MskodteGBWUKREA0iRafP9FPXHCfS0sIXfnyYh585Uf2HbEuXtYn0NvDSqydJJFKsXNPNkpXtzMzJD5R4r1uzjB3PH+fr//ZbAgxe3pHi61/9IdgOb3zD3SzS81FVWPUV2w4kZigXPKani/hVW7Rob13MZz73RZLJGBiboqrp5ZJHJBInk8nQ3NIsr/BYtryDn6jr/dgjDzOr+X/5x7N85+Ehyc7gG4vgFZZ/OLIlY2BOsezg4V48xZ72tvrgMnFxoRNHzjI8Pi98qTA+VQbNmZduY1Gb665ZwvvecxHznsOZ86PqlCeYUnd7Qt2SOXUST53JCp/C/PKx03z5Oy9w8tVj7D3Yw579PSxtyoi3OSwWaW5uTNNQH8Myhp/+6jkefPwwp04Ns3xFBzW1GQpK5GeUXC1kC4QU7ALZjM4sUPYNEgwVVUFVn6Au7vLTf7+JNyjxici3zvRNc0xd94pkmYn77Dk3RkNHMy/vGaJg1VdtaF64mUlHOHciy/megojvOl4+NktKiV48lWH/6VFyIYcnXzzH2EKZ4azH0ztHmJyr8Ms/H+fwmXmhrkfUNkwfH6Imb1NfDNERTzExmKO5rp7eM2NE5sdY2hHh3R/q5u/+fg11TRbG9dCWFUM8XM1hjMGS/xija9paRH4hbZFWzAsJW+oki2DvId3rWAZjgqtU323brr7z/+cV6NWaF7C4cubAwHS3wMFjITtfndyTQ2NJnqrClIslEbslrLvkTi577Qe54vZ3KkOAmvoW1l12JT//xncEMEuobW6gLOcO5gwygJgWViNhVsp/AYjx0VEZmxFgegTnAmVpzRhXICHEqEh0yJmnJnt4dcev+M7n7pIC386+F37BU3/6b/btfJLnn32Ks6cPs+MPP2THn3/JQM9pEeuSlJfC1l7alywjWVcXLEEVH41YqOAI0Coy5LwycVdzxRJh1q5dyUUXreWmWy8gJGFNqVpz7PBZlnW3cvjgKVqWj3Lvu9ayTBnyY48eZ/9xGYGqX5u626lvq7BQTlPfvJRHfj/BN/7lNF//wjHuv+8MrU3rNF4U147gaNyF2Tzzs1MEWfA999zNkqVLWbXtMk6cUtNs0VJVZk/xm+99nlw5pgB5PRuv+mtyZhlHD73KzW9J09Q5xxOPPcymDQma6ixWrWtk49YNfO0793HBxVfTtTJJNNrBt//jPp586M9ceOGFfOKTn2XF0m5uvf0WUrWNLF+5kf379vPAAw+wdOlyItEEdY2NPPXMMzhSspG0An27MqpkIkZBFY23v+OdfPM/v8fnP/cVjh8TCbctfv+n3/C+971HZGeOb37zG9x995u5447X8sUv/gudXZ1cevnljEyN8fl//yc+/dn38V/f+gzve+/bRPBfS6mUYrAH5iaN7ruUcChGOtXApz/5JYzlcMW1V+DGohjHokGVwiWdy2QjPm1tnTi2S7DGkONg6/DxsWSXI8N9PPfcUwK2/+HoiT1YvsOGtVs4fvw042MT+q6nxFZ8BaDA1hQP8ZFNCzx9Hfqo78FowSed1ywqXFS/BNeDI3jU012ehtIPlv5y5dzxqENv7zkef+o5etXBae6sp3ZRG5F0DREF2rAqg8vbUixuiGrPY+owjDM5b5Sg1lDWoJaCZEnBx/IWsMirBdtPPOSLdHahodl35DQnVZFfsayLsgLvWQXqqbkCTYGPyZbL5RJLuzJsVHtwYnKYoLX30b+5g7fdeSWO7H330ZNV4I/E4oxOztLVXq/dQVEEL5WOM6TW2p8e3c/Js9P0DM+T1cYdtZXrmxJce/EKbr96M9FEmKaMzZpVnYwIxBe3tlDRfWd6Bjh+eoT9J4dZtqT1LwSmLsKSliRhF8ZFqF986SDP7DymZGOgmkTZWtPN127Q+q6oEtQndx7i908e4Iiq3PHGJlZu7KZ1aTN1LXVUVJlMpjMUA93pCBbuyy4sEQpbh6UTRjKx8bGl1FIpT8V2iSVjLEwMc7JnlJqaBKsX1ctOLGFVGfRMKBTj2NACIemvI2ORykSrZjE4JFuxHI1WkV16eMK7FavW4kZcEvGoqk+ebNQnou8h19YzJRyxUEuY5QfMSE8qUpLNF7HcKDJRpiZmsI3R82FQPdOYCnbIpRqjZES+Ccax9Jhf1W9QiKho31IPRgQv4EKuKXL5yhraJNutm9ZiGVMlv2dOnWf3yQHKibR25QtPS0rkixiRlbKIxdDAkIhBLcvb6kgE5LOI5DLPsCpaYyNzDPQOUZdpqhJxjKSp+Qoiim7EJqR1uuQJWdpjeR5vYYTS3JCqRfPUphwa6hLVSuSKpZ2aryK/LlPRporyJ9sK42r/4WiSSCxJMp5mamyKpDo0ISXCCyK2vpKEiudU5y7LjgNcDvzMoJfv4UumlWJBzlhRdc8BY1T9LRPEjvmFWRGaej1b0TxhYYGt+X3K8vsFXEysliOn+mgIR2iPR9AgGNtoCE9Je1byD3F2PMtTSjTfdMsVNNUHSca8CHYeXxVGK4h52osWoWep6saWvRmNZ9lhygt5PCV0tvZaUJs7JB+OZTJpP2+OAAAQAElEQVSUKiUC64kqA2ytjbL3eD8VOy7/c/AM+PqTVtFoem5OlmBpbJ3UjxaG48Lc9KRu8lRNbpQsfdlNYBu+zunH85GKcCzZig+2ZaRTRzboVfdvaX+WztmWQ0AEbH3HgB0YoXwmkG1B1fPgd8LDkomtc/GaaHBLNT4uzGfJiwdMjU8xKV01tTcKh5F8LbAcupYvVsHoRlWjX8usKs6W5nrTXW8WdieZKlgUGtuZceNsv+JqteGPsGzlEsWHBSoy4EgsQlgG3R6Kc/Ubb6R748Uie7P0nB+r6rauNkzwK/QFyXfnMZH2yTyH9/bTnAypW1fmuX1TuPWN6kJlOXN2ilnZ96SqlmOjIzz24OO88vJORkfG5Md1nD0+wZGDZ4RPFa68fB0954aYVuFmdHSOgydHOHJ6nlgkxtzcJDdfdxN5+Wo4bNFQG6I2HSVIXKKuL517ErpNl5JqE8px1VUXUxan8bWfsjBn+aoubr/jRqbVcfvvb39XRHiBcz2nePSxRzh37hShTC0XrW+kRtjpWEb2WaquyZOtS/Ea35c+DaGwxdDgBOlYiM7GBLdd0EhOayprfzlVdh3ZnVRPKmpx583bWLJsJaeGZsiLz9QnQjRo/FaR5kElxiMi/UdEKqfUbbeTLfjRFF26dnJ4lpOD0wQQ9cquU+zdc1pd5SJBEbNzSQOXXbGYW2/cIAxvZla2OaKOnqdJi5rDaLGxeJTg1+5CwoWS9j6zUKja3xMvnufnv9nNnbd1c/frV5Mv+0wtFDkqDrXpkjVctn0xvSfO0BDz2bXzKDPyrQ1ragi7HqMqbixtyVBfW6KkjlrdsmaeeeUIo3M5/vBSPzO5CPtOzbJ841oK0ZgKSkVhud7VqRqXjXra6yLxhI50M0/t6OfXD+1Xl3uagcFxWpszPPF0D4gbdKyeId40y2WvyQiLdCrQhYp2ghgCGzZGatYXYyzCkRDRaJgT58Y4oa5BuSIdGRsLD8c1WJbF//vLky4Dv/q/54wxGGPkk371sOT5VIWok0YZaSjq4Ng2bsjGsRy8ok/IdQnHYhw7epB4rIIlpb746B+rvz5x/W3vokiUdlWoujdtF0DM4bghObVFbX2c+sY4mk47MAJ/Xwu08aQ4o01aOkICpopId0mK9LSZ7FxRRujT29PP7Ow4fmUKCqMUCjPYIYt0bZyVazuYG97HT7/2D7qnV/NpeAlgfmae7pXdnNi7i2P7d+m8rbFgYaZMXtlPMG+w15npEgN9WZpbM1x82SaCQFOn9V96xRY6Fy3mwT+/IgeZ4TtfPs73vvkMDz24i/EJj+eeHeThJ4ZU3RvGU9Xk1JnnOLLvEJk6l7vuuYrNFyzjn7/4OQYU1ObmZkX2yyRizXz8i//BJTe+hZvf8Gb+7V8/x/n+p3h118Nkai1++51/4HufuYuRgWmmR5toaVnMrKroM5P9ArYyzz50iiO75nnPez7A/gMKMk470zMeoVSahCp6+/fv5Lvf+gnn+87RL5mtWrma933go6TTdVx60TaMsVTt86gVgXj7O/+KidEpXt7xotqkGRa3LeUf/+GfVB3N4SlQoFdgLBUFgYo+l6WnzVu2sn7dempTNex65VWisQSnz57immuu4qWdO/jbD/8tH/zwh7jl1lv5ty99iUcffohDe/fIEcK4UWgUsTx5dj+9fQPcfus9vPa2T7B61SWI3YEcZHhwhH/7/JdJibCcOLqPuZkZFi9tld5szXsHITepxGOQWMLCtj3ZQxmjPTkC2MWdS/jgBz6h4GDj2jGuvOxqNqzeqjnezHe++yNl4PUKuHpGe5G1o23JSoI3H2TvwWGM0Qmjj8HxF+fx5DQV3aK36mPBuzCFwD59y1LAKDOkBPHhp1/kxT2HSbW2UN+uNWOrMmaIh7LUxD3WLc1o3308t+sohXIEJ5qhpHsm1LEIqUNkK/v3Zddhf4GIXeK1126jralWLfxJ+WSJMVUTp5W5n+obIfhVnYjsf0RkTY6Aa2zaG9JsWtXG8tYk121bQndXrdY1zK5DRwTaLpdt2cCKjk6OnuxlYnaO+vo07a2NkhXU1yaIJ2JMqh2XFblvakiwfnkTm1Y2cOmGTjaoCnPo+BlaalMsV7VqenIcrBD7dh1QwndCnZ4sBVUnQ7EUc2phL28L4+emVf04x6HD59i97ySWsvWo1ty9tEmV921cvGUlp3vG+P4vn2T3kQEi6XqWrl7BkhWLiSTikrWRbH0s2V3QJcJyJYcyrmPIi7hkRAbqki7piCMSUxE+2dWA4fjgqTLnOMIrySUajTKrROKAQHJJWy1xEeCKgju+jaBGZqB9nBtnefArOXFDqjZNrlBkfj6PbyyK+cD6IRSLENbcc2obWjLmvzzrEwnmkYEUVEkm0KhlaS0W+XzhL5ijhKokYj4zNk1dQyNoteVSGdtCuKjFOsjegkMn0MsgnVjY2renZCkUcnXSE1krSI8Oo/1DeLkZzqsjMzaxQGNTPbZdYLF8a2R8jJGxWeFglrLWPTU8iaO9Wp5FScFuQ2cHTj5LVtWtlar+N6nrUJMIs6KrQbaRUNIUobOxhsZUlIZkgmTIkI5qPV5WRHpBBK5CXSZMg2wnnYkpLjhUJMfDp87To/aqb7vYbphQKKnglMEKJ/Q9DrIVQ0iV8Txz8zMiKZ0Ev/+OpUAtrDHGk749+ZSHCb7rCP6hoFGgQ8HWltwDvScVd4ZU5S5pP+Pjo7QrcQ2Ep6cwThhtFduCIMkBn1kR9qmSxdN7DxG1fDriISyvBLKf4L7Atz3LMFaK8ezBXi6RTTYqaaFSROwJrxwQB+nI6JAWqnNJLxjpxIlgaa/Br/pYqupPTYxR29Ssx6Rbze0qEVm7tI4z/ePYThKDjWVAJiWbgZADKghiWY7uBm0cSwG4MDPJqUP7MW6FnLoC+VyeY6ePUtaaPGFEcJ9tGWFiWfst47jSkfzAcSyNZWseTaKRgkGDJKUkwDK2hevaFDWWLXuNxKIka1IY25adZ8kr+bLDLkO9/XqszILI9Vkl8pu3reWOe27ine9/Bxu3bKCpvZPrbriNK664lkymDs8zPPzHR9izU7EgHNX8DvPiCH6shhNnBmluawKtyA7sQmuIao1I/r957jBbbrgFsVfeef1m3ryhCTM6z4svneXqm9Zi3CQXb13Dy2dnuHD7Bi67cCPnBkZJJBx++MsDPLtrkOBXkxYUMy6+dAvSBh2L20lnUlxx1Xaam1qVyC4wLbIbF1G9/4+PS1cRVq9rZ9WaxSQbG/joJz5IpqZWMs4RdM0D37aMzeKOmCqcUT7/oct43zu2U1fXyKyqtJ/46Cf50x8eUgf2MEi+loHly1vY89JOfvOr3zEovzx66KQ6DQt87KOf4Stf/Zrm28rG5S7XLvW1bY9oLMzatasoi5gjSWsg/fjSo8/w2By1tSmMZSMVMVEOSb42FQGNMYZgviYVQJYtama+FBG2TnPoYA+rVjRz4bp6Lr9kqUh9mVXrl3P3269mWXc7S9ShfPzpnTy166SIqvDMh6ywqLm1XjJKUFHiOD5VUGEjIhmUuWjzMvluiKeePiD5+tKchW0bySBBfX2tquILBNhpyR/CMmA9Lr/1sUMhVZNH+Y//2EVbPMy73riaTMrm6os6eUVdhP5Dp6kT/+ubyZFWR+HUkfPs2z+goq3HBWub+YcPbGXVUoe6WIk//O5FcnmXpmSYppZ6GptriUVtPvPvT1KQHGrTYbLZigi2/OL8Ak4kzCmR8C/9+mUa2xZx3SWreP8tq+lsSfPi3gGydpxde8b5yL2H+POPJ7BmM+RmfUolj1A49BctGAh8xRh9ECuYFXcsSE6BrxkJfkzYHeB5Try0GHSYhE/BnZZlEejx/77rS/UnwJXqB90XvFuW7RBLOhg9YGPj6r1SrtDa0az2ynKyCjb5bEmLKhIRoz+063G+/bG7OPDi4yzqXMUdf/N2Bs4ekLE9yhO//pnAI8odb/krjW2TXchyvneK6eksjgDb0mEEdlo3llRoWw5lLTzYqdETKZG/UERr0Wdb11HQuubWywi5YQFqOxhHt/q8+PSv+NHXPiljzeFYLgVld54Q1pKAzpw8xuBQX9U4gnOBB9qat1KqYBsL13U0t0Ulb/Hg7/bylS/8gl0vnWBoaJZXdh5WW3iCUtGjpMBpOSGG+ipccMEGGUkDvhViRgS9f8zj8H5PtfWKKlTjMtIKoxNnsMJzPPDgD5hb6K2u05MVrhNwb1RV+dLrX8+eF3YQjirIrA7z3EO/4r4ff46XX7xf5GaMuo4KxfldxN39PParf+G33/2cyHFUCUKWCy+5gu7uVXz7O9/j05/5b66/+m5ed9s9TPed5babr6O9aSm7XthNc0MnX/v6N9i8dStLFi/CVMpEwxYR7T/kWCxasoS/+dsPc++9b+d73/8h99zzDundxrKtqrSNjML4gdkgSfrVPRQKJWQO3Hb7a/m3L36J7/zXd3jTG99EfUM9S5e388jjv2bz5jWs37CRt771baxY0c3xo8dU8T/D3LxHVFH6uteuJKcqwZYtF7B6w8VcfsX1bLv8alZv2kYw8cL8rMBvnYChU0cLw/0T7N61t/pfbLEdh2g8zq13rqKu2aW2PqUKdjPBr8Zcr6rDP/79p/nHf/yMiMI67r3r3Xzr299n20WXsaCAYlkGPwiKwZ50BMlD9XtwTrsLbM6Y4G/tV+cqOuR7VDxLz1kgS6lUjIBF42DLJgxHTvaodbmLHYfOUAgnaVq8hIpxBAwFUnHJuClBVHYzOjnPoVMDGNmMGwoxpbbr9OyUOhKzDA4Okle73yvMsGlFPWuWtEoMDs+/fIJHnjnGdE6Vq3SKrvYGBlRJPtozzbMvnWHNsqVs7O6gpTZBxBTZsKKV1rqkiE+CYydPEQByOpVi06qVtDU24Rs4LfITYHosmuIVEYnjysZtO6TgmiMUdli1spWlS9LcfGk3V21eSmMmwqLmBl45dIqGmjSbljRprb7G7+NU7zhP7DvLPgXQ/sExBY48iTCcU/Xp7NkeFqtSNzYyyYw6NIlYnGTC5qpLV+OL2L584BQ7dp9iXInCopUrWLFmiTomaWKJOMa2CUlmc/M5kA4mhocJKziGIq70UJQvW8QE3t2dNXQ0xakRqdAj1f2VRZh8gj+WWuwVAhCcL/gk9KxxwpweHqe9NoYlIueGLI1lCDCoJJ3tPDbIenUZ6uI2izvamB2dFJn0lWhPEE/Gibrgym8KwoLANozrUA7syPiEXV1Ey/U8rdHHUnAsiNxjR/TZZW5qgWQ6TTSZlP94qpZ6oKoqFSvAbiw9a0lBHja+zvtKFKu/U6x12iKVkYilKotN2VQ4K7H0qBK0c9cuahvqSKRrCUVsySHM2hWLaW1vpKG1mVSmRs8o0Zn3pTPUJZjmiZ1HuGjdajobYjTWJLG1n7I20dHWTGsmRG5hjmHprLe3j/N9vQwOjzCkTs+kCgPTC/NMt+44hgAAEABJREFUzs8zriA2Pj3PmJKVkbFppqZy9KptH6ttxo1nqocJJcBEtZcQvsiXL78xns/M+Agrli2hKEzNivB6xsLSgbAGv4QlEm1UCfTKRZ2qSEaSiBXIBOKKN0HAciMJFR6GiKmbkqmtkR9WCIciul9TynMsW9LUXMbYlCXPZG09wTNP7z5ISte6aqS3Ug7bNvKRHNFIGCsU5sx4hRMD87z26q3UKXjbfqCnUvUe23iyExNMUD28YHzbxQ6HiejZ8ydOEAoF311hpdGeYOvqdgbHJpnOgy/7cvR4WH9ZWlXULTM5OkZWspydnlAHc4K56UkWpobZ9cRD5LJjROIRykpyxycnCYdlR0YD6MfCYEsmJQGx7ThoG8J2NElwVPD1FpAfY9v69JfDk3y1HflXgoVslnAiRiQSpagEMvj1vbKSwqT8NZ5OsLp7Gb5s9+bXXM+Xv/XFKr5fccWV1NbVENZ+z5zp4eyp02Rnczz+yJPiCGFOnzzJxMio9IdWZ3H22BnZe4yu5UsI4p4jEhZoY/zUTs7ue4JVmxvxFw4ydfx53XuUwAdbO2oZHi+ze08/G7sibF/h011bYs3GVby4+xh5bSwdd1jbkRSxKlX3mVdH53TvNLGYZO8XhKWTjIwO6b1HdjHNokWNbL5grZ6NiLQfZt+BXtnrjIoBZ/jNr3+HZVXUqRvk7LkTXNndQlsIlnS1UvCj8n2PqeEpFmT3SSWaY9JXfX0Dl152BUHi7RuLkhIdOxSjUtG+hQOebPd+JRpPPPU0F2y7WAWSEE0Zl2xZmOVaIOkEnUX0kkr0N1iWzhuq7739Y8wu5IWpU/zk4WNVomxJ14G9WcYQlr8eOTnIrt3npcciUdvi3Zd14vgxOpYu0l5mOXOyj317Bmioa+dt996lImRRPCXPdDaHL3zKpONcFuCwFu2LEzgyoO7uNhWsZvj6N5/icXUNa0TwK7peXaDW7GiNJXUx0qmw8KtEUraZET8rCzsCO5xRZT3nG/YfH+fPz/ZWK8y3X7+c7asyDJ0ZoqsmzOhokWNnx0CJ4NN7JxiQrvMlWNfVxsnDwzz3ZD8XdKVJunFmZjwy8u+zZwc4ffx0NYYsW7qE/vPzNDY2aA0e86qWJyMujS0pTs9mhe3T7Nx3jGHh9oN7ehmenRfnyDI9OqVYHOX0sSyDPXDyYEHbsnRAh4oLwac1y1tYsbSDQM6+FON7hnLZ086NDgtbcg7OV6/L9z3JsTqA/jLGwhiDHtO34MfX578cuoDRKct2IC9iWpLB+jIaS0EwmnA5duA0+1TCdxRMNASSswy7RCrlSdlFfBHZ9Rdfw0+/+Xke+N63aFt6KW3L17Ewl6dpyVpiyQZsVWo8sf3AQHwBqONCyLUxliFAopICYEmEtwoKxjAV/H5RrkTQHveCjVRskd8nOHbkEKlkDYVsiYAwzc/MyeF9BT+Xil8hWGNAhotSuidloz0Y7csW0DjBXL5HKOwQjjpYMqoAXNJph9vfuhhsT0IxRKMR0jU2+AValflceEkQDMqkZUx1tTV0LRXJEIH82Ge+QEP7Ovp6irz64izjYyWNG6KlzRZwlRgdnmD9JSkydQ4XXb6K+oazPPq793Li0E5Vtd/OXX/1OkYFvkWhRkNTRgTCZW6mxPRYgfq2BQq5/TS3+pw+so/+3qxkDr/9ze+55NIr2LJ5K+fODLP94mtZ1b2OplSMZx5/mPvve0CG1M5Xv/ED1m6+UHvU5gO56M2VLIJqjmV5OBaqomfZ8+qr/OH3v+f8+b4qePoyBGOMDCLQNCim6LOPJdlF4lHckCu9p+heuYr169cxPTPFHu3nQXUtHvzzn/jmN79GRQDTuWgJDc0darXlKOY9Jidy7N7dx+69Z/nqV/+JD7337fzhV99j3cYLeN07/pFFspdEPMSCqnGZ2kWMDPrMT5Ql/zaNUyfHe5TRkSE2bNzM3pfzTE+WqBPY958f0Np8XnhuByNj47zmjtfz7f/+ERdsv5SognBK1XxPIBE4hkEveUDwHhyevnr6rmhYla3n+QTfFbMEaqiQbsjJZgOCHZigH0hCshkXqfi55PzMnpMU3BR2qoGi5VLQPFRyrOyqp6EmyuGTZzneN4UR0Sij6z5cum0VTbURPFUjs6pWWwryHQ1xGlI28bDNS7sPMiYiduDEMDNzZYIK3VlVqxcWSvT3DVP0XPKxNv78hDoByShLRbg3rllGRM/u3HeYPcdOs3hxBxvWrCQeF+hrf0X5ckCq96jC0Tc4g+2E1HXJkVd1qaGpjvrGWrqXtfC211zKKlVuK7rf2AZPe92x7xQBAI5P5/juzx7imR3HwI6r6mZYtXaZdNPKnEB3aHCYPapM96s9eVwJ9Jgqk8E/bly2tFNVT5uUWPefnnqFXrXo1qxfwcqNy2kXUU/URCirioXxFcSy5BXUK/JbjwqB3qYnJ4jJLirlnMiVQyFQju4NhwxIKSXZWnC/L9kbaTFfKmJCjjRrMMZmaHBaZC9KpTDP5GxR6wgJvD1c10K8RLZTHYaFosOek4OsW1yDLeKTqk/LBkeYGBujpq6OhILJjCpXCMl8+ZOvhMuYCAUPJCbhoI2ntVtYIqg57ABMLRtbeBP8m4BYbUar87Vkj5CIoKXrMjdt25a/BGNYkrelezxsq6J7fDKSTTjqUywtKNhMMjU7S1YPFRTIXE3a2lDLnNqqkVSG471DLGlvoj4ZIVcJ4USSRFK1xDINpBpbCcXqlMjAD+9/nIGh87y46xXGlWgkElEOHT3FLx58WlW3AeZnxsnNTGtdZTKqaIfDEcJuDNd1ddiSl43taN9FSCTqcIPr8bhkHsNDuizbIP2VA71IJ54+I3uq5OdxpLeWphpVq+fB0n0GvXw0GehpT3ZQEskL9G6MjZHP+J7Re5n6TII5CXt2fo7AJppbmhQbitgaxwjbTQBomsur+GhEjWewjS0r8qltbiSqtT6/7wjLG+pZ1ZSirM6DIzy0ArLrAZLnscEFXlAl7YaL1xMLyx4lb19+WikVCJKxgAA6lo/rSAaaNxIOk1VV2dezAckvakzXMixRsA9+VWpQWK5FiCDnquR5ZGSAsYFe5iYG1ansY2pshNz8FDJOQg70Hz+o7soIS9auA8m45CseGVjS0Sm7DwgBenkSncVokMwG9qbrSG7G6F7dX5F/VBRfi5JjPlskHAoTln6KIlERJajJRIy5hWkqTpalIpNvuucW/v3rn+b1d7+eC2+6gqmRORobGvjK//wrvsasSILl6u+c24Qsh8FzPSLUj/C5z/wzR48cZ9nKZSxfsZyJyRFiCZd5JQKW1tC+pIOiZOdr3qRT4fTTv2TXn38vjJ6mqELHH7/5W84NF3juTI4d/TmmYgk2be/Gx2FORGmuvMAtd6xhTJ2JVw/1UBSOHT07y02bU2xp8JFZ4GvvhSoBcnnLrd2SY4Uau0J9pMCm9jLvffNqvvzv/0goJNtRon7m7LBiyJR8epITx09x+x238qPv/S/79+4mIj/66mfvYv2qNlaoc/bZb+/gwefP4cg+ovKlz37xI7zyyk5++YvfYSxN5UneVpnWtjSJeIx0Os3irk6KxQJf/MKX+J/vf4mPfuh9/OPXdvG5+4eZUFEq6AScPnVOpqaF85eX69qyreCzEfcAz4eybNiT74TDDr7+BFfnswVGVJQcV6HiwT89zfNPPM1rblrNb5/ZX42pX/vqH/ScIZ/Pc2rXCU7s7mFcSW/w3ZegiuJ00airoXx+8tPHKAj7PXGqQq6g7vPJ6ix5VWmDeYaHxqtr9LWWgIzPS3aj4zMUFQuN9l2fCLEwX8HT57J4luVYzOrZnHhg8Ksmu/b1E9f3k8cnGZcPty7LcKg/S31NiraOGsrCAcs4BP+4+6lnjvLs7nn2HJhgtYpEF3en+Yd3Xsbp4RkO90xSl0mTTMZ46sUj4pkVNq3uZN26RYoZhoY6yV2Jcv/QLCUFqZzs6ozibe/YgjrcLSSiUSIRly7F45BrcGxDv7riMhnJAdnvOcmhpK77GCMi4CE5YUlJ/2UXL2fDui7JRNKXT1kWWPJrfUNal74sLAzGGCVV8hDpKhjQGCN7cbXehK5ZwSn0ASuVDIlcOayW8darGmQ5jjJSl0g0jBEI2Q5Svl8FgcammMB+mqnJGSwt+OkHf8Fo7zB3vf8z3PWef+BDX7+Py193Lz/56hdYt3a1nrPxtGhPili2rIuYNu1pmY6yActoEVKS8JfgqMiwHM1tWRaBcWl1lAQi89MFCmoD7Nu5V2BVRn6PZYORYhcEaoEhlHWfXzHYtoXj+lqrwTI2FbEj21jVdRTyHn7ZkF8oakNG+3M5e2SSeik2JILSuTxJS3tEgTzM9GSe4XMzLF2UqTr8n3//Is89doL+U5N0dm2gZdnFTI7Py3yMKjKesvYoT/x5iFeenafnZI5TB2a4+OLLeOu7PiUwbGbgdIbLrrqRU6efwnWP0HuiSMfiZtaIMNamG7nkyiaamut54DfjPHj/aV59ZR+xuEtcbbBYwqaju8i9f3UdH/zgu2jvbKemoQ0/FleFcxdf/bcvUZup49+//VNqO1YzNV/GcVzCIQdbAUHilJ59XMcmq+rToQO7+KfPfogf//Jb/O6+XzLQN0BVbgpUQUJTKkg+Bt0fUuVuhIf+fD///Mm/5+Udz/HgQ3/ive97N0NDwzQ1trGsax2rll+kjH81p0+fpVjI8+uf/ZCesyewbINjGayKxb6XhqltrqFtSZy9ex7lZz/8T7zxXt78+htYvmopAbDsefUV6cljbHSauewY8TTSUYga6ef0qWNy6mkWL+pQZWIUy6pw8swJOhZ1ap0usUhUhDJeNXhPThG0lOUh/P96aVk6bXTZx9PEwX8SUNiAFxiSrugCdrBuyUCC0xmja6gyMIEbz9C+uIOSqmtBRSsdsVjSmqZdxOH46X52HjhPxcoQjtVS0r5t6WE2a4n49tPVUc/GFY0saklygQhmJpVQ/LUIuW61GlIMHNWyRbiKAoeQ9uUwIwDsWtRA0i6yuDbLjVev0fWKgKHImZ4Bgv9k3oUXbCGdTAroE8ypQzSjxPbw6SEee+EQr+7v5fS5ccnVkBfINyvzX9HVzObuBrasbCLmwv1PvczMQoXD50Y4P7LAoRNj7D81wem+efafnqBmyXrcaIhW2adRZXVoYISgYjkhIOtoaWBiLovnhElkmnjl2DDGzxH1J0QKchKlxWuvvZArtq1jqKefscEhKvkCC2rXBtt1Q3EsAYwRISupBW9J7gtK2traW3B13vUl/rIOySVIkiyMvoAvvVnSl35wdJ8t23UcBydks6AqjRWxiaQz2JG4OiXz9Kvau31NFwIQgnZgWe1kfJtg+Al1oEYV1LetaFAlOEaAbWklZolootoO9jSjX70z+PCX+R3bwZeducaX/oJx/CoBjsWj+m6pQDApGwhVj7JIf2BPTsjSABrNVAi2EZA2W+QjEmxyDdgAABAASURBVK4Qjeq8VRApyTI1NcPk+BwzswtUhJvGsgnJaCcnBtQNaqFJ9/pKavJEKVkZ6auP1R1NtMYsZBwKtEjXnuRvKBrDUnVDmptb1DlqIBrJsOfgSVW3DjMxPq4gVUNUBKyivfjGkf+iueeZmhDGT8zhlVxhm61EweAVwDGuMNXXOj2M7UqcZQJ8L8m2CsWi7q1IUjrnl7GF86ODfbS3NzI8Nq1Kn2QnvfkC+0qlQKmcpyC8KOo51wlhO2GJxcEY3Qe0K4GYVFIjbqCq03nq69LYIbuqP9sNax6DX9GN0kHwu8NgCOwn8OMgllRE7pqb6whHQvz2yWcJuharWuM4dkh3unq3McZgy//OThQ5fn6Gy7Z2k4xaFObmsQUKFRFVWzMFdmaM0fiaUPqcmxQWrViJpbEqhRxJb56o9Hfo+HlmRDKHzvcyLDI9Ozum2DVDQyqEa1dobaulpSUushHGUdBfmJqk58RpurdeRFTJUFnxStPJ/6PSY5mK4mPw3QICLDV6Hx8e1TWfacncGINt2WAsSdvHkv/kc1kqpowjbKpvqaOprZ6Lr7qQa266lH/+zCf5xCc+wZ1veCPNra2sVKU6SPRffWU3d97zOrX9p6vjSJGa1mDZlhKv8xzYtZvgH/n/vZ5t7WigoMLAytWrKUkBWzdvVKc1R41a+EEMKEmnZVWQe5/6A82pHGuv28qiNeuI2FGGhBmZtg6OD2XpXLVM9uiTpkhGnYt0ZJ7jsv0vfmcPP1cyHxM5soyFGjnq2i3gUMHSH9uUSFZmWdkQIpuv4a67rqB7cZhnnnyZz//nEzz1Qg9f/uyn8EpZydjCdiw6Oruoq68DyWVeMXBqcoHXX7uUsws5vv6/z/CzX+9nQJ09R3jR2N7Fqu5uWpsS6rwe5tGHnifw/w1bVnHNtZdSk2xiqH+GTF0GR0XHFuHiRResYonk8sP//il9svkfPbmfLEayNNi2IRLsxbIIXq5rY0lPvr7YIvCefEIfMcbovC3yqCsyOC/QPeAbi07xrg+8/ybSNTZb1qa4400bwC1xw+VLaWnJMK1OwrAcJet4vPjcY/LrDJ3NdbTpcDRum2JOS3OiGmcK6ogsVyKRSEW0fiNbgpD2kU7FSCVjWq9VPeZURQ9FXWqTNp+6eyN3XtROS32U2voU4BMNuxRysjNxjJDmWNtZRxCrWlYvUyGgwg8eOIcdyhNLhentGWOFcODf/+n13HjNZjq6WzGhCu9942oa60Osb03y21+/SiGa4N6/vko6NwwEXbS+MUrywxd2nWTX3l5qRbg9JQyHjoyxpquWmpqYiL+nin9J2O2wIBlMTC8wquOYCiau7bBK3dirrl9F1/I6EskI3d3twm5YUKFiqhqHKtTXJ6sd2d7zI1U9uI5d3aOR7G0dlvanH4xlCPRiWZZkZOM4jsbyq5/r6ur0buk5owOseCJOMlYjUrmZTOMyHBNj1aoNRCMxIrEITS3NNLU3EY7aAt4iFSndsg3hcJxM/Qre/P5/ZcmaC4mK6IVMgvVbb2LzFddx+MB+8lp84A5hVYMH+gcFpEXKSh0KyjTKym7QQh0BjKV3XwLEMxhjSW8GVwZYPRQkY0kX2zHVBXuyOyyrOlZFX/wg+OiKG7Y1nME2Bsu28DSeLwMoi7B7OoSzVSVEY1E8jEhjlkOvTKtaj/YZVqVqhnNnpwkqkJ7lichlmRhdABOM62LhykD6+N7XP8+eZx+jqABeUtU5ryzu1PEpEXCLUDhSFXw+W09Pzwy/+/kP2bz5St78d/9BXaqey6+9iZ3PTzA7YbF0RZvkM64KoMtNN8fJz82qwlHm8LEJmlvSNDbHRaIz2LZh9cptUmKa5RtWk2xo4ayq4r/97W/59n98WQ7ewme+8j1CNSuZ98ICmOc4dvwYu17eSUzJkWVDJp1SlWSBmelpvvqVL5PLTylYF9hywVbqGxqYVDB473vfzdveejcnjx4lKn2NjY7wvz/+Dp//4of44Q+/xXvf/04++9lPckItwL/74IdU7VzHB977EV57x53MilwF7cVjR/azY8cDxJJ5UokoRSUzQXLkVyx6T00yMTZLoTzHc88+yv33/a9aoyP4yqLb2urYoGrzIlXhU5kUvoLv5PgM6dowjoJpqi7EzMIkIyOjrFzWriDjsHnTBSzuXKJkYQFfNun9HyDi//ny9Sk49Pb/9WPpu/wz+Lv6bPC8Mch2dOisrS/6kZ34VXsvVqBkXCpORFnyPI1JwxLpKJOMMKisd6ZgiCbrSSlJQnsNWmgVEcVKoYBdKRELOdWx4yEjoIoQEjEYHhnj/NCE5rBVPW4gr8rcwnxWuk/RIVBfs7iB4Fcpli+pY/OqRjrrXKZlI3uP9+CJFCblt9GI1lMu6buhb3ia3Ud6RagP89K+HqbmPFS8Iiyy1ybyf8H6LtIJm+1rO1neXsvixjSXru3i+gvXyR4qnDg1zhMvH2cqC8lUHDsUoq0pTSZmUc7PEqy9t3dMSdW4kptxjJNSuzNER1sDswKo8+eHMVaE8Xmb26+7mBYFWmPFeOTJQzy94wgqvpATWA8Pjer+GeFAUb6XJ+y4uLZRICwQFRbYkkg0npDn+oR1vuJVhAfg6T3QmbGMfMLCNwZL3SZjKpKng6/rwT2Tk1M0a00VEb+iFcZYMDwxzdDELMtbM/JjC8vRofPom1cxnBmaI6ckZlVrgqAqHonGRSBLAuoKuqwxfCzdbwkX0Hzg4xlLoO9XcSqbXSAUcgjG9YRrExOTst0MPhXKAh6nOp+nfXryO7TeCpGIp1HyFPJzTE9PMa1KaT4gJeVyda+2MKxG1eM2VWkd35BJ1RIKp9h98AwnT/arampRFFbPl0Mi1+e4bH0nKQeqhQfjExQbKqoinlFV+4wqnSf6ZznWP84N111APGbT1bFIMrPlj3omHMWKxsirOjUiUj89V2BOlSBj2USdCJaC8eT4sO4vqSM5DaUyBXUNba01SBz8gJjLZwNSi29jKdiOjg2SULB2o2FmhQO4DkaHpX1ZtiOMiZFM1hAKaW5L17DAGD1rSCuRs3xf9muYEfn0lcjWKyksy9bDCuiWsSU7cDSO0WfLBPox+H5weERdm8UNNbTUJVixoov6piae3rWX9Usa2azuRDBOhQqajmAgS+s63DejgFzknlsvISy7ys7MYmtcv1LEsoP5jGzDYlwdtIQqlWWteXp6hsrcCNu7W9i1a6d0uUBZCYMlG4nI1x0L4opf6XiIuPxw25ZlbN8k4ra8nYji2Yn9u0m3ttG2oltr181SXmDHtuQnSVARdpjgNGDrSMovc6okTk/PM50taf1GHNhHf2HbhhaRm82XrufiG67k3R9+H6u3bOTSq2/k5ttexxVXXEPPuVPaQ1j+nqOgpCEdj/Hq4y9x0dXbIaS1yga0EGnCYMRoi6rEdq9ZydaLtxJVDGlftghXsorGwoxNjEu/NTz1yHNsv3QL9c21wrA8A0cPMH/qea64QUWPxXn2HtsFxuHRJ44xOWeYzIXoXruKsycOs3hNiHmR6eYao+ddWjuWK2bVsGV1G11NcZGxGtIhFyccpmyFeP2t29i0uoPzwwscVeU7a8JK+BZ44IU+SpF6atWleXHvII89d1Z41odlwBdHGB4e5K/feS+NDY387Ee/oq29iauvuoDNSqbPHBniuLBv06aNXH7pRsnRZ9mKOprqLA7vPkQqlaBOSV1E/p2dnyCtgtfU9Jx81CMUdlklgve2GxbT1ehU//NyRw4dJ5NyNY4h6KxF9Vxrg2IaYFkWjozCx6ci3iK3qZ7zfemQ4GWwLVdjw9YNTVy0uZ0vfe5S7ry5k5/+cofGczV/iJHZAm9/00XiMw6DAxNcuKGdT717PZctmidemmBeOBvEluGxGRF1j5qIJZ/1qUvGWLc0w713redtb7lM8bmMIXgZWpWELci2AnlVxJ1WLm/m3rddzgfeuonbr19Gd1ucjMapyBfD8i8HCyPZuq5FPJngTdeuYFoV58Z4lta4RVHd1i3rFmlum1u3tiru2fz6oX0MTmYVT+ZYrCTh6PEBTowUGJ0oK+7FeOOd69ThPklv/wSFQgXLdpjVmk6dHSerJCiTdBganqU23cDN2xZx5zVdgqIKyE/rWlP0KZ768t1AL4GMC8KnwaEcc72TFKbzVdkt7qzBdgyJRJjmptqqrHPicrlsmZz4qnaFrT05rqPE3QdhiiYgFLIJXo70p5N6ziNQW4BHtm2LQ00R6NeWHwb3WedU0Tp8qJ9wdDmLVqxjRBnxjhdeFLGcI69oODeTZdHy5dQ0JDSQJeJt6Ohs4/rXvI0PfOa7eNE0njYz1HOOWWVrLUu6aO9cRDGXlfMW8V3wZEFBxbiUlxAUqYxtVdcbbN4NW4TCpqpgT2UsQaOEWpLAytV7VPIkOBqaMzjBffKWUknjCMBtyxKQeaD5MXqXHLyAnGs0Rxt0JMAAPI2EY4yvezWj7qkaj+dhQhYzIoWeAHtuwiM762ndJWViRYL/OcLr3vA2Frd3UJKSO5pr5NTtaiXs4elH/0BRoFfbEKemPiYnMYBPSUE1JuK+7cLLec8HP8/193yW8OKrGOg9zY5nHuUnP/w9u1+cYuO2lWzacjXPPXGWJx4+wemDIbZuaVPVMcKy5e0cPzwm2WVVvSrziY9/jTff/e986nP/zZLOzRw/28PDf7qPb33hH/AUON/6V++mXfqJRkoMnN3Dzl0P8M63v47f//7nhESO5hWwv/LvX+IHP/ifqiH96cFHuO7mq7n5ztVa49tV4ZtXUpDl0isuZc26tRQ15kD/EH/7/vfz2JO/45IrunndHW/mm9/4b7765W9qnJ8JiE4LAOAL//J5PvyhD/Lv//pF/v4TH+Xhh0Sq1Rp0HR/LLmMkcyR7X/p3HIeyPk/P5MEq8Lvf/Yaf/eyn2meZof5pXnzsUab6e2Xc8wjP8YoxLtp+CQGBHBsdJRIJk89VqkQ2WVPHpg2X8Il//GfCyVqt2acsJ/d0CBMIDm0DqVg2+390Huhdhydv8Ag+oPuM7tF1/vIKPlV0raz1BuNVD32vyKYKGrBzSTsN9WmSApJXDp3mhHwnFq/ByA4d2Xk67dKslvOijjpVnRzpM0RXa4zu9gwHj53mxT0nmJkvUJdJsmJJG3g2B471EYvFycu5N3Q3sWFlC9NT43ilPFuV/TfV1tDT16+gP822TWvoaG8mmogqIaqpkr/DR05zSsDx1MsnefrlU0zMlcjJDiMRW8Ehym3XrWXjusXk1b7evnYRrbUJoq5bleeIAvQOramnf5KIqgVRraM+HaJDgcCSfU8puXn+2VfUaRnmT4/sYFYVgWQqRUjtUFt+ePTEGS5Y2UhNXZyla5eRaqhnzs1w/84TLO9qVCAoE0oncTM1uCKG9R0d2NEoYflILBYBVTYLuVlyIqazU1NKLqdUlYmLNC7gFYtkJZPZ2Xn5bRHbWGBsHXqXDi3pKCS0yRe9AAAQAElEQVS5F7VXzxjpv0xuPo9j24TCUfmsXwVj341g2TZHlRQEBCfmUn0Z22h9BRHkCp6C9u5zU0xNjrNaFY3OztaqT6DzFTRfxfuLLesjRn/56M3Wc658v0ypVCSjfXoinMPynZpMmkgkSkV7cIVNtvwh8Ak3XMF1S2RzMwSV6SnJPy9CaiVdYrVJwpGQAnmYZmFNW2uTSFCM/GyJ4Z4hli3qIqcErlLbSaxtsdZjkde6SlaYXNniVbXoNyypVSI3L13PqJM2xMLUiPaYp665Seu0yak6nxZR2KrK7Iwq4su6lhKWPkKxFKF4mnRzJ01dK2hdspLapjbGRByHR6bVMp0QLmaZnhiT/c6IQBWEG/quRM9WoAkSHFtJkWU7VA/5SllV9RXdS5lTt9HYEa3XBcnS1+Fh9CeM5ei8nhEs4OuPMSBpkhCGTKqz6KkIMzMxQYtkYWxfz0NImGYk0+DwjYen5zzZg6+jguKC4xFWnHBsqIjgBmPXNdYTiyd5atd+1nTUslo+6QXgILwgOPSsZznsUqfmzOA01166joqf136n8HS9VCqgWCt5TqvDd07Vrhxnes9SyE9z8fY1PPLCc8ypgpyXXkNam+0YjGWEPZBJJRgem2RiRmMIAxMis+f7BhnrOcu0koalGzZSDmKZMYQky3xe9q44aFm2sLGg3flU9Len7/FUnEg0oiA+KztJCfuiuFGHTDrG9ovW8brX3caHP/4JOpctU+FmPSvXrFUbfJCs/KtZpNPzKvSePwNam+2G+e19vyPRFOfSmy7HSGCHjh4hEg6D/KUomx4c6GdF90rSTQ24sSSvHtxPQrYdT8ZVUexXXBtmQsTYFUlJZzKs0rwndu6mIIw7enyQiXnDlZfdzR9++gidbU0Y7aE2Lf9nkq7NGeFVH8dHsgxPo+6az4EDWZImz7XbO0i6PoXsLPUiuKcHskxJfjt3Huaea5dz1bZ2ycrwjW/8nL6zfeDE+PgnP05NbZ18sSzdBaZiCwtcLNlNNjfH2bNn2bRpJTWZBB/5+4+w+cK/YWtbksCGHMvw+INP8vQjz0rPJXGCOSWZScl5Tn46z5zw+OS+oyoOnadJvmTblu6DYl7rEtn+6k9e4bEdZ8VZKqTS9Uo4akV6i2hwYiKjWeFYwG3+YhcWQWeiUvEpFsryAx9NL1vxZWsV5ucXuOyCNj71jxfwDx+/CEtVnYeem2A2W0b1C6YrdXS2NBK3fDpabe55Qzcf/eCFtEVhcKTCwXMziodlWptraW2q4z3vvEOxIiU52IpHMS7Z3M3o6XNEyiNcvLlVcwJyrb7BCWzxIZko6WQUVzZ85KWjJCYL/PDn+/nwf+9m1/FRrdWiqaWevGJBJGr0HdJhOHe2nzPDM/SfHyecbsD4RXJjWWzt8YcPHGL/2QEirs3/g6m/AJDjvrJ44V9Rc/f0MI9GzGSQLVtmdmwnDoMTJw7DhjawYdzw7oY2HAccx3EcxxBjDDLKYuaRNDMaZmimqu9UZ9/7Xlulrq6u+sOFc8+9d0bOzU8wpPue3DPM4wdn+fpdh3nyVJa/bR/kRz99idPH51i/skt6LOFIzp78zzArWqdLW2OUC7XmVKbAQ0+d5vk9E7JXm0jMpK9nnPGhDGUl8TWxiPDOQ/DI2HiKJdLZyMi09Jlmz+4erc2gsTZGkxJvPykvqFNUFNYYhlSGix9TLMWHYNgkqMKSIx1WhBeuYk5ZZN2Uwny8ceVPgWBAsjXICe9cr0LFnxQw0cJt2+Sxe+7iJbX6w9GgqgmOAMyWsi26l67k7MkBBs/MMztboFjwmJhwufjG26jv6CYSiGDJSE7s287kaC/bHruPPc8/himgjavdUCOnz/sVai3cBynDMHBsC8MwdIBpmFimRSjkCBADmlOrEiHztBFDa6tovoJa1Z5AMiSyEBDCOVKQIyOQDLC0dn+MiiqfJc1RKUugZSjps/ASwzUwNGRZYO9p0+m5HK5awf6c/jOWaara3shrb3sfixVoHMMWjzcwTItXXtql4OwST9Rg2J6qO6WqImOJIE4AnKBLXatBY3uAsipTWSUiG8/dyJ6dL/HUE4+xeOU6QuEAfUcfY/+2nzJ4/CX+7d/fBiJUf//r09xy20cIxVazbXuF4dEc68+p55bX1PHWt7fyjnc1cNWVzcRitoA8wwP3/YWffP+r/P5HX+Wp+34jOXlcd+ut/OHOn/Ge11/Blz/yOu7++dcZHT4psJvADhoiug/x3//zNX72y29z/0N38fkvfJbmhiauu+4KgUUfH3jfW3nNra/ie9/7FtdcdSOf/+LXWbt+A7F4gm9841v87Kd/5mtfuIv/+eH/cvnl17L54su44IILaOts5223vZVEIk5IgS4Wj/Hhj35YhjvL449uZ2wsT07l0oD0ZUtPvh7kIyQicQFNgNauJA0tCcbHJmlp7qK5qVOy9Dgr0K+InBRkLxWRrr17DmBZZREUl9lp6U26nJufJVkb5ZZbL+WEqnHzIhuZsklOOs1L7wUlbnqcomzHJ8Z+h8U/XC3iXwdVhyu6shGNV5QuCmWDQsVUBdYiJzwsuaaeN2RehsASiiWXnA43GBOJcZiZzxPUviueyYm+Mfx/nqd3YJxBVQ+G5ch+EJW5VYGhpTnJ4TMjFEOd5I1a0mWbfT3D+M68elm7gvM8tdGwWltNbN7YTVNNWMCyjIr8wq86HDzZz4a1q0TQmzC0h1Qmy/R8lqMneilpTdPTswpAefIClEDQobEuwqb1nZy/tpM1qjqs7Gqhv3+Yhe1NLOloIK1K5In+MR7fdpx/vHSCUwKjcDhKMh4gETLICdgPHD7D8ZNn1fnoZVZtxlhNE1a0nnhtDRkltZViVh6Vo767i+mCKcK/hIjs3CcxfrVvMl1hUlWT+tqgqoVJausSqjSMURD5iIuAJuqSOEqU/PHidXUEYzHqkrVMTc6oQpFlVntyRezlztX7LNMk4DjavwGSuY8jpmHgiYC4mrSsGy35bWomRY3Gr+rbLWHK6CqqatmBGI7h0Tc8zcr2hOwpj48vRVVfTNsBwyAairBfrfx1KzqpiUrvsoepiVkcM4DEjolerqE1eDoxkHHgj1HWGkKSuym88MlyRhWWFnVgTLNANGoSEjAbRlGkOKWgmWJOFfXU3ByeQNhWVTNWF6NGiVZNLKyAVoOl9WYynnypqA6WjqkZOtob8HEu7Xc1iogsG9W9aTGyoyJFyWdaBCeVHmd9dwSvMKv9IFKSENY6eLLnGRVI6upr2bHvhPAuTKtsYfveIwTssGzZJqjuh5wND7t62E5Ulag6BdAKJVVHQtEaTOF2c1MjDaqi17a0EU3Uge725eNJNjolaEFWFfilSzrlNyXy8suKdOTJL13P1e0e0pyew1++ziVZfW8YhvzSozYSVHCqyP5tJkZHcaT3eE0CTzoOBEK48lfDMPWspX0Z6DFswwHZhQmYmsKQtlwtxkAzGVAQOYk2NlEwwjzy4l66myIsawhWMdswDY2l+3S/pfH3nJnVmk1uVcs6LMwvqfBiuy5GKctwXw+NjbVUZDcBr8SGFR30iyRP5h1s2Y8nmyvMz2k9Gk8LCypWBbSglKrLs/KJJ547yFb53awS1p0vvMCSNWuJCUNlkIqraeamhsinZ+QneanCFEEq6t3G35sHhKIB1py7DMu0q8nXuk0biUo2ASdUjVEl+UyxVMLHzsHB07Q2NzF8tp/x0THhWJnNF17GyPgglmXzshLm/tNn+fzXPof/LwbVNzVxrOe4cLtQxYC+/tO0t7Wzf99uujoWaN8tuJUA7Z1dJJNJju0/ovWmaehqpbd3gP7TZ9j28nZaVq9lqFTDlNfM9NxSRk71c+GmlSxYuQhLCfXhXcdpjsBDd5/i5L4sXd0tTBZyrN3YQd/pAdaLNL+wd4CxmYIw2CFTNEVEPdlzgFklgxn5uJHOCyvmue1db6J54QrqG2r47tf/i9mpMQzTkizLfPUbn+H8C88RHtRSFAkcG53AJ+blSp57/vQXytKVIyf2hGeuDDikhKhVVdv6ujAXbjyX1tZaauqSNKmgaJomF15yIZ3d3Vx2xbW87V23cJ7GvuaS1XQ1hRgYn6fij2WYrFizVEmc9BGLY8kgc5UK00o0TK3LkA4r+uy6HoZhEIsH9Q6mrRv1nf/Hx6yCEq3tIpp1VonMQJZDx0dlc2WR6VkmT+9l19bD3HXPPkqqwl64ulVJXoafPTzIH589y2zGpbWlXvdXOGdpIwe372FgLEW2YtE/NsOLh8b46xODPP3KCNPCmWjUFteDD75zHRvXttKmIkk86HDq1JiS9Un++uJZljbV8JqLO1jdlSCn+HF2YKK67pZkmK6GKO+8ZimWXeGYfOfMeICw7PQ1N5/LbnWpD/VO8Y5b13P54jrqFdsyuQJnRuaFh2WSiRBN9QHamsKYjsXkREoJVIoF7bV0tCaxHRfLsknGoziOwWkVgHrOznDyTD/PH5rgkDoNSOYGDo5828eBgCrL/YMTSKWKjxXmRArue+4o2Lb8ycUxbUwMVcUnqWSzrFzQSDQc1P0elYpHwHEwFUsWL+nEtDwsCwJBq/qdaZpSkal70XULwzDJCB8MjGqxzRW/1A3VP2Yspk2ZFhVlqLlsSs5TEeC4ejjAV37yGy55zdsYGThLSkosaJEZVcSCTh2BUEKHidYrgUzRtmoFY5ODTA0f4Mzp/RqjQKw2rHtqcAV6noArqIqMAfj/ELvnb0IKNC1DQOJKCB7BcISO7g5C4TAr1yzDEOj5P0cTiQRIKcDXqaoTEvD64FYj8meZFpWyh3BPoxuYGqsioy0WKpQEpv53FW3WUkA4Z+NSqmIxDDzd4+/FtJBIoLahXsEjxJZLXsO69Vfypts/wvrzN3PwwD5lr3PMKlBMzmToH5nEdsyqoxuGyZyyuZnJLHVNsGLDRm556wfYsf0Al19zk8jONE/f8xMe+/V/ErUmuek1l/PRT36RXSIzLbVDXHap1qOAt+mKN2GG6mhJuiScHFFSCqRRInUuF1zmcdfvvsHtr72OO3/+E/bs2qvW25OUVEH50tf/k+Uru1h7rsXCFa7WuputT29l7/a9GNhMC7y/892v8/KuR2lQmyQYLzCX6+PO3/ySsLLRXK5dbZdeZY/93Hvvn/nrvffhE0hXT/s6WtDdTXfXMmwzTDAYwpCFpedT/O63v+V/vvPdakX72LFjODLknLoTv/7Vr0Xk/yH52KRSZQUzT8I1lCVbNNQFiYcDTE3Mk5kv0ndqnExuRmR1hhe2PUffQI+ShzkIzBOKOlhyqLKqfenMjMbJakUay/MwbFdr9Ojr7WVsYif9Zw4KgE0m5ixm8yazRRDnxSfahYpBSU+Ke1bto6LAX5bNaRjApKJgLhORg0PaJ+dFg3zZIFWwyeYN0hqvoOuedFTR4YNhQM5thGJVJ1q1sIlVyxeQaOyiprWLYE0LJStCKl+q/qJWVsGioSakFhvZzAAAEABJREFU/aaUaEzjKtPNpbMKFrYIVkGkKUNCe73yonXEQh4XblxMW1OSOVVo5xU4LI11enCW0ckcM6kCqUye0wMj9PaP89Tz+zl6ZoqyZ7D70BlWLu1iuaqVm89ZxDmr2/HXFvWJazzOg8/trJLqtsYkLx7o4YHnDrPz2BTzGYNkTZwlC+qIh2BgYBifUL+yq4djpwYpua6CTxmfcM2p4jIhHwhGQlSUSCeXLCPRVE9dfQ19M0USQXmWbMCQZD3JyjAd+lSJWtPdTG3AxS1m6BKxnxidwgkGMZSUIN2gjL/iutKFK5nnCCdqiehoammoApcncAlHIgQCQdmEANHQDJ7uBz1alu+XsWxHIxl4ORev5BGKxPADZVldKNM0MTVGWetxghG1HOeICHMWKCC4qnTbWFimqTXZnDnVRzCWpG98joWtSRGJBK7sYV6B3BZ+FHS/Ycg7DA/TNvWcgeGWlVCEiGmNISdANpWhuS2J5VTAKArXsvi/6DsvnRYLZQQ8qtpAwPFoqE/Q0dJEpBIko0Q0NVFibqakarN/m62xPRKSd2p+kpbmBoZn0lRMG5kxroJzRlidnpuQr00wI7907RBnBkdoSUbZvKpLwcJWspXDla2fVbU+ri5PKJFgcirN3iMKlgocSxa3MzU9RUKBcH5+VnJ0QbiGaendwrEC5IsuiZoGgkqKy5o8rWBUyuewDRNTcnUNA8uoSlLPo3VX8Lst9bW1TClWuJa+0yENYcj5DF9+Btokut/Ekx+aoHND83nUJiLMqSKVE0GdV7W6XslAQfMZGsOyQtX78PSElurjuIDf/1M9TK3b1Fpcjel/ZxgGvt+a0p+rZ+2adtJumFf293DZevlMc1hxqqLhPK3NwABcyXj7sXHtKcxNl2/ALRdEdtOkxoaIhQ3CNTFM2eBq+X9NLCKSkAKnTmOECShJMWTPmVnZuQ3xiMmc/CYQjqIbFPcMxdG0yM5OxYxa/B9ZmhrrZ/DUfoZO7iE/2U9ptp9owMOWXfv/JvpsKq0qvuevjAZ1r9ads4plIqkvvnBIa3RoaqoTnmSYnZyt+oMf7xZ2L+f40b0k4xHisYjwsp+y4mS+WKB70TL835X55qe/z+3vvJ3lS5bKlmF4ZIyrr7iSfYoxw2fPsmrlSsqyM0syXbNyNS2KkX1nzhIOxahP1rP35cMsWbGEkhL6cDBKMBzilKqW0eZOujddSqRpI6WMzfYntzLae5ri9ATr22sYHp2hX3g9OueydsMSFq7uJOUF+Of2fuqaazh8dJjdBwdICy9T+TJBO0h9wsGU39qGxZd+uYM/P3mC4fEMx0+cwU+6lq1YyfjIBMu66rnxsoW8+vouinp+8eLlfOObX2LNqjWsXLUMW+Tt3HPO5cWt29h/ZB+RxjivvX4xX/r4ZjauqWVhZwyjbPLP+x9i6ZJmptRRaqgNseXCDdzx/vcRjjdwww038trXvkYFpOd44JGd/OXv+7BMA881MA2XF57dpkRjmIAFC7vqFF9K8kEXwzAAUzri/849AsEAVfxTkDLwXwYRPfje6xpIKAZ8/7928tXf7tI4tXz27Uv4yJvOYd3SJRweybFqcxvX37KJ2qZmfvOn3Ww7MFgt+lx15Ra+89X38zrxjZPH+wiFytzwqk2y3TBaJqd6B6lvbWQ2a9HTM0JCXOsDd2zCU6dk/OQYLSK7C+qDWhfCf5enj47w3w8epVKoUK/iS0tTEj+Wb1reyuIFbQxPpzlxYoDnjmZZIZKaGp8kI1l85Vcvsvm6dSxb08IPf7Obgz2zZNLjJOojBAOO7CjIhz/4Gs7f2MnT205yznmrhLm1smmPrS8dZ0TJgCeRpFWg8xQnmup9XS0lLDm++lXnc+vr13P1NYvEDyoqfpbIpot4hslcuiDcrSiRdCl78iPJeHo+o3HBx/GFrXXcKu4V1HVLxYOzY2kcOyD/VPxwwZSQIuKphw6cpqzibKngUciUtRIDDSc8cfl/CLRhePj/pVWMmlU7wf/eMAzdi99p0I0CA09XYzJg2zGqwcmQQ/311z/nlKoa377rGb76u0dYsnoDKVXLzr34QrJzQxzc/QqnjitzKqVYoDZQ7cJzuPk9X+GOL/6Q1q4F2FpgY0sjpv4rK+jls2XKKuWZlqsFQUnBxie4AQXmYNSUM6SZmZrGq7j0nhpgw3mL+OR/vIn6ujpdg5nJDJMjKcYG5zENSxs0q8LyJJCyWJLv5F6FquIsgam/R0OCKmnOqclUVTCmnCsQtrEUHG3LUkLh0n/qGH/7zff455P3suXKTcxMj3Jgx26CQRsVMfDUisgp8dCyiCQUZIJBLMdCsZv5KY/B3iBbrnkHN7z9M3z9Zy+z5daPMqZ9jAz0cdnr30dN99tIO9fz53seIVZ7gtXnl1ix4jnWL3qSc1cYrJORjvQXqLfk2JkN/O3eaf7y+zT/+bVejhybVoCcr2aKJQEdklxbRy2T0wd55YU/kUhaytA9rdUkUuNQUuW8LFA5fPgAF1y4mfqahTQrgIdDtbz44i7+56ff5uG/7+T6Kz7IGoGMY0X50S9+jiVw9GVoGgE8w5FRmoxOTqna/WtefetNvOpV1/Ke97yTI6dOiuTlquuJqRvhelSBYnCwDztsoKiDv8yCANct2qxYtoJOtdxs2yDsJLjkkpt434c+i1sOceNNN3HepnMwlO83C1QNbAU4mw0bV7JgYYTamqjGkp4xCQYsamoTsh+XkMDgpz+6jxdfeImSgmhWVbGUyHBW1dOsKhzZkkla5/Mixym9p0q2QMcQ0TYpuKYIvUde9+T0XFrkOZW3yOi+oj77R/XZHIjP6jkkD7Qyl/mRIcjP4clfkL+YpTmWNjnYRhAnECWuCl6NiHZzx0J9dkA7G5isYAYTpCZHVKFIEA6YXLFpKUu7Wkil0wrGFkHJ/kDPoFptZznaP8NptdPuvOdpVSpGqgT6T3/fxtYdp9m+9zghVcYcycKX+9mhKSWCq0TWy5y/ZiGrFrUyMZ0iEkswMj3PIVUdJmbkS/KZvzy9lyN9c1iBGHUiX8pVKar6vXf/aSU3R1V5m2JuLk80GqO5sRFLQSIjQh1JJog3JDnn3PWEYzWEtEfPiWAEgqRl44YB/j8tuLglIV8yKEoulhNgWhWnlw/3snn9AupkJ3bIJhi2qtUwo4KA25VuXUpyIlcGM6cqbnN7B6FgSPI08LCw5bvlYlnn/EsJOnN9Z9fmTQvKuDjyQ33LyOgI0Vr5jxZUzufxdWRZNj4I+hXsCg4BO8B+VeI3KGjGrCItMYjJLouZAvOzc7SoEquCMz2Dk9JPgoVLWqtJbLlQUhB0BKoVtCQdHpgQioTxDIvTqpDsP35GVSEFUcNlXkQ6nZ6nWMzJAkwsrTGgo0bVyfaONhHlNkz52aw6gDPTWQQtWGZQGOfhaAJLeww5NrOjgzQp+Htq+xZFisqyvdzcpDB4QtiZImhZhAIWjuOQV4U9GE6wff9+OhoTLGpMUpEvlGXXPiFuaGtRMluhoaUTO1yvatQAm89fRU1dQknqFEtlO145T8jQeg1Daza1N5doXQxLOKjNk4gnaVFC1ZB0KKqCa1kmpiEZ634Xg4Bl0H+6h5a2Jqbmfe2E8YOPvsYAHZ6G8aR79PLwY44US1l79gyPukRY9jtPQb45NjRGTGsLBB3QAFYgggcYmtN/l9trbny4oSIbwna1pgqVigFKeCzZhiE5Whg4dhBP6/T/BQMzWse8cOmeJ7aLCNSxqC4oHHfBNKuHi0dFdvLY/j6UU3D55uWYim8TI70EQgFymTk6moIsW9gqgn6CoqGxZfOGGaJiWHg2WkNa/n6W2qhFXrGnJDwulnIUc7OMnDnGxEgfXUpspib6Sc8M4RZmCNlFvHKWV19xmT4X6JsYEUkoMiLC7MvJli2fOtHHYw88RUAY0t7RwbGjZ2hWy980PSXk82QyGdD6Q+EIUfnq/LzwYd1qdQLPklNC5PuCpTU+8OcneNeH38JKfWdZsFidp9GxUcLBmPxglpaWDipll/m5WWoVe4uVIl1d7bKfOZLJGo4qMYnXJWlorgM5s6RHTbJO8nE4daZX+ivQ1tpCpxLvm65cQVR2s2VlN2+4ZCWLGmIcPTqALb288uJh/vrgIS68+mqyWZe6WJCTp+ewTFPJmQ7X0nmAoFXGMQrU1gSpkUz//QMb+fh7zmXV8qVkSx4vPb+LrPRyxeV1XH1BPW3RIL/51e/Zu3evYsyNPPLEfdREDCbGp9h43kZi6o5vffEhvLqIZJPi5Zf7GJQfyiKFyfNcdkEbE30n8H+kZVYJbargcM+9D7Fg2QI+95WvcdubP6R12VjBANMidBK5sMWUrCLSQZYFrUn5dImzw/M48k1Te/X1UlI3tiISUalU5AcuMxrb8w3ZP3SPP79nGDz10hR/fX6KYiSmYt8aVqiSvHjzIvqUFH/zNy8yXTRJB0vyn2F2qHASjcZZdc46Wtva5IMuvcd3c+zkUbJ2iN6JMv/940cYGp6kXvINSl+9vSP4PxpRASx1OdYlTUYHUvzwM1ewaWGMxqYI8VodNWEC2uO8FeTOFwfZdnKWsfG0DLzE6YEpmppsNl5QyynpYKqQ5dR0kT7JMRCxuHTzAlyRsa98/Gre+6bzODqeY2ImrxmDhAM2rmTx85/ex4lT4+QrHouUFJUllys3LOA9b7kYPINC3sAVn/GLmvGwQ3aqRIvwaEYdGFsdhy4luVdv7iIWC9HSksSvptfGw2w8p5tLLl+NHwOy2TwLFy+gY0EnruLGK4f7KeDRqMr8gZN9pFSBn1ccNGRz8bBFUL5UKBQIBR1sy9H8WorWp0f0vEtCxaj2jnakJunWJBCwBB1G9eD/8zKL/r8CUb3gsXhFgrUX19K1uIVYIsa6jeexcsOFjAyPMaVq7ZxatbV1DcxMneYHn30/phxuxdoL6OhaimNHSc/Ma6EVeg6dYuDMACN94+zbvpuy2lO2ANGyIRyRQTqmFlzRdQ/ZGf6mSnmXnLITRyC4bMVibcDRZ5f//OqfOXNmGNNABLOCo4DjK8y2bSKRIJ4GEH5iWRa2hOOIULtSUFDBICACbTuGxoe+3lGKVfJdFsCVJC2ZsR60A/regFDUJlec5N67f87+XdskuDILFjVQUHCsordkVFvbxEc/+Wkqes6QAuTtdKgV9Ynv/JQDqm6nZ86Qy/czMTXAla+7iVRmUK2oiirKm7BrVpJVBnSyp8SjD6YZHTeYyRylULqLqzenec8dl7Bi1Tqczos575IbWLZ0C6tWX8SNr35tVU6ejCIcinLDq1/PwmUreeD+Rzl9Yp7Tp1w2X3wzkVhMuveIxB3JLsbUzBR3/ekudu08xPatJ7l0yy00NDbjmmUee+wpPvT+j0AFPvP5r3H19W/gpje+jZlUih07XpFTnsB1QtQ0dfOmO97Ll7/+TVqUKH3hO9/j9be9g+4lC3E9j4wqsP67JZk7AYegE/5eoxcAABAASURBVKzq1Qk6FFVt2HzRZaxceaGq5+izzeYtl/PxT3+BlWvX0tRhaR1/4eD+3XKMGCNq88xPZakoCJ040o9tBMgr8UrUNlDf0ERB5xlVBJN1IV0vat+jHDuoTLqYouQa5FVxzuVMigrKuQKyQ5u5jKkKtiWCbJCST6cFSDIxfEKdykEmb1DEkmPrvGAwlzXwSXq2rPFKBj7ZzuqefAk0PZVAjKmsx/G+GcbnisynC8xODbOyTU7oFrFEKGVKcrIKZdnl6EyWLCHMQISi4RBrW05dXSNRBei5XIZINMK+o2d5Yfcp9h2f5NDJaVVuYWgiR1rJQEXPuBWbuZTHEVUTJG4Gh6cJWB5+67KtuYYVSxpZt6ILXwen+0eZnC2z/WA/B05O0HN2VomBwaC6Kol4gvbGGlXN8gyeHWX/odO8svsEp/sm8KwAidokdjCgimmOTCatxMqgY9ECWhd30dLRREhrLsnCfH3nCy4IbCsCvZIC9oS6EI31YZJxA1PkyvdDV4BdCYQ5MZ5i+cJmEcGC7K+elMi7RIVjOhoNvcsM81lq6+uwAwECjvSRL2DJby3LrtpTSd0LV2Sp6nMGyM1B9mfbjs7dahCryB8TyRqN6eHKzx3dZOLf5ulvRMJNysKWfMll/6l+VnfV0mLnsQop4dkUS5Z0EwkGpGeP0RTMqGK0qitJa2sT86pGBDAFAwZaUHVOR1XFYMhgfGaOwakZ0rmifD+PZ7iUtUFbOBWLRairraFee4vEasALUpANzkpe+WxFW/BA9zu6t1Asa1yToBIQx3FxS1lGzvawoK2e8YkJyS+ra2kcI08saGqtjvDOEE4ZBGzZg9YTEga0tnYqSRpg/ZJ22hK1TI7N06I9IGc3FeTrmpoJRiJVu9iuIHPeym48tcMnxidoqoviltOEAiaWqSe0j0g4SEXv0doETc31SDFq1xYoKSC5IouOoxslG0sPzM9MU5OME5ct5bG1P7RnE8ElGNorHoYIr29Drj5XdC416itDwVbjSMdZJQgpybQi/2nSWkt6t2RHlmlrTbpHwRq9DI2kIXSmKTQ/FQPLsHTVrWKITrRuF1PrMkwDqGDbJq5pEUrWKsGGl/edYOXCOhbV2hTkXHnFwoSdZmFtSURvnie2HcU2DOKBnDA4w/zYBHHTZXFXEy/uOkjFDGvtHsi6XK+MYwfRJPh22t4YY3ywn3Ixrzg2Qz4zTSU7zeCJQ5JRRMsri5MWcLQJwafGMLGcMIdUhR0eHaeppl56QPpv0L0u5VKJVRuXs+nSjTS3NxCUjk4e7sHyDJJ1SeH9PGZ1n65sLK9YsoGx8WEWLlhUlcPE5ARJ6fAvv7lf1dl1rFi3iNnZaeFUkUXdnZrb4JkXnmHD+etFjk8RCWn9ivt//PW9imNp2tvbRLhqmZVu/LpCMGwyqmTWshBmFJhVkSBRX8P0aD9Hn3qYwy9txxaRKzsZ1q1dRF2ika27B+kXMVvWEOXmy1fQ3tZIWnhw9OApFi3q4pnnj1MXC8ifyyqMuMgscQ1T88Py5jBNqh6/7fJuuoQzTz1zUvuJCstGSImgvvGqVRiKX47s5+ldY6TnJ+jubqI2WY8dtLno0g28/nVXMajO3Mp1rQwrAdi+t5cj6qydHk5x8MiU9j0rbLYZmksxMJqhRftJ1DWTNwIMT2U50TPMkSNncITnDa1NGLI3U+vzLSCv5Nu0LAIBs+qrGX3O54vkciUU0vj/v/y7//XJNAx8nXmyAf+qf17Qcy8cnyZSG2RxV5wxVeLPX1uPpXEWKvEcmSixclELTTK1Ut6jXAmwalFcSXSBibFhjvec5o8P7FWMtKs8oKd3XBzJlL04XHFeO501YT8Hpah5yuUKl13eSI60bNHkb/88xZHhNFv3D1GS8DOZPBgu/o8bLlvcRbPih+tVsPRfc9zmts+s4c3vbuejX9zCN354LvPlGa7bkuSCVRGa6yM8v62f3/5uJ6YBsbChOU1OnBljSWcj113QzTkrWpSoVnj9dRt57IldjI/PsGHTSq5Z28A15y0kq0Buyzm62hOUJMS7Hz3CqaE5rjtvAYf2DNJQhpVNcfzfBZz0/8dpnklBhL3n5AgH9p2RbC35TVmd8llhkAtVeZv84/mTDKsiblX1ZePLAc+gLKBSjkBZmBNTbG5va8DyMUPK8fA0nklaHGRUxD6s5Kxclvx1+HqzdR//n5fp6ILG12Ow7dkxdm8do/fkKbWXpnjkob+rxXKYQ9se57E//ZApVVAMGUHvqaM0STjLNrRz/+9+zdDgYZ7+6++Z7NnLxElVUh++h8Xr1kuhFo4jC9AzkWhA55rZReBt89rb7yAWj2No5qJYS0nlgXMuvQrTqVErZYRsNs/Jo/1qr5YoiXSXSwbqCOBJAKjqeKZngJnpWdBnQ0dFGXZJh2YQIBkYRgV/s65QwHQMIiKckYitMTx0SeDrVQUVDAb0iJQu0ptS63JyIoOf3Te2JETox5hX2dI0TQzdtW7dBk6fPqr1FDS2g7Cas709/Oyrn2bPs3/ns2+/nm9//Ga+/eHr+OlXP8kLzzzJ7378eWbHXqKc2c2b3vdxPvDR/6W57Rwe/meWn/x6ml/9poc//v2wAvwwZjlFbVM7l1/6am6+4Z188lNvUtLSS1tngoqyppte+wb++w+/VwJ0Ke94+8dIxpsV4EwMp0jHoiiLl9bS0BTi9W96Fc3NC2hq6cS0HCpS/tjQuNp53ZREQK+46mriApyli1ZzzvkXMSDyc+zwPv79o+/lN3f+hMeefJQ//voXHDp8iJPHe/iPT31WBjVPj5z2Q+94M7u2vUxAMvXl6MkIyyJYwXCEFSvXKfjbSPS8/s1vYnhoiIcffJy0CO7I+DwPPvQ3brzqIr7+2U8xNTXB0pUdvOffP8p7P/MtGtRCrKtroKJ9zs7kGBhKMTOfl9OktMcy7Z1LpAOTkMDaB6L0fIHuJStVhXZErCEv+8iIEOd05EWSsyIwKVWiZ9TymhPhnsk6qi5YIs8WmYJFSgR8Lm8wnzPI6d6snDRTBPEbkXNDjgxZySqj6lbaH6/gKSA3E29aSNviNczkHK2lFv83r88ODrOiw6GQmcUwDWJ2GUdycWyH1oRJbm6CRDzGytYC7fUGuw4dpWfgLAERHP9fbDBkX/NzGfxfziwpKVQOhRMIYBhgGSa2HNQnI6MTWXIC2N6BOVxCBGyb1vpakpEQ7U31JMJBKgrAB09OSh4OMV3XFToa4grqeQ4eOMPuvSfZf/QU0+o81dTX0awA4QpQxqYmKXglGjoaVf1YTW1jPbUN9XI1CxOY88m2FG5oPQW952VT0XicUjaNqwBzSvpa06WAb8PMxCyxRASBC+OzJVUBXNpqHCzLJhSJKVhMYxoWlmkRECH2VCmtb2qQzEuSfRnPDskODPkqGLono7lNERcDvTy0b0M44GFp/2UB7pyCfV1jA4ZlUFZl1zANLNMUNPj3mJj67CKdmg6m8GhQ7WhLa+lXO1niBM3f3l5fJSAVwNBEvaNpkT2LpSLgsZoomdQsUWGIJQKbK2SU6GWZT82Tzmc0vvas9n8gaEtvJslklKaGOmpr6/SdTSFXxhBiRwM2deEwFlqTYYKu2VqbpVPHLBINao2FNPOqSg/3HmbZklbJx8DSWhOauz4RIBH0qImY1MXDRKXfzsY61i3pYPXCNlpF4hsbm4iJYJ8+28sbr1pPSFXQRDxEXgmQHQxS1ryWaWsFvt1b1QTi6gtXMqnkwP8ZXf9fK6mI1HuSoylfRMboWA6GbHBmfo6y9F4kiKkx8ukUipbSA5gC56KIzfJlC5kWZpb0rCe7kqlIjyV97+IpATYME8/zABfT8ECfK8WSiFdISXAZ24C5mXEam+ur91max3ICePoPycmTvAxTJ4aB/vCvlz57kqkF/i+UeZ5LWRMbholpWhoHDHSPP79sxNO5o0Qnpez6mRdf5sqNLTQ6MwyfOszqOovYXB/Z2QlhQ4Hf3/sI67Sn195yA9Mzw2xQwuL/2ERWXQ5Le/CUQP7rKErPGQzJyxRhWdzWIrw8SXp6nJhZImKVGT3TU8XRWCyKp3tkcHi+v/urky272sPYfI62BYtVpLC17iIvv7LdXy2Wvw/JoLWjlSYlWyvWLcRSADq8/wRt6hAUFEPnZjW/AXpQ35mEghGiwuUuVbdHRkd58ZmX2PXSPt7/8feyfOUqTit2eZ5BrTopoYDB2NgsTc2tlKX/F59/jjZ1kIrq/vT1HiMzn+LC8zYxeGaQjZs3kJbfxzS27UiuUmM4HGL1xrXUtTRSsMK8sn0HEyoCODUd7D4xwcDkkHA3zZx0HY961QR23ZbzuermSxjo6WNgZJbh2SxZ4awpeXga0zNM4XuJMVVFapVwrlzQyM7jU7xyKsNlV65i+wtPMHi2jyXyk76JAl/56R5+9cQQq887X3ZgKcYM89s7v6Ji0dN0LmjhVdes55H772N2skjMibBMhPT2D27GlX91tDZw+eWLGRqd4thgmalsidG5NKGaWipah6l7TNlOOBqmXUWmoBIPS9d8GXuSoRMICNfS+LLPK27EgiEcWzrQdUP7MQxDivnXH8MwMGXHaI+u58kMPFy3TH1tlAvOW8yGdV3SG7y47QSXX9BIVInzc4/18fM7D9HR3cZll66hLpAgnwty39Ze9p0Y4dTJ44rt80wrWbri2sW89vpGsvPjRKJBMD1amqMsXxzjwrV1vP31i7n2sjZe/4blXHB1B4YX4NKFDSLZHXzyi1fT1tHAnHThd0IiQUd4EubQsTOMT88QrrG4ZkMtW7pqGBg+y99+d4xH//YiI0cHOa8zyG0b1mGcnqQ56vC2Ny9QvJonNTXOso5mTvZOctWVy1i8ql22McryeocLl3Tz+NNHJfc5LGHM7/+yjd27jvLJW5fSpCRg1dIWPnxDJxd31siebW6+ZDn3PdNDnYo+M+IJ7TEHQzhiSI7aCD4HdIU9ruKvP55hWLKDGS64cL3wMgwGuNKX598P+MmPzxN1O3lxwJz8yDBNFQ9SnOkfIRIOYlkm/ngV+axUh+u6ZLIFxSiPouzZVpw3fX1qPMMwZAIepiVjsSOWiGeASMzGMUO6GWLxWhYsbmP3C4/x1AN3MiAyrecE+nOMDA4xpzbwM/c/iOtM85tvfIC//uozFFInmR0c5Sf3befq136E6179TlauO0cTgWlBUM4RS4QJBIJaaIFMJkeyJkZUyg8EA3L2Dbz6re/g3EuuIJ5oY9mqjTgBB3/NroKQYcoAlTFFogm6lyzTuAamjNcFQuEwtsheMGwRCAXwX+n5Iq1tHcrWAlhCbCdgEokG8OfyAcGVlNPpQnUOdJ5LVcimS6QUMMbGZrBMC6QkU4qwTQf/Fznu/cPduGVDRpvDMAx0gzLmCd7w1rfwvk9+mmRji8av4aOf/jLrNl3N8f3H+c6n3kV6+BUmB3eJZO7EChWk6HM1jsXkiMHR4ynU+BOvAAAQAElEQVROH82SLRV56s6PMnTwB/z1r1/i+9/4qtpJR2ntNmjvjPKMCO9PvvMjulZs5Ig6AsePneTUiX7+8PN7GBfZGunzjbjI3+99WPKr5cOf/g633vHJquz/fv9f2bdnH0sXbiCb9/jKd3/Kuz/5HebcBLOqyP30f77DK69spVCyida28I2v/wfvfst13PHmGzh0aAfbX3qOb33hY0RjQe3bFLFwZViSoIzONEyKMjQzFOW1t72NqHT64ovPcfWr38b5l97MO979Kd778W/wyW/8kGte83ZWnHsxmZk6jh/KYDkrGFeJsCKDXtC9nIpk27VgIQt17mCSm0+zat1mNl36KukpoPvruO0DX+XSG9/DOVe9gbIZrZJhFSLxj4LsRHmYgNvVYWg/KGDrKII678zmTab9ynRBa3YNfAKQrxjkNG9RnwtiVsWyR0GVj2zZRCbEnAh4TtcLInFlJW95tSidaAPTancvW7aEcVWEz46kOX9ZjKQ1T3psiPb6EE3JIOVCloUdSZa1hunvHebgsT66O9vZsHK1dDvJlMDBCgZoaqolGgpiap7aRARLYOFYHsGgoX2bWJatBMClLFssq4I7n5mnpPNgKMwpAcDTrxxl3/FBmutjdDRFNH+YmpDB/GyKvftOsXPfaWXpc5jBEAnNFY5HZAcFpkWGrFCI9gUdrFy7jMbWJiW1ORGoIq6HksgMMlSkHgE3mHLGsNYVUiC2FFgbRM4L2RTD83nSaqEl5YP+j3U48ttCvoKKgOzrmWSVWud1qnIlauIUhGIzSiRKJY/UfA5XiXIhXyKgPRc0kWkEwLCxTNkXBo5ty9clGAPN7ynwl3A9C31CvERvJjU1SSplT9f10dH9loXngg+gfofJVYg2FMkqVhDHCXF6cFw+uJ5ZkdjGhgQVdd/Syqwsw8Q0wdL6XzkxKJ/MEk44BMMO/o93zM3PUpGfFkQ4ygLaeCSMoYm6VUVcvrCD1vp6YsEolGF+YpaE49BeG6GpJkQ8aKo6XFRioDkMKBXyIpKudJ7Vh4xkMUEqJR2pzRlVt23FsmVKBHOyC4fmugQLFPwXtbWwuN0/mlje1UR3SwO1spt4MEjEsQjrSEoWfiB4fsfzvPaGc7C1mIh07O/LEV6alua3ApiGwcBUTv7jcdnGFQz2DtDeUktc1SW3XMDHyYpkGgrHJJOQPvu+Vsa0LYxAED+glHIZbGXSGcmxoaWGknykUDLwKlIPJn4S/K/D0AVT+jF01ZDMTNm4jb+GptqwYk6ZguxgYmQUO2ARjIYolvLy90D13pLIXqmY1VwGJh5aug6dm2A7oJuolIt40iNKwjzFCf+eimRZ0jh5JUAZJbiT8s3JqVEGRkeZ1NrL0uHdSv43re1g4/I6th89zdZ9PUQiQYJqGocCJrt6BqmR3X7wXW+SfqbZv+cAxVyK7Mwgbn6WUvpfh1tK6fM8i7ua6e3rYaGCv1vM0FofopKaYrivVzjeongXwgXKii0V+YLn6YP+sm1DPp6jUCpgWbJfXW9oaMCXkQQHsrO0krmsErugYvV5F63l0ME+XTYJSCfVfy7M0HMarizHqBEpPHx8Pxs2blDneA9f/sR3+LfPvA8nEiAcieJjx+zsrAj1KLFwVK36qapcFi9bzr69B0nKt29605UsXrKC+ewsjz7wkEh9M5PTaWw7KD+yqa2T3xllWtqbickXFnc0s3BxPRdf3MWxPU+RLdczNDxFpCHJnVvPsH59FxMC0+f3DrFw9SpOCA8HhibpHRgnHLIoKlEpS3Ger2MfgITJYRXEJkR6/M7b7r5Zntszxt8e2YuPHc21AW68YQuGU+KmGxaTjJSrVfNwOMy73nKpOgQHOX38CHfc/kle2HFahas6LMvgmZdOqXA3y5/v3qlErkRcSWoy0SBfbyalQsrJM5MaP6PYNInPATy3LHszsZ0gntZXUAXGtByC4SDJZC0tSm6StTFyCiCO/CsofLSFQ2kVCPWg/pg6DPyXj0mmZWFqHbXChaWL61i7ppXlC2L0nh3n8JEhktVkJ8wSJfxmqqBkYo7nzkzRoO7K5NAYW3fmeWXvrLDQVYLv0tHVTVLFhbJnsOv5fu66+zAt6jJEta9FixO85S0rqAlUaK2N4xZdXvf6Tq6+po1QyWH/yRK/1zPjaZMf/XQ3I0Pz+FzJ01iuDLVrQSNNzTU0t8VobYvQm8lw984B7vpOL3XeQsaOGuz82xSxUoS7nurRWjP0q9DSbJe4ZZ3sQrh3zoaFvP3yZdQpQZs41EO57PDCsXEyuqdPCZ0tmUmsjM+k+MEDJ/juX47g/4x939lp/vr8MP3pHJ964xoV6yY4KXtqlj31DM4rpqVk/8g3PGzbxlai5+N9yScDeJqnIrmb/OPhreTVPbIkc9MER3hp6MQ0DSryQeSRruzN37On5zz5HlJXJpvDk98ZhlHVl6V1opfnGeiSbMlS8pCnpEq541i4vsD0vVnxPKo/QC8AsjSJpwkMDewDzvzkLH2nTrNu40ZWrF5ZXeTKNefzuts+wSe+8Wuufd2Hufr1t9O+aDXxaEQV76doXtDOM4+JcJejvPYTX2V8bAp/wkymjB9o5xRQs7k0p46dYMs1VzGrzCiloBwMBRgf2srTj/ySnc8/SUXg0t7ZjWkHqWtopK4+gfCdZKODYXnUNzVqpZ7WVMZSsCjq/mDIJqvgni2UcEWWTMPE/83nuckM4XBAzxkENE9ExmZaRvVZ2wxIsOCWPQW6CnoEV0KzbEsC9aqHX1Ev6/uwEoBCvogvO8UddAuuANyzKzzw1z/wZ1V506lZctl5fveLn9B7fB8dS5JYQY+Duw/x2x//Fz/41i84cfws9clGAnac8y86n1gsJPA2MBOr2XLRRRw9XOEZGejgYI7BM2H8/5vR1a+5koUrNjA2fIYH/vBTek/2sHzdxdXkIz1XprtrOZFQjSoL0p4Xol6guH/3XiqqLLgC8OXLV+FXns7ouUggwDMPP8BDf78XCYS0HeH6N3+I933s63zw6z9kZKLI+ZdfL/ma+AELS2+Gi99OnJufIRYPUxHBNP/va1dGXHYrSg4O8tBf7iWrCmNqdo7n//lreg8/o/1bXHTNG1i35R287QPfZsO517P+vC0M9w+x9fEH2bN7K4FYgC3XXY//M51T88McExgWRNZj8S42Xf1Wll34KjqWXsLiRZtYec4tvPnD31JFdSVuqYLnerJhKAmE/aMo3Rer51DWeUVHSUeuBBkdOQV+FSQoiDgXdVT8e8sGZf9dDiUMr/58pcRGqQJ5BfyKSF9V77rHw8AOhcmVLNIi3S1t9fSNZDlyOsvilhBNtY7szaG9sYZ40Kbn1BA9oy7FcCtOpEZBO8zY1Dz9g3MEwmEFqixImIYIimcY2GGTTRcs5FwFoabGgGyzSMCy8Ml2NpfFt91g0GE+lea5bYeZSxeZnCvKP2ooFCssb0sw1neakycHOX56lEFVaCMi0rUNtZS1oVmBG9Jnsj7JgpXLSDbXU5OswZWMPM9QsjesNQapyLYTwRBFjVmRMP4FXFqH52EKK3LyCc8JUBBB9AHlxOAsNQ5VOzOVoFfKlmyhoODqsOPEOBsXNYlEFmjvaGRyfJZS1sVvdTqSpWUiPlTGUNUOneP7tOeLxSDkOHgKuFK0bkLVshxWwMaxHQXFecIiYYaecd0yfjAzBXCeaWLoQGP4h23ZIL2VtOaK1jyfK9N/dkrdhBmWL4iztiUsfzTwPI1hlzGMEv4/W9g3Oi0fLzIvYpYXsVOspCEZozYRpqE2SgCRi1CEzWvXENG4AdMmqs/hgMmSjjqiGitkQ1CV7mDQxLZc7SWnFugUbjmFV04TtArEw4ZsJkBNIkFWPraws4OUgrKHRU08SkNNDcloQuOECQWCRAKObMvS7BpP+nAF/qZstCj8y0tfiWhMSdWs5JllQ3cS080j3oZlulgW2AIvWyem5bDz+DAxEfnNa7rZtX0fhmJB0PEoCkdtO4ApDDZMByccBysoXDAkWxvLCeErpDg3I6I5R0tzHZPzGfwJDNOT2HVobYZh6VyT6m7DMDBNE8MwqQBBG8lLepRjljJZZifHhfd1GrZMWAlDQHpGeD840E//mVNkc/PI6aGSp1zOqOKUIpeeJasK89nTx5gY62NybICK7KWgmFAo5vDfs/m0gl9Ocijjy8nRGgry+ZIZxHaivLzzEFddsJHWpiSRujrCdoVKepxQyOTswCgHDx9g8YI2LNOiLEzNzUi2lYIS53npz8PUueMV6GyNSV8eNTVBGhoiYBaFm2OcOXGcgMZauqJbBaQF5PI57b+ilEdHsSBZ67M6RkWtV2okJfIyo6R45dIlVfvzY142naekpDoSilFSUhpNJmhVdfHlrXsxMWhua8OwLAKyQ9u2qU3WMzU9ja3vju7p4bb3vZnNl11IWVW2crmi/Szm7rv/oGcd1q1Zp2dhcGyc/uF+rr3hKvbuOsDMdJFksoGJkTGuvPpyWrraOHjwCEFVw+eVlDsiKHbAoi6ZlC9AXrL3RgeYOn2Eunqb5556hbg6KI8+dpB0rkQy6LJGRO/s6WF2P/uS7CZPMFajgk1cqzS0Vx3Cc0+fKgLcvHygvrmWASPJU7vOYNgmI5NzDE8VOdozxYL2Zu78zd9UYBphsG+KaNyTTWR0FPj73Y+xdEkz9937BH39M/zvz+4SFhWZys7ihRxeOjFHNhWglC8wp2Th4MFhInLWoj6HgyFsOUxKccyTHdU3RqlviOFofkO2GwiFWLBsOfXN7YqHCY2TY3pqDku8Ykp6GpvJqnBYwLcXZP2e/BP/ZSDZBVi+rIG1K1voaIkRlE31qcrb3RVgUVdcmGFycP8QRXGNM/0TDI3MsWpZBxvWLCbuxHnr666Sn+V59MUzSvZLjAqjTp0exP8XbJSZsGp1O5PiWxdduk5dlDIBs8xCxSVb6169rJbusIc3Osehl/tIj81x5TmNin1ltr50kpe2nySr/ft7LOTLqoBn1bkfJ60K07jiVQJb6ymRUuFpchKe3dHHywfGhR8xdXTKDE+Mi/iOs/vYJMlYG3vPzrJwc7dsY5zuuhxzcyWUy7NnYIahlMfWfQOKsZ4vmephmiZTqSIPv3JG1yvMZ/JsPzbF4f6M9D1N/1QBLY+/3fsCL/SMMBZqkX0F8Z8r+cmOYUlvNoZhYAiDDANc2dPsbFo+U8ayTGpiYTavbsRzK0QiURzH0v3+9B6ViksgYFfvK5VcKnq2tjZGU0s9GoqQ7N2QLtuaZK8a3L/mPylTVZws+6cYhiGf8r+pfrYEmAIIB2VtAVLpKc72ngApZXhwUC2XQU1mccGlt3DVLR+nYcE6Kv4/w2THaOtczVvv+BLf/9NTLFjazjMP/Yozh7ZSKE4xOTwoolmsLjidqlBQtdQnsQd37mHncy9iWiFWn381b/7Yj7n29Z9i+erzMcwAZW2wv3eMiy6/lkXLVgqIisSTDmLwRQAAEABJREFUAeqaLFLZSfbseLG6npgALKY2qWFAoVLGMw0FxDJ5GYUlxwgEQjJkh0sv20CyVg4gRy2UMgRCZvW6bVlYOFTKEmhQ5xK8aZqav4KhsQz0nz57ks746LjmBN9JauoaqGvrpKV1gdzGoqJAXKykMS00VoV0alqgMce8KpJptbJ2bNtHU0ecaDKsZGWS737lz5xRQDu894gqBilOT2R46ql/8ts/PMPf/7lLxpFg8zXvxkmspT5RKwPr4raPfZ+3fvzrvPr2z/Lm93+d//ifO7n1nZ/mu//7Jy694a0EI3UsW76aurpGhgf6uP+PP+L+3/6UoIjLmTN9ymqXsW7TBew5cJzBiREevvfnfP3Db2X7E4+wbsN5XPXWD5MvNXDL297D5utupVIBWwHcURA2JKVoPERF5CWXLWBbpgTh/5FTSE6+TDJKKGIiAc3NnVQE3PHaIvVtDj/+0ac40fssiFTkZHKhhOTWtZTN176esIZJz/TJRmb58x9/WQ3qDU2N/Oh3D/DG9/0nH/vqr4l0biQza3PdW77GHZ/7JQFVi8UPVYNEOGJoTYAIYUWkt+iCq3Opk7LniWy7VZIsHwFVOf09+c/63xe1P8UYrdVDHJJyGTmzqfHMf42h711tz5XXmAIUw7CRKeBYBkgenh1gYl42XbbpbHToaLCYUytu9dIF6BGeEzhuOzlH2Y0QVgcoqvtzanXuOtDHzv2nmZnNiVSEsCQ/yzBoVcVvmQJBS2OcTWuW4LfB3vGGyznvnG4s6aAp6XLpxk66ulpxTFvZfZERBYRDPUMaA/lFln2H+9RC3MdFG7q1hjzJ+hpVmRq0BpeBs4PEIkGWLummY0GnvkvKliuYklOlXJIcSuREXPIKJL7fmCJhHh6uhBbW/GHZgie9evIJU+uVe+l+BQ8rSEEkP1cAvy23srsBywBLf5VLRUzLZL7icFhguqQ1Xp0zWRNn0q9OSibhaIx4yCEtuzIsWzP648gwTKu6brkU4UAQ/1UQCbGDARzblo/nRdzTxGVzRZXGXfm/Y1kYGtMzPGx/gZRB58gm8EyZYIlQABLJGGf7TrFEZAlVqHa++IrWldN+5hg6O0BKpMHfi1sqkwiHaKpPUKfWZKMSkJjWUlHVbU6diglhwhIVE7LavGNBLGTrfoumeJiYAxGtwVIV1SznIZ8iHqgQ8OZoTtq01Qdprg3RkAjSVBejLhHBkOwFTbS3tuDJV2pqaohHIjiSiwv49uhjoyedVGTUZRlzWReV9+hbBO7So2uq0p1lQXcHvf39LBX5WrewkZqISY0cLh6xCQYtTMfE0H+hYIh9vRMs7W5l44oFpKdmWdReL73niCYiVHznEP55WpGm0nVTfuLp+YCIZ5gZEanm+ggFrcWzI6D5LUN3KwDpEQwFOAxDf4zq+g3DrK5Vl6p6H5vN6JEA00NDBBXUikrMJ0dHmJuaZEQkb2J8ECcI0WiI0ZEhEd3Tqlz1VTFuXBXo6ekhkZpeHC8n/ealx5LkZWBqXn8OX4+2aWopWoNpYMmuDAnMlj3kXMh4BrYZ5MlnX+Sy88+hQxg9P3iGwswIU/09FMZO0tVQw7e+/R0uOGc9K5e2isiPMjc+xdTQMOODvVpLLwO9p6iJmyQbTKyA7M+sYBsu/SfOMjczTawmxrySprISND858AQ4JdlzRfaBAMPXqW4nI+Zw4PhRwsEwQTuIpIZhaO3y03i8hoBIbUmJgyuSd9m1m0Tg5kkroenu7qqSsQM7dinGnCEQCLB29Tq+8eVvMqE2frSxlozs1DBN7ddhWLJcvnQ5L7z0vAo9NbQ11XO6p4dEtJbVa9dxcM9e8qoUzs/Mkddzy1etwpKRW45JUvKYm5+TbYBPPqbVwTYVa2uXnYfVtIKJNBzuGSM1e4bFy1vYP5rl81/5GOOTKUZUTFu6uov9e44zMz5DPFyRrqcAQ3ozq/qRWqQvD31g8Gwae0b3JaI4tkVU921a3MBFaxdUfawhbBGWH33hh1u44tYm2hfGqZHzvXJ4nHsePs7IlEskUYdpOzQIY23Lqo49MJYhPTOLZXmyble+k2FmakZktMKUyPuSpQuVhBSYnRnjI/92O5svXIujSrSp+wOOS1j+1KLxzt20kmRdnI6ONh555O98/RtflC+UsR2bgGQVUtJqGAb+y9DaHScgMpzh0PERzpzV/EGDFetb+Og3LuSCS8J8+sPnsbg7ztrlTRztG5HdB7lI3Ymbrj2f1auXctf9+zlwWPY2MiUbCXDp5iVcf8USFiuR/9B7tzA7N82KxXGO7tyP42VpjMRJz3qMzWfJihetWdYu20jw7CspfnlPP/9918t01bjsFxm2RTRNy5IdVWhUJ6++Psq/kjmDqy5axtR4XoWgEoZsb0QFmpQC7oKuJEMTKeZKOVqXNDFZgobGEPvHRtiVshgqhHDiZbIqIm3tGWd776QKaLU4+pyRfZmmpCL5+O/838vQNSQrwzCkc5vRqSy/fPY0+06NylUqnLdpg7A2iKeEuqujiVAkjI+LyWRc8gohECIei1b1XJ+MsmJpmxLNBGUF/rTI+q3XLuX7n72SvLCmJCLgz23LtvQgQenM1LxaFb6tlBTz/B9H9LSerPjju27fwptvbBdWJjS+7tK9/nP+YZqm/4ZJRe8eeEJMW2AbiQfwSVIgYBGJBjWwgCc7R66QwhPDHxqbZCJb1ALLarmcBYHCghVrSXlR7vn9b7j/7l8zNnCKUwef4wcfuU3GmscwTIGxhz9/dR6BxbpzL+G8K26muXUBt77r/ZixTubytSxYfTUXXvsGzttyA22d7SxasZyuRQnedsc1LFzazIbzumlR9uA4Dk1tEZauThCtMWXwJpZpom3ixwFPIBRWwL7kyiu1eZOnnthHpWJJARbNzbWKtUHUISQ1n1YwTROLBbBEBAzLIihAU+GKiqoC+C8DTD9QKJgZmsEJGdQ1N1QJv/8LdUbZwjJFCBRIDM0WCgcIh0Jks2UZqCfiYhEUcSjKqF0Fn4qqpHWNNWi5yjjnKKgy1NzayUzKZHwuR3NDBx/7jx/x6g98i4tu+Ajz86aMyyAYM+g5dAivMMmJI8/x/c98gF996/Pcf9fv1CV4FDuQpGPxcjZtvpF3fexr3PjWT3LpjW/kPf/+DT75/bv48Of/l9s+9RP+4yeP8pFv/pHP/+IRLrrptezb9gj/+41P8ouvfYK//Ojf+f1/fZ67vvdVrbtCKBjVHopkMjl8IjE/UySn6pLEK+cM4L9MX24G5GUXyfpayXSuSlyOHZpk/76ToP3e/aPvcOc338/jf/4hzdLryvOvYu2mm6htX1ENThXJIJ+a0XwhGbvN6GyEc65/O05tKwMnD3Lg+T9zcvdDIlKyQ8/G0gIUN6UXF/xopM82/3opZqKPckAPqQv/JdVI/56CgJYjAu7fI3VSUVD1CbmrG1XAqj7jVjy96z49XtJAnj6jhKIaqF2q4/i27IRDVBQQC4bD8u464qESEzNpTp0dY3x6noL0XVCQrPErYJUcxdQIJ4/3Mjoxr8S1glwO+TDtssfmxijXX7ZGztrMOQK+46d6GRlLs//IWRK1NdTrHjOQ4PDxIQXxIRKJCJ3tjURV7cmq/Tg6Ns6Ro4PktYm8GeNY/wh1qpzbdplSIc+yRS1csnkVS7ROR37safN+ZbKYSgn8HWTeVBTkCyLIdVpvWfu2tbe0/EMiAl/Hliub9WRnDn6ny6RMRWPZoQgBtUTTczOcGJjA/yf/fLJeLlfklwHpCEkXhmQ7tmPRlLQIxyzm5qdINNRXyVlaLTfDCYpIe5Qlb1fC8cHNtOxqcuTbmIlJQQQ6Ho1qPJeZiWmStbVYAsRCPq+1GdgSqCUftExwtUepC0OOplG1iAqdCZNFUehorpd8EmgDHD0zwGwgxszcnGRQwjAMCqoWVUolkEzSqRxNiRCXLF+kamWxauehQAB/nqULmqiLh/DcIslIgIZYkPqIg2I9ZeneVCXTFJGqcTx954i81LB6YTuNcd0nop6MBrFtW2sziYUC5ES81q1ZgaN919ckqI2FZFcazzF1zajisSlwcpVE+PJVk0HJZUnbqCB1UVaxY9++g5w83cPw/DQ53bfj4AFWdTexqClMMmJTo/U11AZJ1gSkH+lTwnICUXapw3HpOctIavF9p86yWjbjlVLYXklY4AnjJFQD8G1BMvWBNq8qc1jrbmxsZGouqzWa1cMwDOnF1Xo9yaaMqzFKAlw/kKXTc+R0lFOTSphHmVVV9dT+bfQc2aFwlGNkvF/JcJZcKYunvRZzGfm7WdVLUHEp6ICjhCWgJCYQMqX3ChURzYC+KMo+oiIHulnLdCnlZsmnJ6koYfEx3BCFQnZrWGCI+FbS84z29zEweEqVQ5f7/vYX3S+5zY0Iv1NKjEp88/Mf4kzfEaZFTH5256+45srLWLqonZzwyi1kKMxNiuCY1CQi1EYT6jIOV/EyEgxJpzHO9Jxk3Ybl+PMXczkMqB4yUyydmaBTj4pAqiB9pdJpNqxcRVdnK1XHlHMGAzbjoxPC1jTZ3AyJmhjxeJKa2gQXXLye/v5RfxCykuuLzz3L2MiAZGSx9YkXObqvl1vf/Gp1AU+qej4pjA0yODygxLTITa96Na2tDZySvWw671wm+8Z4+qGtHFdHORSOMHp2nGMHj7NmzVrmZmdkq1qxFhyRjKdFdkPao2M6BEJBSdXFlJ2ev6mbJYsT+Ji2UhX8SnaWj3/+g8yl5mhb0EJdeyvZkk2TiJul57uXdEk2rrbqab8gkejc344nmUBFJK7ilQlId8u6avjAbeeK5HXhd0YffOoox4dmGRjK8K0v7uS/vnGEfXunaG2ro7MjTn/fDIYVEYlL0NjWRd/pOY0fpCYY452XdNOgRNMvZMypSnqwZ4KRyRyZdFYYBCXhaEv3Iuqb6rUIl7a2ZhYsbOJNb7yOz3zi/Xz/m1/mlz/7KXfc/m4aGlr4/Bc/w9zcLP/7018LUy0qcshyxRUHqoC/KU97Eq6mq/88W5ZiocyrXr2cf/vMSjzFl7ODk1zzmm4eengnYXXUlixuI1+Jkcmb/Ob3T/GPf2zliWe285M7/0Fa8bgifLv68hV0NwUJyXZcJ0+mOMemrgi3v2Ypb7lxAW9/2waaF8TpHx3j+MAUu1WE+f1jp3jgmQHOW7eGqOQwPmXwxIFJIrEInohnUbE4JD9rbowJB0uUxFku2dDJggaHIcnHciz8V0D3FFV4OG9FHR9980olLxHpKkpna4S6ZBCraLG4W+9mBlRImfZi3HDpKgK2hS+DibEpTB9LZN+uZOWPieTjv/v8zX//1+FhmgZ+TLH1rCFZHj3ag79GjBLHTw3j/zO1tuykWC5UfcQfb242TTDgyM4L1AUle+G5aZkEFbd/ed8hXtw5Sn29dGsYBHTd0eE/5+vFAPEbS/caNLRGaWgOExLeuOIaeadCy6oWzju/llbJ/v+WjJ+J8zcAABAASURBVP/yMdlfu4np24xLQ2MTW666gtqaBmXXBSm9QkVCNk3dYpnYEqJhGHgKYLGQxz/u+SFfvONCvnjb5Zw6rk0m67jsii0Cxoo2kmdksI++44ckAjAMQ4c2JsMKinC2d65ly/Xv4prXv1uAW+HL730dJ168m61/+zM9e5/mmb/+noO7X6Hn+D6ef+SvrF7axGtev4m6RBu7tqbUlsoQU/Zqady+k7PMjOcU7MqUC66yDVtEoogTtEVIZ/jno49qbldOWGCob5xCFvrOTDGjjPRGzf+qt76dRCSkAkKZggyqqAqbT7ZLIitlgXQoECEcCGOZJmURbdu2JGCLvlNHObTtJQq5NH7VwRWJkH3gvwwJvyQgjyYiqAOr+S0sy2J8eJJ8ugyqlNQkkriuDMaCZUta2b9jG1NTE8yrPR5KtEAwyNzoaRrqkixYcR7Z9ASP/O6/+M9/u43//uKHGDy0X8nG+/ifPz3O53/2EF/40QO88xM/5u2f+Tmv+cBXaVlzLedseTPv/8zPuOCqO1i44lJq2paTLzpaS1SBzSFiNbP5yjv4ulpmH/7SD3nPhz/CHR+8QwCWlSwy1fWVi9DWskhBo5ayWi0BJ8DK9RsxLRtXFlWulLEFpoZh4O/xzMmTzMxMyQayFDIVjVNRghZmQlWt5578K/+876fc/aMv8L1Pv49kYJJbXv9aGpsX4f+bra4qyml1Nd72gc/R0LmCtIh6uRJmpvekvk/zwF3/w99+/n1CDtiGJwf1UGGiekgtWAZ6GVoXVf+UuSGOpg+6Jgbi+67rmvrewNO7J8bo+oeeKutwXXx30Jke0ZmhQ1hORe8eBra+tzSvT7CryG8GiMXi2KWcgLjEcztOcHayQu/gDN2tNYQEKDNTw+o2zNPbd4b5dF5kz5MOSpRFxDasaeeWq8+ltT7CZlVfGkR4mpMxFrbUcdl5q8nJ/w4cn1JQn6WhNklHVxehWILVa5ZiC0TOiHzPqvozNDJNY32Dqk711NTWq32X42jvHBvUPlzQmpCvJBibTHP8RD+9/WMK0FPMTkypMjmDo+zEFkkJyl8sCdBTIAiH4wIVW3sqU/Ht3gPDhLKMQacSkiGQkxx1rxMKg2whqOqAK/KULZuMTc3R2RLV/WUMYUdZAcC3nYpkfaR/iou17xrHJRGLkRGxt0Qr5qXriufiSb5uxcNTElyRPbi+7DV+xfOkAUN686S/StXHXdljnfZdUuXWA0zTlr49LCnNMgwqGge96ylsG8Jhm9FMkaMiCy/t2EdZ4zY0JFkhcrx53TLy8lnlJdQkk7Ivi/mpFH5HI6NnBkczFPMl1nQ3CodC1NfGZe8mLY31wpIZKiLRttafmZthcmyE6ckxctmU1lAG4UFOuJkXtgwNj+ApGIW1IEuyCUViJGvqCInEmPKlNlWu25vqCEgnNTL0uMhiWMHBsQwc3W/7746NqbX3D42yV6RnXkmAq7m37znIk1tfUhHhURpba9XSHyBUE6OscXfs28NKJWImOUIBg0TQZGFTDU3JKKZbYX5yhiPHz3L3A09w5QVrKCjpmZuYpLU2TE7EMS8SWZGd4xWw1cmwVL1w8EQkJlmybAlptfnFXvFJlK1gl0rNyueHGe7rpa/3NH2q/A4OnWZ2cpCpiSFmps7SECoryRwXQZ1mSMlzW1cDFSNPUHt2nCCG7WBoz4ZhYqBDCbGlc51hyE5My8KW4guaK6J7/aSkJGLp+j9mIV0W1CHwKnkqxQxuIU1Kc/fs28bg8f2M9x9l4NhOhk68rIr7MRGwHnbv2UFzXS2ou/Dxj32YxSuX8Na3v4NXXtzP9pcOEIhElHzl+eNf7uHLn/s8nVqvYbmyLYuK5lzQ0UQuV1YVtEzECFWryHu275Uuneo9ESegOCMbdz3txgT9bZsW2qIk6erZHK4IViQcVCcrgqH/5DL6TktyoaT4M6a2v/+9Y+qagpmfDK9at4RYNM6xQ6eob2zgAx//OEbApufkGf73B78Tpr+Fjs56gpattv6gEvBjDA0MsnTxUtLZNBddeBm7du5noH+cEVVB+3pHePfbPsTvf/1n/vyHB9j2wsv4PwIYVkxyFSPRioIi0kXZcSQUlj3Y1Img1CeTZDJThKwxNihxLebLzBZCXLxhHZFwgF/8z+8J20FywqwTB08xO5Nhkboq4UBAvlfWnsP4MgrYtqbw5DsuC7uSnFVXblZE/NxNHXz+C9fS3uwRslM4Ss5HpzLaW5y33bqCvtMZli1vJzuXqxYlApbB9PisxoJisSh5CzdUrQx5Jo1xk7FZlxn5zsRUVklThlYVN6andL/hkGxswbBDNKsbdfMbb1by6jKbynC77OGD7/8ol2y5koULF+IX6f58z72qKG/g2We28syzWxmX/4eF5Zbm16SUxQ08ycwwpVHDP/yruiLb7Tk9xW9+vZ9dO0b5+Ht28NH3vMzjr8xw3RVrlWj20zs8x9OHRohGbTXWLI6dGccQFvpjRiJBxgoF/vZkD9dtauOapQEu7Q5z1WVrCUtXpWBCthfiyosXEHUbuffJUX71yBiXXbiRnOlwsv8sC5fUEK+zyGnPp6T/lJIKT7ir8MKxY6Mk4zavubJTfjwse5ohKj2a2ldBScG09LdydTvHBlM8/eI0czmPl3aeFfqGpLd6wnmXFrPAAiq88vyoEoJXePzZo4QVU/xYV8hXqvGwuaVB2BwAySYUDuvNwNQ9YFT9RpfxyarrB2ikTu0/q4R+WjFjRjjR2JSgTp29Sy5Zxle/9Dpxj7L8CFrbmmiuj3PLNctZ0V6HI/kL6qirq1GMnufFfSN8+J2vYUl7rQrH5aq9rVjcTkqFQx9Py+Wy4oBD/5kxhpS8dS2to3NJkuee3cvj/zyFaYU5Z1O7VqQ1Kdb49y9SN3m5km6zoWGhiE03I4OjvPjES8zPajAs3WxQUWDPCyjKfuDSZsLxIAuWN3J0xwOcPbhVpO3rvOotn2bzFdfRvWo1E9NpJk4fYuWaTopyeldAUFHw9QVjCAj897QC6RW3vIYhGV+27OEHllDQ4OUn72T7U3/mqYce1DWjeixcsohTp3r4z2/cybvf+h1efPYAPSf6CARiLF66kfUX3kyllCQvhQYFxqZp0dSwgHOvuBHHiXLRlsuUSctJDRfLMknW1hAKRwmGotzw2nfz1o9+grICeIkwl970NpatO5eKBGRZQT7wH1+XEFfQ0NJKvLaBXLYkZXlSWolcxtV4FqaG9kmWv68qEZecfFn5BlOQ3DIyPFeaLOjZipwr6Dj4BLyiaD09OSGwcbQXkykFtYrrYZhh6lsXa4+H+NGX7+BLt1/PT7/4b4wNDjHSN6qkr47P/9fv5RxHee83/kDHhlso2M1MzpQYGJknEk9ybP8JsjI4fz2dCzsoak3aOgGtQzvANGw830AVEAyRKp/wHHh2j1pY9/KVL3yEH37364TjIa678fVcc8Pr+Px3fklX9zJM02LFxnMBU+/nEI5FVDGJ0b1gEWVltIZhYOBJvgHJXueGqUBQ1lyQzeWxzSD/8aWvs3TVGvpO72Zm4jg/+vYX+MTtN9HU2Mgll10n+dqEayIc3vsSLz/2B6KBkkhhlFC8lvOvvJF3/vt32HzJq3AVbTQd/st1PTx9rmjukgKv63n+ZREsV9eRPk0dhr4F5TP4xM2/QY8JAHQNPW94WJKJ/M6/oCu6vzqOq90aWLriaEJDaONpX/5XroiMLYAxAhFCIkE5VSFaG5sJ17WRtZogH8J2YqxduwwrEKWoyTMKvs2q4GzasIjzNnYqYWzjsIJfc2OcRhGcovxtTpWTFw708qd/7GB0PEODgKG9JUlzQ5SyfGpuNkVeRGJgYFx7NECLTso+/f+JTE0c+dWo5BUm2dBIz3iJc0QY44kQJRFeMyzSINtv6mzGUODNq8pnUJE9p8gWctJTjmI+j1EpEBUElBR0KuUSJVVtc1o7mLJ5G1fB37QkcaOCYYHlmKpAFKFiE9a4h/unaIhZxMO2EtyQvrdRTJc8TMqGw9Z9fTQkDNlVM40NNczPpYhGawS4NkED3Wdo3Ar+yw8i+oRjB6vri8Wi5BVMZoU1yfqEVqQdlFyCIi1IFr6fIeVqWQSClq6b2H5GJEKYSk+T0p5LkTDpbIa2jlbKdoDR6VkR5QTnrFhMY30Dibp66pqaaVO1KpJoxHHimlMYJTJw8swZUtPjapn348puJqZGFUgHlDQPMaGuwcz0lPyhSFBzWI4ty/GqMquA2sMGBelB3VOJKogp+7CtkO4xiQi/cqlpVq9chCW8ioQc/KTH0hyGAZZlYVsm/rnrlcnn0zpSqmbNMzbcz/6Du1UFTHP80A5WblykeQpYpkNFMnFDAQrFHP1n+7hw2SI8Ec75ySl2Pv8ix/btkz+eZHJ0CJ+Qjs3meXHPIbZcsFbBZKRqD23NMcxKVoRlRnufIj83i6UkanLkLCGnzOzsBCd6ehgePM2gCOtw7yEyMyPS6wxlERrHQPeZxKJB4boO26K7uZ5sMQ+2w9mTRwgGQwRDNVSKHiF1QGzTqhIIP9EzDRPTBEN69P3O0HeWYWHKEUv5LDJFirPS7fgA6WmRdr2XSmk8tyS7dymqQJKdn2ROlfCQkaWSn1BSeQazOMmVm1ez5byVXLB5EzfdeisLFi8inkjw4IMPUZZPP/7Yo+w5dlw20aDg7+tM9jKR4VNf/Azvvf2tLOtuwAYS8QhN9c2q0C0nGA7imRVOHDuFY0FbZxMz6mClZlLah6nDwjNKkoetGGCBpz+y2WhIviIFu8JqA6N6X/U7fW+ZBpZpay+e9mRimOgzil8u6Py8zSv43c//jP87TXYgzNz0DD/6zk95z7+9ndve+VbyxTQbN6xm567tnDp9hksuuZx5EcUJxZ6TPWcYF2F/4O6H/IVQNvNceu2FXHb1xXQuaGb7K3t49KF/8Ktf/C9//NVd0mkJT1hVEmaUFctsx5SfOfjVawiyd980h0c8Nt38IS548+v5+ysv87XPfod4MsZjL5xUcp/TvQ5jE3OM9fVTnJljhZKU6VRWZDeDaXjyAVTMCZLLFaVHmJB+N6yO8sjf9rDt2V5+/cAgcns++f5VfPsLF3H5dfWsXBfjus0L+MHnLuf662uwbBMrZIGZo6WuyLlropy7uoHU1Cy3XL5QmBokGo/i/06WIflft6GJWy9uk/7CrD3vPPyE8c1vvIXLLt2iOKo1jM8zMTHDgf272b7jJe6//2+8593v56knn+b+v/2Ds2dPc+89f8exLYKKCf67KcM1pCxD71Wl8f9/Wbpv/65RFRFzRGMBJTU5+s4UuPX6paxbWUtnfYCbb1nFO99yjrCpnrB8ZGx0lrWyuRsvW4wlx9qxrUc4a/Ho1j5OjXnsemmUx+/bR/+BMV7Z2kt5fpaA/KzkTFPbEKcmbNHcmObVr+kmGCxw0eW13PC6Dt759jV84P2buPHGRVxxRQdrN3axoCUd/TmFAAAQAElEQVTB2mWNvO3GDr79mXNwZej+/4HYsW3ZbVDxP0xzs40Tg0KbzSVXbqKkAtb1mzeywCpzYHsvCwJB5iZmOXY6hSc5ZETIm+I2V65s0Pg1GicgnHZ0BGQTATDAkt7QyzA8XMVlnWLK/v13Tz5vGCgWFKSTirpbGS7cvJ5LNy3n1VctITczjhOwqvd7wsmzwzO8vLOfB7edZuT/+Njg4BhF2e2MOjB/+uuDdKu7UVcjO8iXufGqFZy/oZ2aZFj+7F8ryN5NTC1scjSlvWSYGC7zzD/7+e1dJ3h52xDgsmZ5C6+/eTW5/KyStEnM1932Eb78m/u5/VPfpK6xmeVr1mEHA7gixOIraETQTioVnTrwyP2/4NknfsPk1AhHDx/mwutvIN7cyqEdxwjX1GMFkwwNTlAROFgyLltCqmsKce5FrdQ313DxpVcKcCfoPfYSD/ziqwz3nyAQsnHkAKbufeN73skFl1+qyfIc2vMyju+0kRBzIo/TEzllCFfxni/8iPOufbtaeKPU1jdx7avfpCBTJqlzO5JkzUXXsnDpKs6qxVsWoRUu4b/C4Tr+/cs/4lVv+RSrL7qEO7//LXZvfZb3fu6/aexeoxZerxQcoXPRClafdxkVBfC02ldzCpb4ijURyahw+bU3c9GlNyhY5fFMF8tHT8OfwZBCTWI1ISLxIP/PnhLqQzSpneAbhYmFLYdwpfRyqUhFAOXKwepbFnHbR77Fx7/3JzpWnEOyrZlzz7uUb/z2fr7wy7/z/s/8N5tvehfLtLdcwZY8suRFoF09byrDDIcjRNQWb+vspuLZ4HnVJfs61LKrnw3XwJAR2CGDvS8+ws6n/0K8IcSitYu5+FWv4z9+8kvquxbw5MMPMKLq0q7tW/nFf32ZfXtfZsHSFdzxue9y4eXX8cwD94EMYkbg7Vc+8JC9eHICj4rQTrxLAaCIYWlmC93r4dgO/f197BMgZUQgbH1XLufIZWfZvetlThw9QnY+pSr3DC8/ez/3/uoL/PP+n+DEPZZfeCnJxiWcf9mbaF6yFnV0KGnOUkX6UOW5oDJjWQ7tExZXBNbTuRSjvRr4+/cJkP+urePLRY/qO6qBm+pFdJ9koy9cvOp1wwPX8yjrM5gYpoHpeFgiosGAg+/vrpKwsiqV9bUhZmQnzY0x2UyWkLo++1MhsmaUmrpWBdsF2EoGEzVxlqs7UZuMkBSgD6kVtqi7nca6JAfUonty53G27u2lbyRNQpXpjqYawnZFup7h4OEzIkAjVIplTg6kEHsmIUI9qzb6zOws4zOzrF/TzqKlnbR2tuEouM+WLE4NTeJXxA0F+pbOBgVjUyKwZJ8R4nW1BKPhasCrr0tWwSaSrK2SslRqnvn5tGwsR8Cy9ZyDaZmSmyuJVDSGR1kk0Qe+shQxPTmvVmCckAihbQVUtZ6nuyGKKbk5joVpedhGBdu2SJccRiamWbkwSWNtXHiQBknWEGDjVTSfUfUpU7ZjSAeesMSTDnLyFydgEzACqoxlJIKoWqVF6cbDCYJjGwQDJk7A1XxlypWcCPScqm3+kVICkceQ4lJqYXd3NtFVH0PmQijZwh5V8xc11BHSPMJc+RDaq2bVnkPyrVhNQtXAJqYlk5bGeubVlbFLWZIircvUyq5JhIVBWQK2LSAuSXYpgX9eazAwAlFKONV/9WI2U2AylWcmXaRUtV3JUUE9Mz9LIu4QFg668i0DZGnyKcOVhbqUVT0p+ARRSerE1Dj+L5gFIiZtbQmiEY9wNKCVV7DNEqvWriavCnIiXqMKZT97Dx5lOptl285dnD5xjPaIzYFXtrL7pX9iu2nCDgraBj6Jd+wgh8+MMa1W86uvuYC+M/1EAgHqawI4nvAqkyEvkuNm5xg/e5yYUxTe90n2DpaeDUpelOdFr3LUxcPYQZuAaUlnpr8h7cMlFLAI6fq4KoupqWkmR0dpWbBAQdmT/sKYtoNrSAJKXn1FmKYtuVqSIJiqJhdVTU+NDTKt+cd6jzA9dIY5EWpLxNuSrXmyNf99TkTtxJk+RpXwjI4OCzdymBoz4I/nBIjF4iSidQqGJRYt7Mb/Jwlf2b5Lem6jJL+eGOylt7eHREOcWDJItxKxC87dyIUXnI+tBPWxp5/gQ+/9IMoNiUcC5HMFuhcspCQfHRVRPSK5b7nsfBEam8z8dNXWStJtUDaz6fw1vOqGi9myZT2L1fIPOIZIuIVtmHq+hCnrsw0L5G2+XvSGL5LR4TF1SUvSs4FpgiNZ5RSnulREiUYt/vjbv8j+bQa07+4lnbz59tczKdvKZitse347A6eHZJdFfnf3ndz30L28vON5JtRdCQVNTCPLhZvXsEUE6dobr6NO+HDZtefxua98knUbN3Dexeez8aINBAKOCFFYyXQKv1Dm+2cmm9P5HC0t7dg1LXSsr6e2bpB8YY6+kYBw3uWGa1equtxA39lRjWHhAj2D0xg1SSrBkFRtEHBsbdnFM1BXr0Lf4CRpyfOc8zow8wF6To+z92yBDnVfKm6Ag3tH+OsDB9i1r5e6iMOhIwNkZVMXtic1d5lEIsDqrihvuKYbe36OGsnekD3+8o+7kMI4Z0WdfC5Ao5ToE6c2Ec9xVfMNYYcpzJxU12bvrn3sUueh5/hpHn34Uf77Bz/gt3f+jr/85T7++eQLVb2k5Rf79x8nIz8rlSu0tdSTrE1QVnyubtTTZqn+5Z9o/w7RSJDGpnrq6pPC3oow1WXzuiY2dSf45HefY7AYpFl4YKlj1NjgsO/gGQ1lyHcsxqfSeAq0rgJhwTXY05figZcG+eEjpzgyMiNi79Ii1Jnqm6NmUYCNtwRZvDxAosah+5I4NQ3TIs8R/F9UdGybCcWJlV3NmKU8rQ11LFlYiyFdjI7NkxCvGpgIcOD0PL6tZeQbHgYt6oY2hA1WNMRY2dLInX96gQXNCUbODCnBH2XNkiRD02Uiza2USoaq3UEWL2jk9GSWGfGEd15Qxyp9Hh2ZIJfLSR0Fihq7qHhSEt4ZhoGMAYUADMM/10f9CchWLcugti7BgLqPu3cdYIGKsL/43S6On5lh1cp26hsS1X8X2394QImwj7t6FF8FhmEofrv6aNAzMM1x2WA0FlLi2c7S9gzLlkWpUYegVpgaCFr4c3V11LFWBeNQIITh2TiOQ0kcOS0s10BVXzx8ZERFziLpTBnzp9/7FN/7+Hs5tmsH82LwO17cSiFbwKuSEwPTMDFMvZvISMqUVDUbOnuG6YlBtj1xN7/86icozM3S0l3H77717/QeP0ggFFO2e41IejfRqImKRJw6NsPs1DyjI8OcPryH+liEM0cOkJNDFgoGze3tdC7uIC2iMDs6yY23XM+azefRpXbVNSJ97/7I57juNbfzzo98hpb2Bp77+6/Z/vyTdEugwXAIxwxwx0e+xuoL30gtASYFQJOqJglHMf31C/Cb6lsx7U6uf9u7ObBtK0/e/wdVZt9G+/qLZDAJPvi1/6GtexlTY/3c/bNvqAIl8J4YJ6t2mXxR+/ckC5uupZsplgOSRUV7c/FcF9sysBXYJSYF8IJ4p4vlKyVgCVBNFolQhUNBpAsdXnVNjgCqWHQVFDKYVogNF11OU8tirlM1/XM/+C179+9h+7OPMn36BF/72Jv59idewx/++5P8+PPvUMVIz8jiTMOg4iF7MatO5xqmzo3que/TFTmdOjKqQhjauyeH1noK8+x87iH+cd8P+cYHr+cXX/kop/fu4Pgr+5kfn2B6cpx9e58XKZlkbOQknl2Q3gZJDfYx1NvL+Zsu4oY3v5fGlg7N7VFxQSLQvHr35PihOAuXrMaxQ9imjSslFIs57r37twTCdlU2Ff8hbJqaOggFo5pnGEQlKlp0OJrgS9/8Pr0Hd/DAL3/Ann8+Q3FuGj/QuDLqioiIP19Zc+W1v4LYUbmifWsd2nh1Heg7V98Zevd18i+31N9KQvxrLgaGYWBiIDGCzlwdOkGXAE8yNnXF0HlFe4BK2cIwdd3Qoe9tyTosncfkhP6PrdSrglpWdeBfT3iyqRJTqRKJWEABpY2p0VmS8ZicL8NcyquSq1N9IzysTsyR3hktPaxAH6W1Loa0xCkB1OFjZzl6UnYoEpJXJblWAJYtm/j/xndOrdhkfS2LlnfT0NmF3wFa0BBRu7kIplk9xjRPyDFYoMQuJfJfUxtnWglRVLYYjAgctA/TsChqnY7pEIzGqGtsoCw5xZI1AsMoluw0FI0SEBkxRPQswxA+eCD5ivNSyJdAQovUyPNitRTSKWbn8nTURQgoeTL0naGxXenN1romh0fI5EzqNH4xP08wFJZ9jeOZBq5tyZ4q/hP4lSssQ0Ob+D93Gg6GMC2bYfk2puwOF7dcJBIy8YlBIODK3goiMTOqLE2IfGepvqRgTyNGtYeaRFT6dunubOPE3r1MjM9Q0ZieZ6nrMyFgrRHZLGscME2XUMDUk0W8Ykbt5RFKns3xvrOcp65Da32clPY5PpXCsIPYIlueE6JgOGQKLuPTKVVLdrBj7x4VIqa0x1HJfrqKD/7PBI5NTDE+OUnAMjnVd4pmBbRcPiuSHMEI2BrTwFRwC4jY2vpsB238CltLaxtd0vfChd1Eg0HC4TCtIjRnT51Rwr9ZwJ6mx68gDw0yMzbB0Jle9u3ex4kTJ9i1Zzvl3AyNEU86H+eMfGzk9BFKuRS2pfksC8cK8MzL+xU4KlywdhH9fQM0yrbjEYukbDlklpnuP4mAH93OpIJLQX5mByI4kQT+eovZFKX8nM4tlPdiGNKtcMD1oF46GJuYxQmEFYR7aOtqJRiLVPUfcqLVwBW0HPlfWdX1DPnJIcZOH6Lv0HZ1Sl+h78A2Rk7tZ6L/iL4b1D7GhMNK0pV45NVdcUsFSsLVs8NDLFu0gBXLFtDa3kQ0EiMQiuDbkKXxM0o+tu7YX7X1ob6THN79MvPTE9TK/teLQCdVqJhSZf+SzRfJXjrYsX0bTzz5CIcP7yUcDBCJ1HJSxPvXv7qTSy/eyGUXXVCNFZOS+d5dB+noXiCMbOFDd7yPa67ZgmcHABvbsbho03k01dXQImK1fMVCOtpbJCOTkkhFQZmdJ3npDxYGVDwqOkzTVLzMM9Q/QlS2VhGBK1fK7Nt5pPqjKsuWLmDPKzv57Q9/zIndBzn/ggv4+wOP8p1v/TdPPPKc4u4ZMtPzTI+Pcf0113D7bW/nXW+7QyQiyi2vvokPf/S9+J1I3762v/Qyl15+IajyuHLtMs0PV11+E60dzWRzGTadf678LkCpkBeCeEwpZvik2rfPDRc10tiQ5a//+3sGT40RtKNsumCl1rNae5GetMfJuYyeM0nEZTP1DbjhGhCYBGSDrt5N05D9lYmGDXWel4kkW1VSvevopNYY4MDxsxw6Nsih3iLPvjzGs4/MUsgl6Z2z+NqvD/DzP54mUHFoDwcxZIt/vGcvTzw/wMnTE8ymC0Sbm6kTIRyazOAIV8qVCkemXF4YqywV5wAAEABJREFUMlmuzpUpOy0Jyw/sP8LWp19h956DzM7NMTk9y/HjJ3lh6w6OHDlJRWudnJytYk0gaBGOBHXNU1V+Sr4+h2GYkp3wTO++/mQA1T+1ScXIBa0Mj4wKFya0dVeks4GVLUHt2+GsiPP5G9uZGc0SmvVYqfV2N8XxZTOQgWlxJtv2bckgKx34xLtVyd96JREbtjSx/rxOVl+wGP93ZnY9fYzf/fdRjh2Z452fO58R8bCjhwq8+PwUTzzaS0P9QmLRFr72jUcZkDy3PnuYXbuGFY09hqaLfO3nB3nHl54kVajg2BYhYeLizjj/+7PbFL8b6UpGaXY8zl8Y45plAbo7AnSsa+Tyixbzs4d7eMvHn6B3YJIFLQ3Uhl3OX9eBZzm8dLag/U/Jxr1qPAkFDJBVrO5u4tpLVlPQfD5N8DEmFLYJhgKyhRU0NIYwTJO8T8ILZSbVSfjTPY9zQgWBRG0j6VSRgNZZFpfQyHiuiyfs8d/RFKVSSZ89DMPA0IxnlVScHZhRUhCgLeCxe8e4OkwlBsaySnhcEokQt77mEra9dFrxIkVOCbSrmOLIj2tlQ42KrYdl571DaenaI59zMc+9dJNAdY5TR3ZQUHvRsg0WLl2M1oErx/UX5Ac4U4Ze8dvChRKmllNWxmFYJrV1FRnVDAFlTy1ti2RYEXLaWCTRTCyeFJgFFEhKZNJlTNNkeKiX/btfRDvnde//Etfc8mY2XXwNV7/2Q1x49VXs3PYURw8d4eCeEVZceKuE5/LEA/fz8P33yKFsfv/b7/KZt15Hz7E9tHY10Xt6D08+8CdMo8LkxBirLlzOH3/+I1ZsuIBrXv1hVeK/SihSh/CHYDxO84IoD9/13xx75UU+9NEvsnTtuex56lmuuv56xgZnKSvjzOYzaqP8Eydo61kH2zGRHFm0rJa33HEbV7/p7TQtXI4ZqPDa9zex5cYGDMPEEigYlld9D4Zs2YiHdEdWjjx4Nk1TW6PGqRAVuEtcBJ0w0Wgt8Xid5HJaFdrfSGmzDJ0+xcN3/4EL1IKaUYv273/4sYw8zfzcMI/c/RPqRJ5CyrDGRvuZGR8kGDEwLa1R5BL/5clcVA0zMDQfoh86pNC8SMzBnfexd+s9vPNTX+DCq67nxP5tlIs9/OIbH2S/ZF+brCWSiIDlP1PRvJ7As8L4aB//++1PS+57eemFrYxJj/OzM/jGaso2TCGRpf370y9dtZIrrrueObX4KnIOP0mzFVSikaiSkwol2ZGpeyPRCJddeY2y9jbySuaKCoyJ2lZaOldw9+/+yNjYGZ598Gc89ch3mTh7BJMSfmCW7wm8wFXyVxG5q7jgbxnt1/UPj/97GXoGBWp9LwXqVqovo/q35PKvE//v/+cRQ897OqoP4f3rRt1ZVrXOn8OybK3B0wFFEdtQxKGgYJ4vO8xLz8lAgVBpmlm1nTpbG5kXuRqbKdBYG6YmWceJ3imO901zVJWXgbEMA8rea+vqSMaDmMpA/VbuvkOn2L73BCOTKXzQT9bWqD0dElHPMq9ENFITo1OgnGxqoKalWWBnyKZM+pWZR4OmbAGsYFDycQVGIc4MzrGkvZ562Uy0JkI4EpKvFwlaAXxwLmveWVUBEzVxgvJ/T0HGFHEwbUvPBzSeiSssKKo64u9ZpkRZgT7o3yMDz2tNidoYrs4LIv1h2XMmk2d4apZ1C+vwpG+DCvoa3xHn1ZlI1DVwsGeE5R2NdLbUEA4EldDNYZk2fuJkaBK5ErgVbBMF4JDAPyIcyTOhZLeltY6Agn405GIbeeZVhZ6R/1eK81SUgFjyh1DQJqa9JhNxkrVJnUcZ6h2kpblVSU2JCStJpL6RolchlEwyOZ8lJr9d21GDU87gE8dyYZpKcZqY9NqYDNEhnRqyKtuyqK2tYSZTFCFPMTSV037nGVa7f2QuxaQq0xkXJTyt+G3/Q4f389Jz/+S5p/7BK889oQB2THuZkU5znDx5HLdcVhV6lFMig8f7+ugfGmNMQTyVz6uDUJJcTGzHqdpDWUmA//P3YxMT+L9gmVEVe1xVH7ecFZGro6CqU1NrvfA3JhKU9qGWurokRtCgf3CIg8eO4Le316xapjVMMDNxhvmpAbJz45RFsD23QI2w8v5/vkhdMkFjzGHw7LBwKioSbxHw8owOnuCCTas5c6qn+szc+BATwir/X4eYn8sJFypMTQxrfRlMxyKvNWuLRKRUP6a4ZoipoUFKxQyNwsX52Slwi8xOjzHSc5iTO7bqeJqePU+LUL8sEn2CwuwobimNZVV0bwEMMA3w3+1QUPt0VPEOaL6gqrAzLOlaSCDgkC+5ysMM4U6FgsCi4ukRGaNpO9jhCHnZdiaVwjDKdCxooruziwMH9gNl1qxawY9/9BP6RWab2zoJ6n7/F8eOnezhuede4vd3/YkvfO2zDAye5cTxg/Sd7uGmm1/D7e99Hze/7nW6P8Yjjz2jyvBhjWdREmb41S5NJrswmdW8o6qo60vtCxzZrCN5+TIyDH9z4Ok//7SsZz3hev/pEcnVoFBwRSYL8gNHGFpHJBmgJhFm7wu7SEZquOvO34lwPopVKNBcH+cd73sTTfKbRLyWZCJJWUnpDnULM9kMdfX1LFm2XPEnVf2/LBtaUEd3J7bIjCW7syXow5JJY1Mz5UqRWCJCS0sTmcy8FlihThhmCy9cz+S5rX08+vdhitlGjjz/IoNHD4CbVgyZU8XYYPMFy9Rd6yIsrMqIpOzbvl+VyiIYJuGARch28BVrmSYb1zSxuN4kMzlLSPHtpiuWcPW1q+noaqj6Q1FYlVBSdlYEOR2Iseaci/m3L/87ASXObYsXQiTIrOaoj0UVJ22Gp7NYToVY3KS9MahYO6u4msHzPMKSCcEYwWQj0+k842NzDKua2ds3jumEhSuuMD9PWcE7m0lJBwXJq1B9NiBS6GjtZWGd49havkttPIore3MC/meDkGzHMAz8/8bGpzmqLlksGpLsQly1sYUtK2sZnPT4y2OHuESV68zYEM/t6GfH/kncwWHWLWni4os3EdczGRUvStJfOBSST4ZY3BzlPZd2cdPqFrobEyKy86TmsrztzZuZH4ryzD+zRJwIUyfHePQfp0jGWmgRCR2dKDPUN8xn/+MdXHnDZvmLzfL2uNbvMTkzr/0V2bazl1AoyHkr6omHg7z6utW8+fJFGCcOyv4mqRWnOpGZZdHydkbTEG1KUBav+c8/HcbHRVsxJRRyKJChvT3KFu0tIMx9dv8QLQtbueFV53Dzq87jy5+8jPffsphbz6/h0g0hbr11EYvbotiGRVEEWpBOTkXO19+6lLe+YRXnb+igpibMG25eSWfS0prhh//zEMPqFs3OZzFNE9s2sSwTwzDwX45sORgM/L+fBQVYpr63XIaGS3zsh0cZmshSMUxK0p0exzQt7rzzKQxczeGPZ+jcE/7H6FxSjy39+oTAJ/LVaSwwX3f7l3nbJ37Ah7/0HcKxuAyhxEDfGQIRk02XriCRjOCJ+fsEaYEqCxFVhz0qeJrEdmQ8jQUGTm4jNT7O5Te8i0/84M/c/on/5vI3vp0jB3sVBAuUiq7IWVnCKVGtWtm2KqaP89BvvyMC+zi7tz3H84/+gaOH/0ljp4MdhJPHd/OHb32BseE+MCoMqqLz5IP30HNohxwgrPFKqgIup+KFsCyHDZdexcP33sX+Bx6mpbWVN370m3Qt3cKqC28iVqPNm7B35/N85l0389hdv+Ca17yHq97wb9QvXU/bgsWELJtkrIvP/vhO3GKlqhDD9igpGpSU4TgBj4WrYNm5x3nuwW+Qmx6mLGzfv32WvS9OYai6FZQT18qoMpmSnDVHMV8BgWI8GmZYLYeTJ7UXAVQ6lZOBLebTX/+N5HUvF93wDlo6unnwL7/nu598GytWd2n/B5jPzDA0cJZb3/MhPvG9+/n0d+/mE1/5LZ3LNvCnX3yTH332DRx6+R7OHn2F7OyIlO7pQEqXYg2v+u7PryXgKrCd7T3Jtqce4ukHfs0z9/2SngO7MS2LYwd6aWpto6nTov/0Lmwc3JJBJJqQo4WUKOWrwxhmWSTOxpJcXnj0fpHhNIbmsZV4GAYKbDamjLTvTA93/vTHus+iIiZczJe56tqbOefCS7UU3SgZFFW18MHpgfvuYrC/h3oRnBZVwJubOjj/ypsZUdDN++0hEYtzN55Lc5d07dp63tRe/OUYVDR3xVPYEeP1/END6wb8l6u/qoenE/+6Fuif6pOe1zOyX/xD3xmGjENf+N+7+O6jD//3x7+maZB6KSmoubq34hlVMC1VPGpiBtNz87jBeoFIUU95jMoXApaBo0psi8jv2MQ8+VyR7oUtImEZlD8QEUA1K9Nvb4jjB/WTJwfYf6Sfnt4RstkSdQ211NYnycv+ZmbnmJ6dpWNRt3TURltno2w6QiASxbTDeNpbWVU6YQ8F2WpM7UNTBCagd6lGnYeKiF6Z5YsbUFRUEG5mSsQ/rwQYBSvXJ69BC0uViKCCelEB3FaQtPCqsvJ1WlD1plTIyS5k07rfk5wqnoEp3yuWiiL+YdmeQV7zu6EQVjBE7+icgNiiNmpRFnmx5djp+RR19bUERGBT8pNDvRMsaq+hsTFaHTsnnzFMGwmYqno0h6GkzfU8Vfmzku0kbSJirptnPj2v6uw8lWIWT63biroijmVJNjXU19UTjyRUXYlpbim5CPl0Dk/ybG9qlF1aOLF6DCOAKTJQ0PWS9nv4xEkW1kdoDbvEhW/JiE1jMkpYuGeYFjNzaYLa27yqncFIiMbWJA/+40klQkc4cuY0s7kMnmWKkrn868fEHBoaGrC0h2DMpmtRh8YCyyjgGVkVHaY523ca/8cMxtWtS+WLItSTDE2OMDg6wum+Po6p+ny89wynhoY4MzrK0PQUaSX/fuWorGSzsbmFZ594io6uTuFOGicYJq6gWRBuR6M1EqMpPUkH8sVRkfWe/iFV0rfz0Q99mIa6ZPXHl4bPHObUoZc4deAFTux5TtiwjWHNuXXbfm6+6lJsybeozkR7WwuT48MsX76QifFRhs/2kpscIDvRT356CP/HNHJqi6fSGWyvxMRAD14hQ0WEo1zMs7irofpjQGnZ88m9r0jHRVVQR5kb62ei9whjJ/eSm+oVBqUJSf418SDJZET2FSUoHQQjEdlOGNtxCAfCYEjWvo0Yshntz5Nt5lTJCgRtFS2ijE7OixSPk5Ktm3YQpEP/ME27amKlYpk9ew9z8sTpql/4SeKM5Lt//z6WLmvjnI3LWL1ykcboww44IoSrFXvKVIQFHQu7+eSnPk1TxwI2rNvC6tWr+J8ffZ+f/+wP/OHOPzPSf4piZpwGJY9rz9nE0pUrcZ2AyL18yLdnySijgkIsFpUfm5QMV4Qvrj2BjEO2aehEp0oy/eKWYVKVo/8LdqNjo7KjAI5sbcWqThpUzYzHkpw6OcTQ0DiGaMzt73wjl12+WdXkCS6+bDPX3NIpeK0AABAASURBVHgVr3vjTezdtYveviGyqWwVz8/bdD4VSqQyaZYsXMIZ2XFbRxtzwrWykunRkXHOPX8jO17eji25hbXeXLEkDholpyTOVDyPxOPkVb0SnKi7CN2JGIvWdnPhpRfT3VmjSvEQLzy7mysvW82mDW00mIUqKXrj217Foq52FfZOEfQxyPcTETGfpJRU+Tt6fJa//P2EOtk5GuMxwrLmnbt6qrorqGgTCwZ53x1Xs3LjWj7w8U/wtnfezmbNuWxFcxUbdu0bZtueUXYdG9cOIaquUPOiTvEcl7idY0mtQ1F7sYTXgYBdlffo6JQI9YSI9TwzszklMBVckdiDO3Zy8JUd5GemiIYN4UaRVUub2bChyzfDql0gu3Blh44YWXNdBNNw8fHVlb5zKtr5GvXQfx4Y+lDxE4OgwUXnNzE5OacEPsjIVJaZjM2KpZ3qjIto7+znQM8sC1UlPnasRzoekFE4LF+2iIBtqbNjMDqW59l9IxgNpohuDZHmMCvqwvzkzj384akzFF1482sWsKy9Ub5QUcdrEddduUzJb57HHz3Ot7/6c+zUvJ4JcuG6FnycK+qhpUtauOiCpdqrpw7qmFZeETYMsLy9jlOnDe6+7yyPPDrA/h0TPPZiP7v60pjJOo7tH2Racb+9LU5IenUUiOam8yL7Ji9u7ycqu8Gw2bWnl4cf3sPj/9zHt//3ZZoTQa7e1EEyFOEDr1nNJ69fztfeuIIrlyaJB0wKKliUCx6Hj4wRjbhcc3EXV5wf4z1vWcYtly0iHg0QdmzpqyLuYpGIBomJl6GXnzzV1dUSl60ahiH5G1U78nXjurD36DBnVZzKyx5SwjAfdzZuWM70VIbZ2ax81JLfe5K5KTwK6No8h7YPqhOdlVwMLPmiP6AJmC889oiqwpP89Btf0RcGfsCzHQ/bRoGuTGdnmEjEIRSyWb62k+5lbTIWW/dZ+Ava+uTL/OWnXyM/N8jy1QtYoNZbbfdSVWUOkplPV+8xNaGhydq7FxJVRTQQdLjy2otJ1AbwqyMlAW8mPUyPMpj+oxn8IDQ1NkKplMKSwVeUOTh2iIXL1vHGj3yF+volfOLLv+DT//Ugr779P7n2ti9ww5veLwfuZHToLB/80g/AjvL4A7/FFQH2SU6xLEuWU04qWF16zRu56q3vE9nwMKwIFZG8bduPseaiixifCnLx1a9l8ar12r+rNkCECy9ewJvfvZxIsJatj88yMfIiK9fN09rSxdkjprI2D8u2yCjLnZlMEZFyTe05FLSxDUPGlKUgsK+IrPokwbQsAWE3mZKD4iubL7qOb/34fj7xhW8zMz7B/37368p269T2uJq6pmZO7dlJdj6jcZezcPUW1l54DaGIJaLRz9/v/jG/+vpHyEz14QOvgQGGp8PAk1N7qsJ45Tmto8yajZv40Jf/yCf/8z7u+NT3ufKWD/HJr/4vEBKI9pNMPss1NzVw7atfp27Cx/m3f/8c7W2Lef3b7xCZW8SWG2/DCdVJLy6mCJilw5B+XFmlYVr6LkazQHLer2SLWti2gaE1BMMOTz72sAh0L7bkgofWauCT4pICG7rgemWKqqwc3LODM7u30bVwGdffchtrN17GqnOvJFjTqLs82RPVl7ALTwHVQ/vU4eqq53n+3+gj+gpPJx4aXdd9kfy/D/sX9Z1u0CVTh27SH8P411+GL0h/AP8jhv4zMQxLt3soxlUPQ/eYpks0XJF+81jBKDGRYduxyaaz1Wy2WLYUjMvUi5iNKcAnwhbdLXFa6+JEBRKjI1OqjJ2m59SgKtF5HAF7U1MTYQWQOVU9p1SF9WXc3tVGuwJdY3Mj0WiIoGRYKLvkRFZLIiye4QhIwJRQZrLl6hyWbD1oWYwPTxGJRxhTx8iWHBpjlvZRqhL3eSV4Ia23pOQlrmBpaU+GdGmbNmX5hGGa6FQVmkpVEhVlkrZpyF9cbNvG1Drm1JUIhBzdZ0JVZi6KLQS0h4rWeKRviqUtIZbWO1gYZFVdbVJFxRORFX6RJ6K9F+luDFcDbXp2FkfjetpLRV2CQMAjLOyZFqDuPn6K0ek50sWiAk4ZLQXLNjEsS1iSpL29A8OOa5aI1mgqKbYoFqVfkYOwE2R+eobW5gayqrD7c5d0PaWK4ezkZLUdm1HGM6zK7051zJZK5rahvbhQ0YZKSkxNS34ymxZRd3n8kUf54Q9/KBmUCIXK7Hr52aqMRscmdM3C8v1CQdP1dSRZ2iLjHd2L8EybjBIUH2NTk6MIOGmVPObnZsgIzM/2naX/TB/HDh1g98svse35F9i3exf7RfT8H+c4frSH0eFRdYNmSKdmwQpyeL9I/e69KmQc4cCuQyp09DM9PMG+7TuZUXXfkI2MqlKdV1Ij0eK3s/3f6P/rg/fxlte/gaD81MKT3F3ZUB7K82RmBtXJTDOfq3DXw4/zKpFro5BmrHeAgOXS1tYg2z2MLTtzc3OkJweYGjjC+NlDjA8cZ3LwNBN9pzHy80yP9hG2KnQrGI9PzeAnHjNjp8lnJgjZJWHXUPVHbQKSdyAQkOwcJDp8meclO59Alcruv/QgnRUUsLVc6bkiHK1hoSqrvpxrkglWLFtINOxQk6jhRO9Zzg6P4eOTn9DlVbnMy9YLap2XS0XK6jSVlJDWKtDGZK+GqmjdrQ2qyJcoKAmrFD1am5JsOm855567UlXpAZYtWcrNN1wtGViEwxEGBgZ54K8P86d7/iI7SPCqG2/ibG8f40MT7Nyxj7yy3WIhK8zMUBF4NLe2KbDX6tmoCF2Z5oZG2ltaqNPaQ8EgwYiDp/uq2O35JuVhGDZ+rPW0Psu0RBhCTI7N6N3EclzdX8FPDp95fDuxZJJVG1eRlYEvXbGKq6+7getedTUXX34J86our92wjgbZm/8jIzPyh46uLgqyR+T3PtakMjkuv+JS6cBQUtfL6aND/P2v/6BvYKxK2He/sl/yXsxPf/xzTpzoRYsDKcOVHRSED64Ut0it/JnCDD1KVp5/Yg9Xb2nlplcvZvNV57Ft+3Ge23qYivScEF7+6fcPMqhiQkdbs4Zx5dMGynPRcPjXErEkOY0ZjofoG5sXQZ7jue2TkquBH+fMgMn9jx4lkuxkeGRSCdJJHrr7PuIibus7o3zuLVrrp6/iU2/dIMIVQC5OTV07JTdALlPBtsAyLUzTwTJMTNNEwtQ1B1tfmobWI9wsq1NfUtEgWZOkkpUtN9equxWQ70Zoaqiho72JgBmgsTYu3HHJqzh3um+MSMTWmEZ1rRKT/wf/5ekvXSXoODQpHhhOHB9zc9KR61rM5cpYjYs5OzRDTjfvTJU4OJRjfGIKy4LacJDxkWlxrCwNiRA7jw/R0J5kxbnN9AymOHByjn/uGVJSvJCLNy/imktb6awN8Mqzp1ip2PrCUwd5/B+7CKlY5uYMWsJlzmmGRslzeCAjf3WUZLXwsfddwLwKOy1aYywWJWCZitOuCPUR7vr9y3z4mm4+/toVfO8T5/Gh17fRnHTl/4PE68MkmxKUKl7V7vMqmNz2jvV0rrO54uYmLnp3C4GgZCucL6mjlBPOuJ7NrFvDf9/bS3YGPvKFrdSq6HJ2Yo6P3LKIH7xtNZtrg+x6tBe74PHK7mHWr22QTIMkAxHywgbHMrhm00Kt0xBOo2SxSE54YUqvlmUyMzPLlDDI1GdPevU8VzoK0SBblKpxtP+IZNvQkGB2LsP2nUer12zFu6ATICFu58cj5e/SlyecqlARxhuGgQEEAha1NWHMf97/c3711Y+x8cLNrLzwcko+mHTUEQyZnD51mstvTpBssWjqiitLOMWh6g/Qe3JmDaIFxKIxfPL0x59/hS9/6Ga+9M6bufdHn+L49oeqBqD5tHEPV5tYufYSXnvHx3Td4Ez/EYLhAk3KaGrqksoAlsqw47rXkPF7cvayFhmpzmMYhoST56ob7xDxexfXvvGTnHPVG0llg6w4/wpaFq3i7h/+Z7XKefktbyBQ36a1HsDfw6mju7XxMq4UXFIwX7zsXO745FeVaduay5Rjucrahjn/kvX6HKCteQF3fPZ7BIMJKiUpZrbI/p1j/PU3vbS3vIl3/vvfZBjfZ2KsltVrlnLV9VdSLhqU8h4m0NQYwf85REvIEJN8DAws05RzmXR2NalyWWHFyjVcfsO1fOdL7+dvktva89fQKyDe/uLDMsI5IMP48DF+/8sfcHj3C/z51//Dw3d+i6fv+w6P/vGrCriPo24tFc17xbWv5d1f/C6OWn+eFCwxo42gGIVpmJpvmkf/9E3+8D/v5Y//9SkF1R5O9ZxifHySWCKsLN5k0+UbuehGm87FIQynVR2L0/QeO8pzTz9J97LFtC/fyAWX38LydefR3tVJfX0jskft28WVMbuuR7lUZtOWS1mybCUYlX+tQXv312OYBiUBXb8q2b4R+kZZ8b/Qcxge6L6Mqo9z8zPUqiXpanD/x5IKApcPfPWnLD73VdS3LcV1DUz8l/F/7/6z4FbH+Jf8fW7nXzWEzr7sQZ9kP1oR6CkPV7N5mtarftYHvft3ubrTv+afe/hr9gxD37mUDJOyJja0Xv+SpzsNLJFjG5X7FMQ8bCckwmZSXxclGChRmRugmJqjXlm1pxa3Y7uqEg2oIlFmYniYflVqBwSas5kyCRHvupoEruGQzmRV0SrT0NZC+4IOmgXYEekpUROtLtUnEGlVuTAt7aZCKOzJzh0cxwFc5jJF/ES0NmKRVaKXUhXCETGtaM09w3M01oQUN4qEIkFKCtTZXJGidFdRtSkUgKLei1KQq++0KQzLlo9Y+EFGhqxRNIv04ye/MkDS8/PE4lHZg4H/y4KOhSqVBhXDxA6FmVOSYbgu5fEhTCXQ4g4k4sHqnKZu9hORvvEM9bUxFrbVENFay6UcKrpiOxUwikzNTgsg56V/r/pcMBSq7rdG89bEazRXSDsPkMuBeAFlz9BnA1OBsahqtm15OFaFcn6WZDys5HlaJGOWfH6Wooifq3smBs9w5vRR+ieGOXjyuFrBKVZ3L0Cmq4p/Vh2DOV564SWOHT3BoSNHSaXnpKMOjp/u5TWvvZo16xap6nYIU7IbUbfFk6RkRfiE0E+S0Kug4GyYJnVNbXiGjS0dHt69m5nxEfbv3sOhPftUEdvO0Z276D14mIETRzl7/AjH9+3l6O6d7HjuKV5SgvrkX+9VZXmfqtRPsu3Zl/j7H/9M1DEZP3uWM4cPcuiV7ex+7gXK6bTk4GEqIASDkpntyO6RL5Y4I4I8M5NlYmaCt73p9ZKFcEdrr/igp6fAI16bwFKgmZzP8cwru1i/tJNH7r+LRQtb9HwvkWiYgohqUeTRlr7DQUfVobAKEJZIjKXugKRg2iRiYfKzoyIiJuMaKyObGeg5QV1tjdbjIdfQvRKQvz6NYejddGxMWzKyQliODjuAJX1GwgE6VAFetXoZzW31rFmzhNbmJOVclrDcsV52FI+EmFD1P5fPsmZpt4g2KRL2AAAQAElEQVRgMy0ttSIxyGeDSkyD2JaDaVmCKg//d4ryCr5g4gQjPPr4I7Qokd364n72Hz6NqfnraxtY0rGQ+x/4BwHZ3623XE99IsI/HnxUz3sK6mW+9u3vsWrFOhHTi1iyslsJd47trxzGMhzZtcGguq4nDx7l5JEe2U8awzAIBgOUJHNTGOaK7IcCjnypIvF7+C//b1eFJR9jPStIsqmT2sZ2TveMMKskLy9/xbR5+fmD2IEoH/rMe2hd0kEkluTFrTtIq4PiV3DD4RA+mdCkvPrWV5OR/XoYetQhHImqEFDPs/98gTElhoePHBaJHmWP7LGpvZnj8ocffu+n7Nl9kOnxaZob68mLjNua19IYtuQmFyOTSRPyYPDQceYKUaxwK+dedyVHRh11KTLc+/ALFMPNTE8XGZ+bY9HSerac086W5QnZQEm+7TEnPZQ1hgSg7tS0sMWkob2WI0Pz7Omb4sjZac1dIKt93fKqJXzsY5fI79Pyj108+ff7ePSvf2Pro48r8axQHzKVaNhs3d7L5mV1vPH8esKS89nToyKLecUuA5mY7MqkXC5SUmHH0n48JXNldb+80jzF3JxsfI7ZqQnAoiQsCyhx23xxJx2ttby4e5Ctzx1mZGCSzuYEk1NzIH35enUNE9Oy0JBI1ToMnRvyLGiOB2mQLft2l8mVuf/BfRwfzNEzXqC9qZbl7Qn+fPdWeaLFIo0bDeZZuijA4sUNoDi0NApvXBvn0lXNNMUC3H7lYuJOkb2HZqhREvLPl/p5cTTPf/31IAcPDRGoBJk4M0+H8PKg1jyiYk5XYw2xmjrhpXwr7aoU5tLWHqdGRYTLVzfRqlj2xMMHmJnIcr7Wc8tFS/jcm9Zz/aZuTo/NUYlGqBHXenhnH5+6cze9Kuq89rrleJNTFHImBw70098/V62oBwMGa86twYnmeNVbFnGsbxLwZeERVODp6kqyoDPJ3184SfuqNcSCJqek8zElPx3dbfzx+WHCIYt33riQxckgFQF9vXDld7/fxys7R3lw20laVzbTrKr+M7tPkxcX8nlEMBQCgbhhGBiGqdhYkc4tPMUwwzCwpJ+cEm6/2JJMRuhsq+Oc5W3EA7b8ycK0THzfc6nQIHnYAUv4WSGrvepp3Iqh7/3Dk9o9orEg11+9DBMxsJCi2CVXvxo3b1AR+Vy1rp0NF9TymnfUsni1iRJ7UlNpUtMZBQ4XxUNcVRCKalmPqSJWUxvRYk09m6dGgXuw9zjIKAMBXZORVeQprojUG257HeVsThl7nLbWFrQ3RgYnVJl8N//1l+dYd+FVBKwarn7DR7j19s/yvT/cr6yyREaVtQWqgk8OjmvBYWqaO5lT2wSjTEKCq7FSuE4Tsdp6skaUwZE5Vq9dS7Smnt/+6JtMTw5JSCbITG9682vxomFtu4w2I1I9ViW6BiFcke9gIsTs3BhDauNp6RSV+edEPtLKGA/vPUHfoZO8+MQL3Puru3nuued5/OHHWLCsCb96GRIpCDkRLGXYKsAScIISuqnvTI1doffUEBVlZ+dfdA3xtlWsW79KicpOfvSVj9J3cjsvPvMCQ0NDFLJ55lIz5PMjnDq5G9k5CxZ3UldbQ01jG9ue/LuCVw2f/s49rLroFu2qjdq2tbiGoz2CRI2rs4qI6K5nnyCdOsPYxA5efu4P/FMV7pHe7Xz5vdfwoy/dxq+/+252vvI4B17O8sJjac6emqCltZmR3lOcPTvAzu1b+eNPvszJ/dv49Tc+zYnDeyiVc8jeJD9NIo24FQjXxNix5yH6+p+gtjGoNXgCEFMyCOP5xicCbhgWwiUMPWbob8MwMDVQxb9oSj86n1Pl7vjBPSL+/Rw/tFcJxgxONCmj9ffl4b8M/WVodP+Pf67JdAUqnlE90NieJODpBrd6Dmgu9Bnd459LNCLM/hXD/6jDAu3FMzSHb5j6hOH/pTXr3dAHCw/TsP2HNKWIR9hjXgGiaIbw7CDB8jiebN0yLYYncpw43cMzLxxhSF2SWVXxj57qpaenj02r2ygJxhpaGqp+47fdBoZGSNZEaFvcTpuIS7wuRigSIiZbzaXS+CQjXyphaG3+GjMi4I5a7esWN9LeGpOMQgjBtEI4MzbLgsYEORGrRE0YR1Vdt+JSMoKMyZdWddbKDnM0NiQV5E+JkISwDBNXvu8nKWW9W9qDaZqYpoNR8uXgEhDhcRV0DAX4iuQ7NzdLRAE7GAjIJiqau6JkWPdj4FXAkW+i+85MpGlZtloVpWEa62oUqApktRcn5GheF1dJ0AFVrZyAR2Oz9mK7Cr4TIh9zlPI5JYdpajSPJbBsb6qhoTZOKBynULLJZE3KFUdAV8GRv3laqq93bAuJSsEzLzIF/SKp+iCiofHKeVLz4/SeOMjhg7vkgzvoP7WXTHqSmNZnRmrYd/Sk9mtg5uaVpB9kPjXLqaP7CUcd0ukU8bo6tAhKmLQ1NnDJ5nOYGx0WmZ2nrKCcmZuiLPIxoyAzPNyvZ+Y4e+YMR/cd4MTBgxzbp2PvPkmqLFkVGRsZJK0Eoihy4pNEv5rquRV9l6eYnVcFeRKdVI9SbhZLydrxvQc5+PIrpNSaDsUjID/yhD2VfJG8yGtBree8jpSSq1w+jf9//fOrk2VVbH1CfFwVxeMnzlBX18B7b38XfnJlyk/KSrRyIhkdHa10ttQR0rWdO/bw/EvPcfvbXsP87BThYIiI7DNRJ1JkBzB97HEd5AiU5O+G6SCXJxhJSkcFVi7tYkTyCVg2Yz0nCVqWEso67ICDrYBiyu+8iqdzGyNggWlhyEkNycCySrR3JFm+vJP1axexfHErNfEwWe2zJDz19WwaYJoenm3iKCjOq9uzYcUyosEApmXhWjaWzotuWcljiWKpJHs1JNIcfsGlaJg0dXSx59gxYk0NijH1TKfy1QrrKztPcPDIGWIxrWHhEu7/+4PkpNstF1/AyZOnsUNRhV2LifF5fvP7u7jtrW9WVXOcCy9YTzRex8vbDkm2JgHHkTzC+L90nBYxiIXDstGC7DhPQdVeQ/HMkr/4PuYKpyR2MAEVKkyt1pVu0+kZ+cY4rqqaE6rgBgNhhgfH6Osd4p0feCPnbjpH64wTiYZ57onnMVxISr8VPWtoTHQkErUMDY9w+NBRdQ1K7N61l5/+9Nf88Xf3iqTs5JUX93D84Els6bSoymsh52JZAWKJCIuXL5QfnKrqyQ46ii2pqk/VqTBQG41jeS6btmzg+IlZybjCE8/sIi27SKkzsGTZIm6+9VLqmxwWdceVIAW4/T2X8MYbOvnhxy5ggeJGQVjj//7AoqYYMafCyOQ0w/3T5NMVJmbzkpVLU1NdlXi1hoN8+UuPclJxdWxomN5Dx9jz8m5m0xme8yvjIpBLl3fz/IlpPvY/e1i9fAVLmkNYAjRfvq4w0cHD9GQ3sovxscGqLxVzKYqZaa49vxmrMit/zgsnj0tXJbrbgrzu1rVKwOc5K1xL1kZYsbJL6yrTPzJLvuhiB22K6hL5c8yoMOfKrj0M/u8P/issMulKwa5rUKtq6VTBZmA6L9twWdni8fTOMzy9rZ+87DsnvLp5Sz2Xrwzw2puXkxUfaamP8dHXreXdN3Tz7let4r03LmFKZG+ykqB92UZs22J1k8ebrmvl+k1J1jQEeMPV53Dl+R0YRoFkSyMtXU20tcY4emaEJw/O8MvHz3LPs0O8cHyc+54/QW/PME9t7aG7IcJOJSN/eHA3f33yGN+7fx+rz1vKm994EY8+f4Q/PHKKXUcqEFzPN36yU4lXOwNjKW67aQO3XLCAJS01tDclVBQ8ylP/mOXb39zN3++dEt4KPU1oUKySEjh6bJBR2fSWy8/jib1DOBLUg8+cYuWyWvYeG+dbD/Txwpks73rbhZy7rI5VSzuYmi+oKzXLsvX10tUE569rZqVwIq+inOF6wrw0JeGZgQG+nv/fQ4Prj6t76uuTimNBVq1oZ83SRjavbGf9omYsYUlFuqtUXPwOau/ZCd55xxaWrGiTP2u/hqd7DGxbY2ssUyA0OZXlj3/ZjxkIa/lGjpefvpORvkNVUHrlhUM0Li7L+Tx+8f1h5qeKGCrT+1XSgB1m/XkX0961GMeOcJHaRgk5brMy/HA4yglVc7xKEdebQ1hFQCAZSwQIhoL8/Pv/yT2/+AF+C2pgIEcuU0PnonMFsItUAc6z5VV3cL1I9Wvv+AyLVqznOx//KDe97j18765n2HLju7nh7e+sKqNT7auUDN9WVnNQgeqMMrJ/++GPBU4e5124msWdnXgFkzu++D2ufv3tcvCS3McVUXFEhH/M47/7qvZTxglXmBTANHd2YQc8CW+CPY//gR987HbSM5O0tMVVSQ8JHIPc8IYWLrv1gILnFwga+1i4vJWVa1az8fzFrF7TxvLVC/CktKzIzKolDTTUOBRUCYspm6xrSOIEbQwZe7wmyt2/+xXTIyO85rYPSx2e4n1J7dBhkqoQXXL5lZiOTbGgoFqy1HqooSYRVgIwoSx8WsnPHOvPvUj7ibBx8zWs2XQjja0d5JSwGIaG0zeGoRMdvvyXrFjOnPSXmilSDZjzWZas30JmNkVRVfb1517DVZe9jQVNl7P9aZetj+xV63k3cWWj7/3kZzn3gkupkxP3nNhHJpNh00XnElHyIXTCdgxMGZVmY1HXEjauvwTLjTM7UcFVcA0GIixYtAhTCxF3wgoYGJaBb8yGB4YBjoKgvqYi0hSPJYjEYgwN9VJUNjc7PaT9Tos4eZj6D93oEz89Wn3Ww5DMTfAM6VPvoHcPz3XxqF7GNAzkO/rgX9FFfUbP+YeFXrrsj+5Vn3Dl3x6GYaD4oC8NHZ626uH/PDfosx+p9G7aJgHTUNKWISg/sEyTsfkQKck0GIrSsmQFXStWkZTuF3U2E4gmWbykk6Id5fDZEVoabfKZWWIRm01rutmyaRmGWdK8JRFdq0rKDNPDX3zZrWhGsFSd0pT4L8vSdxKio0plSEc4ZOMocCsuk1GbLFuqUKOxawQaph4yZJvSCrMKktodSxpihCyLcCSkIFDGsRxl+S6WaeET94CA37RMDMNfgochfQYsi+qaNImWQj5b1P5qtESXigKAYwS1NP8ZV/uoUBQo2eEE2UyJoydE4OQTrToyc1nxXpug7NyxtTerIILqMTwzKzvIkc2m0Zaoky14misZj1NUVbSrvYHF3W0a29GitF+f0GkMy9ScUrKLxjKhUiwqKc2JPE9RUJCcGB9jfHKCji75iQoCdjDI4EAvE1MDhMM2TS3NhGMN1NW1gxmlbEUYnc3y+PPPsbitgaXtLerA7cZStlAupuQ7YzomGVbVdVBk+Y/33ktM8lmxoJmdT/+Tid4ejux6mZ3PPsmhl1+k7+Ahzhw6xIQS1bKIrifbTo2Pk1JVtVNrOtt/lmgijq9TT9VLV0G+IjD3A2hZ69WpyJ92J3LkY0r3gk7OnjlLJBynoCS8Rr6K1oZ/o3zBrz3FkAAAEABJREFUkxxMyc1U8mbggXTvYcg+bDz5hk6paB4Pk8HhSZ59eRvNLS1sueACDMMiqG5dLBZlsP8EO7Y+Rf/JA2TmRnll+zaWrJKdap7DBw5Tl6yjtq6e5o52YW8ZKxAE4X3AEV2Rrzphh7L8Oik9hqWnidERRk8eJjszSjyZ+L9VGmAY+MHJX2sxl8fR2qPSS8ipsHxpM+euX0hHc5JoSMr1Ciq0zGrcMp72ChambWtuB1vzBgJmdbz6ulos2S+yfcuwMS0b13QwlBCYAd0bdLAMl0AkSCxZS1BrH5+cxNH70WOn5Ndz2JaF/6Mce/b3cHZokjNnh7Rmj+4F3fiJ8PZd+3n/+95DKGwxMTquec0qfr20fQff/Op/UlcfUpEiie8rx46c1boL1NTECGpuARWOY/naAS3Z34qr+cLCQF8epmH+6zsRL8P3c8sgqL14lTymUUZbYH5sipSIyItPH2Lt+kXUNESw9F9Ee6zIHi7Ycg6PP/IsjuWQyxcYOjvMqeO9/O2eB3U+zd/ufphPfPDT/OeX/osH7nmUhuYG4Y6n9RgapYIpe3Mkt5yS+KyO6ZlZSmZRRY8pli1fxpr161h3/ibOvXAThmlyTElJ71A/U9MTIBtuaKph1QaTeFOa2ekAa9csVxf8OOec20BXZyv2XInuSIBDqkTv23eWz73rPJa0BUQQ84SCZRa2BImYFu11iSr5lFlQl4iwYnkHs7M5RoazZFTh3rhxIddetYqeM+Pyhyx+UWsmXeDEJPzgFwcpVQJMEBAxO8xz+wcVW4qy5zkqIly24WCj5UoBAcm/VMiCwN+UrIvac3o+hSdfQZMngi6t9VH++tARnn6qn3FVcsvC2VOq/vpuVZS8DOmpLCz0E5KSChRSo/DRxJQcfb2CUf2vX6R8WpVSTJeXdp6hQYliTHZkyzb2DRaFPzk2bGrhcx/cTCwc4PRMiWe3jfGCiOYXP3IxB4dT/PzxAQp1FkXh559e6Bd5baBWseLUvpPC3Aznb2mnfolDpMZlVLj1y8f28eypcc4/p5VSweW5XWfYu7+P+niQDtmOq7UPC2fnZC/zRY+yAc3yu5j8uCRfqgQC9EzkWdZRw81XLqdUTjOqos+qRQ28/vrVJOxZWpprMcT1VrVFuPsfhziipGhQnTHsIEcGXPYfnmLgTJRSNoRtG5jS7+DZSXVwpxFUyF8aiCYNDgxOsnJFOxFlWrXSzdtuWcvate385z37uP17z/Dw/lEWrIjx1muWiNdU2PZCH7Nnc8wquUjWpbnmQsnu7at445VLWLe0TeS6hGWZVd/zeZorhfmHIS/zq9Up8bYdu3p46MkjfOdPL/D3544q6S5jSlv1DTXigCFqayJsf/GYbN3VWOjdwNIeHGGOLdl5ikGW5vBtR77j6qEg/acP03/qBBWBpqOguv3pFFsfmKfvWBmwmFO26MkIK55HppDCDga4/uZXsXDZKiwjRENbM+dcsIm6hiSr1nUr2xmikCthByxqmxNEEo7A6bRIYL1I6GqGekd59es+xJd/cQ8br7oBN+exfP0F1C5o49df+yD3/OQbvPvjX+PNH/sO3au3EG9YwNDAkMSAxooxNjkog88yM3CUjZdcTKUwj5bN3T/9BTNDA9gysOHhEcLJJgnHEkja+JXnU4dHOXH0lIC9TM/+fSLHi7XOMV68/2f8855fkAgYfPg/Pks4WkNTc0AObRKv84g1FeXI45w4NsOLz+6TUXnc8sabaW7q5JlHD9OrrC+nLGnp0gZWndehqrxFW1OURMwmqwqXrXFbO1pk0GVi8RDHdm+jnC/R3NFJ7+mjPPvofcwKkHp7TmBaJZygRUNjAx0KWrXJJCcPbefQged57vGHVGnby6r1axmZHMevhMYVlP8F1i5+1QYBsScg8JXctHA5jZ1rhRVl/ETh2OG99Pfsw7YtHQG2XP0mJUP9nDh+HE9EbjY1y+hIPz3HD/Dd//i42s/PKBGax/8f5CQSNfT3ncV2DBzbwVeGaYEl4zpz+iQHtx/izJG05OnbjOxE++5X5busRMsTyVLPCU8V3aATxPWNUOP4wBJPhmWkCIvLSjIKxGMRkskaVflSPPG3O4kI0Dxp0ZCDyX79aXENA6pnnkzfdw/3/z4b1c/+d4YAEtmroW9M3eu/+6TRxdVoYGs8/7p/r1l9ypPoTN1tYEgWhuGf6prhYZkmpsi054+jz9oAjlVm3v8FoGBYIO0SaWwUUQ5TK4DMzU1orIDklCAYqSHZ0Co76iBc08TAVJlVXS10d9QSiUToOTvF8dNjFATMU1NTSixGyAjQK6osjosURqMRjZ9HJkFYVV5T63blp4Zh4uow5MyWFltWtcQ0TSKBIANjMyzoqMNQgCgryFYUHHQ3Lhb7z0xTKzClOMeChe1VWZRFGcxASNzMU9C2ME0dnvYvGXo2GLaHq4hl6LorXRYVFEIC3EDQpiJE1LSyCxEF6bUi3zMlI8uoaBwIaeFGZZ5LNizEmxnTHiwc02V+Zpz5+VkcJQmG9l5UBTIeC9Co4FkTi2sdAWwjKNvz703T2dpCWUTT0hrQyzCNf+nFAFPrtNwS0xMTStjnqeRT8rUUpmkyP5emvaMVS2ykIv2FRDwa6lqoqW8XoW3FDjWAE1UFtEy1NVsoUsIgK3kePtnDxiXd7Hn2MYxyhrEzx0lPnCU1PkhqdEC+PUG9sO/PTz3K5k2bqNf6zx4+LDxL6f4slWJKfp4Bdb4stE5Th2FU8SgQsHG171w2h2GZ1bV6PuDrWkWHJ9vVcmWeHp7k6vtOwHLoVGV1fGxS+yzIX8oEbVu2VpF+XDzZhScmVxGx8SQT27IJ+tV+PRcKRwmpixDQ/i3Tpqh9Tk7OKGlPceDIAS679GLq4mElTHPcfMMVvOmWyyT7CfnzPKV8hkXdXdxz959paW6ms7meob5B4tEklmMTS9bgGQaW5kEyNyyda47UxBjnr13OXhVAckoqxs+eJiQyJcXi+dm2EaCsPVcqBQJmgYXtNSxb2MCGNd00NcWI14SwRICDJtiyGUkCy7YwZF+OZGZIRuVyUXuXXCUH20B2EyQej+HbvY8THv6zBqae8Z/TQvHjnIwJW74yOjJMR2sb+/ceIRYM09pUy8T4NLYTxAoGKYiA5URMXa1zQDFoUfdCxoZH+ec/n6NfydIPvvdN4vL52mSUy6+6jL0HDvDEM89xwaaLSCRsFixo0nz+KpDfRYjIZ+LRGBKT1mTgSG4GyJZypCWjonSIPBXpz99vdY+ST0l+Z9sOhh505QezkynFg1dE5iOcd9EGPZ/CcA0O7jlEW0szPSdOcv+fH+Rz//4lvvofX6H3WC+//ekfeOax5xkfHFfxKEM+VaCQLtHW3kp6PkMqldHMHgHhkkQrAtwmGy1LTgFhWZjZKkky2f38XpGVsuaOsX3bdkYmJlmyZDmrV6wnq27JhZu76Vi0mD07hpibTrLlymupb2lleXczoaIhO2tmYiZFmQK7T6T4xp8P8uy+cSqOMEj7G1PSHqmNc8lFKzgkctY/NEtEiZUlBc9Nz8hXK2Rzml9Bv69/ikNHxkjWJglFYsRjYSqewXSmLIKWq3bICurYjI7NyTRlb/KPQrmEZ1nSsYeHIfvxtD9H5y4zGr8uYrD7UC8Vw5AaCqxeW0cgZPD086eYmsnLxqQH6SwvuyiKSFckLNf1QO+eDv/U0Li2/MC3OV+HlqlnDFNP6T7NJPXqDv8uOD00hWtaDE5m6BlJa/3Q1BqiLlHmlovaCdUu5HeP9jGXQ4WYTt7w2vMZs4McnfbIWSFCVg1dLU0sbXM49OwerrxskbrdE4TCzTR0LpNvL6cct/jzU2d47Nl+HK3xTH+aa89t47L1Xew5PcG0kpHxqfkq+Vy1VPYgfjJTcFm6ooPVS+rkm1GuvaiFN752NU5tgG0H+1mxsZMPv+diOupL7NuxG0OxZo+uv+Od19LanuDsTIaC/OaUkp5DR4cwtEfLMKitjeHLCb30EVM6NwyDlLD6t79+gMnJtPhNWpXyafYrAeg5Mcqjzx2hpSFMSuR/er7I3x46zHMi6idPz4mY52lIWnzq82vFZ+HwySn+tn2Ml2QXJ/vHMS2zquOyfFlT4gizNCV2wKSs2FjSdc8zwTDF2UKcv6GTmnio6vvNrbXCIFuxKs/efSMcUHK28ZzlhIIBDMMSPoq3SJ7aPKZhYGkuU7tjQu2Wk0eHSdZFSCQDTI9VqKQaaRWpKyoDKGYq1DY1S4jnyhwsDr6yW+TuCC+/9AQzMyOsO3eDWpy7efmFx7hwy0Le88HrqK9P6l5DRl0UAE/ovURZQB5PRDRxHW+845NYiYVkszbDyvaLXpHc/AhHdz3L8X07+NiX/odFF9xILlchl85xzpaLGOgfRtgJEsBQzxH++P3PMtZ3lIUbV7Dz8Qe56uY3c8t7PsXI4FmmxodY2q1gqpZpQQHbJ/mLFi5lw3kXcXDXc3z5va/hqXt+zTMP/IpHfv9Tulet4q0fuI2ytY1U/n+5+lW1dMkwGupDCioelhclGTsPz12C4RRUjSjLOMcZHe5FciRg21KWIUO2sZPDLFoZpuwWSKudGArJYSueFFGmIBkYIhzPPXm/CO3z/Oiuezj30usY8ZOBQEDKy2JUbAwX+k4PEgkHBSICTNNjZmqaeCKJdMeDf/oDs2oB57MZgbaL3L964CtYAciImKqK9+P/Euj6cy7i6qs/wse++CAf/+4fGBsc5sLL1tPU0kXDgoUYAU9jFMmIJBqepf0YmLI6v1JRLmellxyGgGrDOecoEVnFpIJ6qViuTuVqX4Zh4P/M3VxmBsOuVI3LX4a/poz2X1RVwQeYiu6tUwv9sisvwbQMDMOoZpslEbFwLKQx8uRVsaooOMxPZrnxTe8UsNmcPXUI23E1nweuiYkBOq2+Gbqu/foX/PnQq2KY+tu/DxEu/0Z9q7l0UY/5d/mHf81D2+Jf4/ifLSoKKzqjevib0Jc+YDq2R9x2MV0PS/cERTIto1htd7t2AMMwSKsKWdZeM3MzhNVuc7wcnW0xopZLQ7hE2DExLItoLMmu46M0JCMUVL0sy54LOuI1CTo627E0XlKdDdvwKCkImLZNTnaTSqWYVovb10sxk5Nd5ilJDxIMnu4D7cu0ZIcwMZ3BlIxtyaeiIFz292KZuAI5Oxzh5Mi0SL1FLBEkFo/gJ06maQlkKoScALoRT+NVPI1qGNiGbFJtYcdAto6CZ1r7CMtudMEFW0mH3vS5pKOCYXl011mc0xGkWR0PR2vZfeg0J8ZTZAsZ6TmDI1lYes4wNV0pU60i5YU3V29YTmddgqJanrZl4u93aXcHQcnPVRXIT2i0UgwR6bz/s/nTk8wqKY0GLJIKqrFoWANqDabWJgWX9UzXggXkKxbhaB3BUC1WIIxhBnCtABXTBssC7RcR0pKCsGVUyOfzAvcZZqcm+Oy/f4hybhZbeOL4a5al6I2QApQ56lYAABAASURBVHtDSz2LRR4Hp0e47S1vlKwgRERDeZpLvq978V8CcKQnDY0nO1q3YT2nTvSQz+axJATPt20riKtzQ7q35POGnvMPnzDncjku2nIxRw8fEykuV/HA36usWHaiLetG13D1vI0lG3KCUYIRHU6QoAhkuWxias8Bx6LiJ7uSn2ka1UTOr7odPHKYb3/zP6mtiTCXzvD4o89SKXn491TKBRZ3d3Nw72EefOQRbr/9XcxL7v4/85esaySkCnc4GtVqTeygg+nY1TlXr+zm7JkexoZGyU7PUC7mCSsh88XtKQgbanPXJ4OsX7+Erq4GVi/vplmt/mg0RFAJQVEVwUBAMhFGIIssSAYlJXKxhPYVCpGVjsoVF8+0KLkmFSXuFT1jOwHd7T+hQ/OYlQqm/EBtFGz5gil/sh2HnLob6zasEk7Pq3AygWnbuLp/3ZoVBGTsMflGOBjwLYOSyFhDfQJX/zU1t9Da1MRDDz/Kj37wIz7ziY/Jnl1eeOkFxsfGuf+hf9CrYkt32wKNV8AVRjW0tTGrYoMl+QeCTlXnEr/wDHz/MjWLYxi6v4RWjeu6+DLy7wkGpFP5VFm27CeXeIbWnCUv/Lji6vW6N8+wSP5zW58kWVNDXW0de3ftJyDisOfFHbTUN7F35yF2bNuNL8qCnsuqGjgyMEq8Jo6jhMLVmBER6oATwJDtBQMGW2RvdsiWveVVxZ/CJ4PxeIw5cYa+431aQ4qW5joSGiMSDuGWsixc2sFspkgoluSaKy6mpTbMmVNnNGaE5UsWka1EWby6ixnF9aG+efoHUlX5/O2p4+w5OYgjnM1ltL+sQd/ALK5h0SScMj1TXCVFU12ItrY6+sfSquaiZMRVzLYpSZLTqmQPTeYkHkvYWFQ+m5dsypiGhy2HtWxL+6/gyQYKsqNIwKFUKUvcBqYwytD1pa0JbljXTF7yCej7TGqOkcEpWkVcDckmGHLwfc7y8Ug6woVC3qXk253G9+fBM/w/SKVYwjDPMKufQ6Eg/sufX1NpbR6uhJquYp0tngGGAclogPkzU+w9Oc5gocJvfvcCkVCAFW0Rnnt8L3t29nDySC/Hdw7LZuNYAZcHXjzFqqvqWH1FDfWyk7/cf4r+07OsXZTgN3ft4+9/66GULvPSvkkOKFmJW2UuP6+LlAqgw2LsJe3Fl8mqFW28/bXryYts5uUfpahJXVst3Up4l3RGOHBghP1HT1MJxWlRpbu2eSG79k/IjloZEiFe1FXLvOLgokUtONr36gU1SporCJ6xZMxz6Sz1DUl9tvBlY+qaB9q3galY6boB/F84nFOiNy2/vfPFEQ7ITiqKudGow8LORpqSMbrrk5Tkk9detor2RTFe/dFVPPv0QXa+nKFOnaF57SmVyYuHedWxXdejosOXr3+Ypin/8NdgAwY+5kp96G7GJlK6pDMPjh7qZ2Z2HpmfbMzFFcb4/8qXH6MLKjAZhgFI37rXH9OVHE3fKIKqYCxds0zOFdJGg5xz/gZWrj1XASUtA4RwPEmzAOLkoWNqX2e1mACGYSlrn+Ox+x7m0QceIBoJEYmG1CKb5L4/P4VhlwiGTSzLFuCEWLnyAs654FW89o4vcvObPsmmy9/KhddeybyM9uzp3fzlV9/iK++6FTNf4UNf/2H155UwPAxDi5YF2oEwrptl6OheYgLwxWvXcGzvy+QLMxzZs5fH7/otLW3d/z+e3gNAsqu4/v7dlzpPT85hd2dzTtIq54QkFAAJIYINmGSCjQ0YMGBjg40Bk8Ekk0SUkBDKOYeVNue8O7s7Oc90T+d+7ztv8P/rnTfd/cK9datOVZ2quytRrwCycPUa3ESSXDmjgH4Cx7ZxFTA3XXgVgVuDq0TT1r6QN77zNq5+87t5xz98jZ61F7DzxT8qWW0j6k+okp9l984BWjui1CowvPxoVtt4lzE9E5BTN0yC8cwzz9F3qp9FS1MsXZkmFrXZsXeUwZEK51zYyTvecxVXXb+ZdEuUjVc0zf9rVNeJUFPv4cXyPH7///Lvn/ggY4NnsBwjMGUpVfJYbkVkx9DRE2GvtpFHBiVPrsiytSkR4Unqmlr50Gc+SXNDqwKGRVVO7OsIlFh8DBZFHv/fr/C9f3073/zUbbz2xK9YsGwtNe2baGpezXV3fphcMSK9lPjWZ97HtEiJrYCxeGmv9Fc7Dyw0imUs6SrBmvWbQOTgpZefZpu2g8M4VPUFsCr44aEAJeOI+Nh4EQ9CmwHGsrFsgy3dYxl9D2SvgsD/HI6+h0kbyR2NJIlEY0TjMRb0LlYA6+Hv//k/ueS6v+H9n/8+/eq85KYnCPEQCLC+gQCwdBgdOgX6YIxBw/H/XhKNCoH+hGd0LXzTgwYbjE1g9BC6rnP6rUEDjOSyTHje0hUTDjsf7CpKAmNHtpNgVMcEDbEslrpIvnFxXJeKumaTszkVi63UtLUSdrnKhUkF25Iq2jxJJ09mepLi3CxIlyq4mVXHpaUugus5wk6MMTlzSd0PT/4YaFxjLCWQdqLCeyQax/ISGNuVXFVsyyYaixGR3eQeCuwlnZNG5DMZFTNGUSCj8Req2i4r4FuOq/UBRmvSkS8bzRmhs9bDWAFzCkD5sLAy/P+BKBxXGpl/xnYsKjoRWAYjxfoKaBHNXVLQR7IYnS+VS4RJAiUKR3bPay3h3ys/NTCobeY2AsqsWtZNVc8GtmSNOFRlzAklwioRYSdOVl2mJ147SEuNR2PKoca1WdjWQG3MYXR4RIk8S1md/HJOgU4E3bPLij02dXUp8gKmr/WXVAAEIlE1iTRzCuIt7Z3kKzZF3xH5+sucyjs4tq21Q7VapiqZ5sGsC6X5YrVIKbCUXFw1EF5h0aJFXHTe+Vqaj2V7WMbDV4DVdJTUtYopYfbLj3Btbrv1jQyePSNy04jjucRFVjQBiLBVNX406tHQVDePmampGfK5vPTg40gftgo4L2JrfLCk16rmqFZ9Quy3t7dSkcOd6eunqHgQUabyYjYSE9uO4Ao3Ec0VTcSJxpN4wottOxiN49oujudozIAQ2YFsZEwgmXyNbehT0+LYsdM8+fSjvPtd7+TkiTNE0+2ymWFOBd3y5Us5ffo0SZG2vDpG3//xj/i3L34OxxTJzmQUV1oU12oJcWqMhWUMlgXp+jS7Dx4h6nlkVaA0NKUVR2VbxdSWpiirRbA2rF9Ke1szyC8CU8Fo1qKKjbwwaYxNmKiMZciHSQwH1/HIFXIUw6QvOxvsebsYDKVqFS9qYQvTxg/QG4GxCGTrRCyup21KcxmM9Gikl5jnsEpxr+90H8tWL8NIp3YsyoTyUkN7Pcau4opIVYWtaMRWXlzF6zv3cOJ0P00trTQ3NrDt9R386YEH+fAHP4An53Ac4bGxia3bX2PT+gvkw93CUpFCSTLLd4ZGJolGo/8Xtmx8X5KbQLqLisw7ihllnQvw5W+6ImxUCbEQ0bi21mgbl1xG8UTEY/nKHupbksJFhZL0cVoEtqmujp2vbiMdT2Ebm7Xr1lGbqle+eoFETS3z3VXZxpKBkjUpEaIafMVwwZPp0RntJg8qD85Iv1q7cFPWuKH/J1JRjPBtPIeupT0UFBPjiRhlFWmWfMhXQer4GeIteRItNdSkSqzeWOTsyH5+/eM/sfvl5zl28CCtdTZjAzkVIYM8dRQ2X3ouHc0p6modFnQk6KqL8sm3rGbtkgSHjw7R3RxT57qD2g6Hjq4E4d/DDf8/Acf6p7TLxzz+splpyioWQp0F0pFlRTBGdhcGjAFLnyvyvZLIckWEMQAiKhxs28eXfxkV1PVxm7a0x+plbTx/4Azhv0co5rLEIpaKrhyn+jOExNOEdrDkV4HRs8KYbXBEsiHQH5+qrzF1GM1Rk4rg6lrob4HOFVVYhvLokn70rGzga5y6VIwreutZUB9BwtKo7+tW1dPdFGNsZIIL1jWypKuWzEyOBctbWbqsljffulke4zEwOMaH/uUKrnlrI4dOn+DP9x9nx54ZhRyL4+rYvr5tgOm8TSruzuNm2YJG3nvzcj503Qruf/IEI5PKT2GxKx3VJzV/bprtu45q12opmzelONl3htqmCNO5Mr9/bpAXd/Xzs7t28NJLR9i3f5SZk0epcyo8+cIRzl3ZzgrZaev9z9Eqn26sT7K5u5YPXdnLTed38YZNrTQLF9dc3co569I0pmNIaRj9sQyKEy6z01ls+WZ4wUg3h7VL4gkbvc1p1ihenFZ3v77e44IttTTVxJieLLBOn8dzU2zfM82UdjvyilG3bumksz5BZ2stMa2vrb0RT/HYkgHCmFou+4RFoq+YIVfD9wNC303E4vONqSWrulQwJgjvjccipGpdUspLrgrNI0dPMzw8gR1yG41HuAhZtBz+2w0NZnUvr1FQqtJ/coA3v+19GrgJ326kf6JAbi477/w3vOVONl90Fe1dS1m95TxiGjwiI1kCmBEhnFMiyqlCzSspDvQPKbhlufjaHgUKh4o6ajWpZr74rbv5q3/6rrrLN9Oz7hw8LXio/yCP//I/+eP3Ps+z9/6I8D+v9uF/+xHL111GXttTA4cOKUF4oMDjK1mu2LiZl557lahsH1Gwu/Yt7+X2j32FiICvdjgvPfUgu59/Vok2TW1tM/X1bXLgQS1XKV2B46mH7qetqZEP/tN/sOGKv6KlewkHd+7klSd/x39+4E3MTPhccPFncJ07FFjKXPrWFtKdgRSYV6dwhp985wci8buZ1n27t/fz3JPHVJUnGBrJEHFcehamwfLY+VqZbdsjPPTQPoaGh6mrS7Nv+4iuQUmdklNHB7DcMqE9+tR53/HS4zhagy1dhmuZVcBMt7p0r0xqpyBCNOYhV4V4iTnpOZDhhpXE9+3cTmNjjHodlvEJX0bOkRmfZvna1bjxOOOjg+za/QovPPFbdZj6pCuX3c/cx6i2tIeGBmhuSlFQp3lU26FHDx1Rp38SAQJf1WFZSf26W9/MxNi0AGTUQazq3rLW4CMRwul0BFSqgbpN7fiy0zzREsiMZfS7ijIYltbl+z6WZc8nRF9JrapnPJECV0FnanSCUimPr67YsUMH8asOvesupnnJekwQ4/yLryeeaiRUoPxM4+ojluS0dN3SF80VIB0F+h5gy0EgPBcQvkx4L+i5IDyrbz6WFmCF5EJnQXLqOrpqdKCX7tDv8Bkdlr7ZHrHWZYyrkzKp4qpooto6y2ttCc1pkxGBi6fiFCzkgCnmVLGXKi4Vq4YZ0hS1jkgsoQRrYylxpxoaGSsYVvR2UJ+KEiY723aEsyyBscFxyWqnJRKLaVcnRyDdeYlabC9KPJHAS0R1j41RUK9I/sCq4gpDjuupA6rPFoTBpVF+mpaeHcvSusPVBXpHBL+gjlGRumRM/mTR0NTA2PAkrmQIZQmkH18a1WOEz4b20weMsZlWtyqVjKtIKlOpVPE8b16fngNRiRWLGSXlPP3aEvbVzawIm5FkAi8RkewWW9YuVVc0jZFuW1d4AAAQAElEQVSv2F5S+mrDuA3YkQYR3yglJ8F+FawVxZX9+47L/6Y5cPQUuXyO/qFhQmIyq9iUKeSV1AOmtCU+ly0xqm5VXB1aS/YPfAtHf/IioOnatLpaRRyRYYmCIzyG66uIDFSEu0BFkRFx8nXMaSfAxiYcI5JIc2j/QcZmprj3oT9xyUUXkUrEhS/p0jKySQVsi5C8+0rOlvTwv3/8HcuWLWXz5jXa2RmmpaVF+g5wXCP/qEo/HouWLuCSSy/i9de34UViWIqjeRFJS/MaA5YJMCCfqMoXkK/5VCTroiW9Ivkvy0augn2F+qZaLNfG1RjhuqORhPw7judECLA0ny+fAyOMFESOLGMI/ypU8H+4rygJ5GenyapozWQzHDh4jLMq4sO/YnbFpSoiyBNVImpurqW1vZnjp07h6HtU+O072883f/x9/uoddzI60oev4i2VqsFLeITE/l1veRPvf+8dwvAcvrEpaicqqmudnY2sWblU5GWh4nNcePCwpcNQFsdxRBAD0PeQINm2S0XEuSzd2prXcx0lSA9L5DfEYyqZxFSN7OpIT1X0BTfiYkmfWql06CMlSH8BVa25WM7rc0n+WiYcL5+dVRe+nUcffVLXLXVDp3jxpe0iVL7wWxHcNZftURCh9xyLKy6/WGTiVWZm5phW8h8aHWf58sW0tDWJiOzhkSef5EPv+SBd7cKzbDiozvV3f/w/XHrhJfR2tmJVC6qtqorJWZGfx0glazDG4GptgWXhyGZG77OZLGC09rLk9WUzQ0kkoKK1agtBMTjLzGyWiMhCpVIlzI2hTf1qID1XOX7oOK3pBtrqG2nvaOH8i87h8UeeIiHfiMSjRJI63AjFzJzIaFnNpwE9lyUqjNbXJVm0uIt4upbpmRlxgBls4UeCMKc5c/M7BhV8OyDMS/u37Q9TL6HfhOvo6HbYtWc7p04clv4s7RL1MJtNsGLDSmZzGZG0IR59/DDp4ml6mhP89pePEHLJTYubUV+K5qTD3HSJV45kGMrZtLe5fPSvz+XOf1jDNTfWc9u71nN2OKuxCvIpS7I5hLIVcoqRvo9cn5J0UhKBrarQrwr3JZFp23akUYuSvgthSO3yI4OLhSd8XXnJanx9zig/7zk+ypA6H8WKoU5EO4x/oT1GlQdn1TwJ5IsyE7bwaM9jDQLlNGMFBIqboZ9hdA6kvwpVjW/rc3g+8I3u0bXwPiv87OPYFlMqlParK14Ts3TdJxEL6K3LkwqKpBrSnBmqKO5lmBEOOtZ2c2Z8gtaFzSxe08v47DgH+raJIE9y/KRDW2sL9W0JulTAtAuLBw5OCUMRFvc0iti2kHQtXnvxLC1NCTwV+WfHZinJf7ta06xWdzlWF2fBombe+IYNdKkQvvqK5aSVfhsaDG21NpddvZwFSxq55oolOK7HrsECc2Wb5YtbFQtm+Mi3Xuf+7YOUhOOLNy3goK6/4YZVeCKs117ewTtuWw7S7Z03XaJm4ywR6dCRQh3pc1Sy7D14isuvWY+r78mkO2/T1YuTbFrSwJ8fOyIXqPKeG5dTvzTG3lMj7D/Wz8N/HOGLHz/M/u0lYpE4kyoC/veRI9pxnBMHLSMT8IabLyDscIcxxRdWQlyPqpD8f59lIunBZ1p+kUwl2Lf3pO4vyZRGzweUSmXhvCwu4pJWoYGxkLHwBTrHccPH5w8j21trNq/Xgl08JeUnH3yYlZuv41//53e8+5NfpL65HUsPD/aNMT1l8cHP/itRJ8k1N7yN+sZOAgmnoTEaGE3f0t6h2BZjOKxGH+1H2AYpbKU6nnbKUFZFURw7yY4X/sh3PvU2Pvv2y3n+0Qd5yzs/zM8e2ccb3vUxATFQoHA4/5rLeOj3vyEzMYxRIvQ1fjrdxLIN69n72nYcyxB3ajl0fJgn7ruHDedcyVVv/hDRVC0VOZSjDldmTFWFOkeBnnWcCJdc8zYuuvZ9XHD9++hdv44ffeUL/OJb/8A9P/0HKsEBnnjiHh760zM88cCLWjfErTJHX5th4+aFCqA95JSEqn4R5WECAcM29rzxg8Dh1Zf7idZZrNsUU5U4K2J7K2NTHttfFxD8PBGTwjZxlm+qY+2FtdQ2RqlWHBShiCUSCnoRjVvFBFE2bbqc2ppGXLuL0dEiC5bWEYt7nNiVp/9oHlsB+tU//Yqwa3rfz77Iz778N1QypxAOkVFIt3TQueYymhq7OO/yq5ieyBNL1jETdkRLMwydPqB7czhewI7tuyiWswSWTxgUQj3V1dXQ3NJIXUOUgTN7RKzHcBWI44kYoT0Nf3kZGd9SgLUdBYbpacKORyAsGN0Q/l1v1zM4rm7S7Y5rY9lGltBhGQKdC3+l6+NEFUzD7fCiFLt45Urq1e149JFf89yffsCOJ/6Ana4R4Qof0LMaPNCD88/rVGD0a/6w9MHSFX3Rj6WZLN1rjOYygYJmQJi8jPnLd8v83wjGkl0MFmBZRr/D80bnwOge3a6t4/CzjYlEMW49JlFPREktr06lrXMhIQv/kVxLU72ScpVUXHpSV8R1o+Tn5tTF8skVfRTHcO0IeHGKRjNaMV7cforVSztpUADr6emYDxoxBbuynrccTx3cgnBisHUvtocTq8FoDNuOzo9VVRIxVclsjDAcKBlXmRNJiyfjVBRNDp0apKchhUyt7xVkZOEn0BZ4ESeakP+cZWFrLZGILYyIxKtL6Fg2VXVwLQX/QD5uwneRTtd1CeUqqUNVU5egrATjRQyOU9bzVbxIVXouUBHe/aBCROvoHxygLukRVWeoo3MBVTvCop5W6lQYRL0YkUiEsoBTCbsGWgOOLaIRYSbjE1hxELYGxibJaS0RkdramqRIco6qZMorYU5NzWldNr4VIRFJUS6UKSvwWJIk/K9w1GgeX0kDpdCS1hTKVZRuhQaRiRxlEfTc7IzizCR5EflYxKGrVc2FUoA/V6bv6BEy+lzX1s2BI4d5+223i2jNgmSuav2JeIRA5G98ZDxULdF4ip/+7i6uuPQSxbEc05I9pq1zV3KgONaxoJNvffWbXH/V9Sp8ymDbWgsY/cmrOxaPx7EtC0vrRmsI5a1I3tr6OkISFd5ZlC0S6jSGcSOmYs2OuFjyLwUP4V9PKcn7OtDYKGnbtkOo2sAvCV8lMiFBEkbyhYKSRWU+MYTXfaps27WDMwP9Ir8rWbGkC2MZxb+1uCZPm7b8MaG8BtuJcKZvhN379/NO6WS0vw8Hm7TIYipRM5/kT53q4+SxMzjGolqd49wt67AUZyrlnOYsEVEXKPRfW/JFo1HhyJ0nRQGoq53E9QI9V8aJePPnQ3kVXjSG9KObInaEknRj2wZHF6LhWoXXqhJgqIhw7MD4BOFfedHaIp5FTk0E4zgUykXS2uUoCkO+sQgCX/G3TLEQsH/Pcc6eGlZRdVw7lwUqItZLFi/g+InjIt8zWnuUqBdVZ/c0fafPsmHTBjVPatm6dRtf+8a3ePtb76RBxZxtWWp81Grb/mXueOOtVLJZ5qZmSScjPPbnp3jykedlF1drFDrdiFYdSIaS/NoOxdehRUr/Ek2fwZb8BRG//FwOo7GTNQkyIvmDZyckf6B7SkxPT2HbrnJvkagaMhdfciH3/fEBjW2Eb+ldu2yEA8rfFizvYe2WNZxz8QYWLulg5apeFi3rorY+TUF+NDuTZ+vLL9PW2EiN4klcMhr5XWCEMfnjpgs203foJBXdO6dCY1a4On70OMVqr+LZIkbHbRHGhSQa17Bi0wW48VYeeuIQL+8bopoJ+PRta0lpTd/+zp/pOzvCAuWb2fECqZoYJ0aGePr5Q4yNlJkcG+eb//Iiv/tZP7/7+Q7FnRL1DbVYsndJjbuIfDau/FiWnXytKyQ5vnyzop2tQHiQuJSKRem5qqX7WMKpr20eXSIwFgvWdrJkaS19/cMqBKrkChXKFYu6dB2L2lsIlOtdJdeyducierekew2CN49ZB1e+asJzxmDpcKM2Rn8iroUxVcWjCgEQ6g0DuoWIMF0jH9ZXVi5qpkPxPwhsUrrR9g2dal7OjQY0BCky0klPbx1Z5cd4m82uvbtUDE3yh/sP8+xTu5nQ9Z9/fzv52TLVbJWFC9qoqthetqJH+f04B85Mk5NuDvRnee7wFAva0xwXJ/jQd1/j+X0DlJQ/xNdVABVQ85p7REj37BnmFz97mUefG+Z3f9rLsEj/chHzxR1NjPfPcPL4GHsPj7BoUQN+fpLX954h1VjPgZE5BifmODGa4b6Hd/DK9hPsOzHC9n0TTGon9U+Pn8Qv2vzurm0USoa33XQujekYnY1xnCBArkzEM7z8/H7efNsV6hgnaaiPMTnns2s0x623bAQVMM/uGODkqQKb1jTyuf9ex4XXNDI+WEQhXj5cZGoqx3nruvj7t63l3M1NvO2OZTz30FNKJ4Z0KqYcHSXQfKG9ylp8NOYq/tia25ahAqansmSlz2KhqrzmysaOmlE+FeXxcrEiPFVkxyo9ixuIqINdCmMOf3lZlsE6sXOcYtZXkilw6tghdr36Z/7rMx/kvh/9B1NjI/hyINuLcMm11/GjL/8ro8OncWMNnHfZlXiehFDgamrr4OKrbyD8S/+BUDN4epbJ0SxWeFnf9+58hc+893a+9NFb+PwHb+SBX3yX+tp6Lrj8zXzoU9/imts+jB9rZy4fEGCoCvFuNMlbPvh+Hvj9XQrCCgg+CqJlNl98EScP76MqZ66vt4gzzow6rxsvXM2xA1vpWraQXCnDgdce4r8++jZ1Y8awJEhLy0JufMeHaO1dzbQCBnmfO977Cf7lm9/j3R/7PO//zHdRJufI0ccVQPdqnWXu/tGojGVEii1cOeqa1R1E4g6u52EpILhxm+GBKYIyRCMWJw9Os/v1MRYubeHFl35Oz8oJOhfWcerUBCltofYsbKChLWB2tsjoUJFEMknvyjpu/+sr2XLJJk0fUA0qrNmyko6eHhw7JkKSZPfWAZasbuaSq9NcfUMTqVofP8gzM92vOZZwuu+EipAfcfzga7gRFEDKWovLzX/1MWpqG3GUdBOqwPzSEH/+xVfYs/0ldf7GsNwqtfUetgvLVi8imUqyWFv1RQFncjzDjLZYXn1mD8ViRoGmTEikbAULyxK2BZ55YNo2jnCQlU7DIBeTfmJxi/A9Go9KDiOL6k02DZ1Gj2ICcCWTMZbmyM+D1dJ44Z2TU+OMjA7y+N0/5I8/+QJ+4SyWAhUGvUJ8gNFzCFd+OJDOa7jw5Dx2wCLEoK9EGmAI+H8vMz9v+C28XjWg2IlimO5Ch+6Uo/ka29fYuqyRdF6ffY3iS77ACQH9l7X46q5Pq6thSeFGwVNqkd4D1BABJ0JEeLBEHI2SmKXEPqdgnYg4xFxJpp2Aqm8xNTFDvhqhb2CUdEy6mJnGF1Eoy5nnCiVSIpH16QRo7lRdLV4shhdNkaxroqaxiWgqhbEsykq2jnFxsCiK7Cdr43gqLMPqfKrgyr4WETcgTDiO0f88pwAAEABJREFUbTEhHSdCPOAzW3ZEsqsodgmPMe1KFEAyB8aAbIbGlEaRgoTNKnl1rFraGtCySQn/nlPRmnPkRVSqQRVLxAlTIa5EZxSw56az1CRS9J08Q6KmRsN5bNt/nM6GJPVKHk11McXJkmSTXkLiV8wxMzvJlNZ/6Oww6zYspr29XtNHOHxqjIpWWVNXr7EaqWtoob5ZR3sLXk1cBN3Xs3NMT04zMz5OPpehWcVOTkmFwGCkx8AYrQMwnuaMYRxLa3HoWryQeKpmvsBF28KB9Ll323YaW5qwVDy9/toOhkbHlITK3HHbW8irWx4EhkC6CvWcz1eYy5SwbWe+m7Zj724+8oEPMHjmNHHZzEiPiZpaAtndsT3Qd8fRux9oOp9wnLAzGv7nG6PyG0dYiyfi2LrH6PPlV1xB/9lBIl4SR8qPp1Jah0VgudKfTSBCEQQQEgkNji/yHTYBqkrGlWIeYwKqItvFQi6cGtcTXjROYDlYroNtWZQreXLq/B062qeEuHM+Tq5Yu1Y67qKloZtyAQoiF1XJrAFxhfMH1Qmt+j633HAdA2fO4hChrr6OltZWnn7mReWWPBMiSUuX9RCJWBKtqncHE+IEQ6VqSa6AUPaSOui2rTVVq9oBmsNxXGwVI76ypcKvvsewPenM6Dlt6wdaU0VrcuV8OkWgcxUluLBI8yUT0ge6oB/FUgsju/oqRAPjqODNs2RxL6dOn9EcjvRVlV7+IktBuxyWsWjU7qbUQlxJt6urnWMnTs1jxPU8ZicnmJmakL4KHDx0lK5u6ailmeGxUX7xm9/w/r95H6tWrCBcU0kYGZ0Y5e8/8hGqyk093U00NdTyh7vu45knX2BaXdAJxQJH+ozKLlHXxZesBkP4U5W+fa0znU5IVgsr4lHbXCfvtUAaP9M3DFWX6am8yEqVYWH/rHTes3QhTzz2LJqeuLBUVcMpolhdW5OiXiSoraMZ17XnScL02AyH95+g79QQo9qBrarASKXSLF+xnAP7DqnLPi3MRNXlzqkTmZOfRLGcgNWbVjGo4j3E2+xMlolsC1asl0TdYu2AnOD1bTuU7/KMiRyfOTnEiLrNtSI2P7x7O//y41cpy05TIly+MP/mN62luymp/NnErGKgL2xcurZZzaRJ5dkSnW3NVPMoloUy51ncW6ujlapsagQgmYzQj0oqGKuKo36oQ8tgLEv29UGKsOzQ1r6wXkEhmVhHDWs39/L407toaIhojS4V5WBPMWtmrsieg/3Y0nJemOhqjbOiq06Eq6gzlg5DuLNSqYRjBxo+oFXXL7pqkfSKfCaObcDzhNkQjLKjbYfPIXmqRITf8Ho2m2daR3fSJhHmOuWuN92xhI7rWnn54BnFpnqiCcM557dx6WVLWBarZVVnM3t2HiAunzLGkJ22OazG26MPHmfLuefy6rYhnts7xJTIqxgrGRVjWFVWr23noecPs//0uGJZifqGGhoba3CEg/C/pHJyaIZQb6/uOM2re86i1KI46tLmuxSyFo9p5308Oye813DwyDhPPX+UGvmyo3WdVRPlyivXS7fBfDzJqiExMJ5ToWX44YP7OKydgFvOW4Q/XeX0wAw7T05xzvpWXK2hsTHFLZcv473XLeNTb1vFYu3C3/P7Zxjon9TOjislRrjupjYKwRjnnt/IF753GatXl1l/YQMrNjSyeKlhWU+aazd1sao7weZlTaxZ3cGOgyPU18S4ek0nPfWKmcJboVQh/PcFRoCJhn/9QforiTAHso+vmO6GPqijooaMYEVcDaKcsKAwRFV8WDAilrCpaXRJN0Ntk0NoXmMMxhjdE2BtOO88Lrj2BooKmIo8TI3288JDv+fA9sdp7U4TS9awZN0avvnZD3P1G27m41/8Jvfd9Uv+8NP/IZp05LAuESW1lZddQYMctazE7nqOAkqYaIrzYCsr2C1ZtIQ73vP3fOXHD/LdP73CR/7zLj71jV+z+bo3M6fOra8EYAmq/l8knCdbDa0drN2yhRcee5za5iTKqviqNJdvWsPcwBl2bNutju6YnH6AP/3hZ3z/S3/H2NAetj72U+776dc4tn83oeIq0khLayexmjpwLM0CSe1ttC3cQH3TCrZcdgu+bbPlYk/zOfhemYGhOaZmq+pWQd/pEY6dEsmeqCq52Aoq3rxjFLXdUFYAGh2eJZBz+/kqIcGZnpxiSEnGsktY6lKfe96buPjKt9Kvqm90IM9YfwVpDi9uYXsVnn/xAVX3O0kmIzS0uLy29bcMjalT0DvAjTdfzIpVbSxdbslgVQX3afYf3MqrWx/mtz/5Lms2XM1Xf/McH/2P71KnLSNLpCbiungKIImaVjqWrqGkCPLHX/6An33zH9nx1O+Ix3yMklFB3Unb9li+fBHlsiEpkn3q5DFmtRVSlEdZNhAEuArGkZhF2NVWFkfokSM6JFK29OBTFQCrvpm/z/UCnY9iydFymTJlOVdViRK9Ao1lW9a8TXwFIz8IiVh4AY1nK3h4zIlUTY73E5V8kYjLA/f9ihfu/zWeChljgUGvQFDQWGVjFASD//+cvs5fNLoWngz+coJwDUbeoBWACdAJHWDrtxXeG77rAaPPltKVIwyGSdvX8/N3izjjVAkks9F1W+vpbIjpk8ETnubU9Yyre1EqVfF9A8Ympm5RXoksoeQU/nePyyUYzTiIz6KbBEODpWcb2xuYKVt0hsyWsjpfaXUjRtV9jRPxoiIeVaIi1FkR2lgkIhLig+3qWQeJjK3IPCdb+ZZDYDvkZNMwadqxKJFEjFg8SUb2aZ6XV7aq+gqoBc2TUCGbx9E9Z6fzdLamRYAtvIgncprBWBYowDvCk0UZ1xgiGr+u1iMWgenpKfygJKzMMK5EHsoRi7nUpVOkkymtP05mdo4F2sXy7Ri18v8Zkbb6hgaRkaKeGaOjzqG5LoKp5BR3hpkV4bf8EuE/uHQU8GbyFUbGplnU087kdI7xiRKTsxUcO4rrJRCICXWBHcGN12BH4yg+kqxtwHJsFvUuJKpzlhvFGDN/BLKabQLCIGrZcQLjgWURk8xuNEYyHmV4YopZJaKciHnX0kXM/51rP+DswDAv7XiNFctWEP43cfF96mTQDWuW09bZJP+syB+MxPF48bXXsGyHt7zpFk6qi7d46SoikTgx6dd1Xc3vUxY+qsJcpVyexxYE2mosUq4aUun6eZlCuTYrUU7PZpiaKjCXLWucKGBAh1wIY9ma258fsyJymVVnNDMzy5zWEM4V1Y5YLJnE9uJ6wpWNY1JdBEtyuMKJK5lSKYeP/+37uf7GN3LbO9+HG60TVlPM5WZ5+dXXOTM2xZLVq+lV4yKejOt8jll1+ivC/Le++wN6ZaNLz1vD4MmT1On6k08+oTiTZE5JuC7t0Sky6cgmgp9klVcZ4VVFhuu5zGQyWnOFaCQaqgBbWI5L5oQOSxKH8aMiZp3VegrqtE9PZqiqOEV+WREGA+2aVWXXonZSgpBMEb40h3RrGYOl8XwVecNnhkjVNEn2AqvWLGNqZpJcqaRioURRhVxJDQXL2FiSM5B6x4ZHGBse5s533M7R431gRQg0Zj47S//xY7S0aqyZKWZEsgcHBzXmcpI1CeFnlM/+6xe44sor6erp5KTI+09/9kvF52be/953Sy8Wb/urt9Da2cHdv7qfZx5+Tp3nDLMz05rDxlesCoQt9BJUQZ8D7Yrm50pMyA6d8iUTSYhE+8qzZaakj60v7+fEkQHO9o3IV2Z44+0303f6NHOZrNbjYKSjBhGoLeevwTMWnuVy8sgZjh86wZFdxzhy4CRHDopYn+hXU2yM2dFR5uTjHd09JLQm27bIK84ktHtYUCyqra2V3nKsO2c5Je0QhQXXY48/x89++Sd27DwmX80oNldpX9jJklULufXmy6hTDrnz2l5W9jTQJxwPqKBYs6KWttYkKLbmi3OkGxIc2X8So2bEWy5byA+/cBm7jo5z7My0GgIF8iLc4X8EoSR7Le6p5WMfuYwQVwXlOFsBvbe3k9ralDxJyhN2bGFcN/zluzHShYvedMpwbDLgt68Oc++vn2dwsCAs2PQu7RL2hcmZDNlClhvOaeZzH76UCze08LufvIPO1jrREAO2xrEdfPGRimKDr8OWjsJ/D/XMI4cUBwIGh2bAEp5sI84Q1zpbMfpj67lA98csg0xNVrpw9GzF9nj62Czr1ZhbtinBg4/uZkDnJ0an1LXOqFmQIRrEOXLKZkFdM64dZce+M7y+a0Bxvo514kUzOZfO5etYubQJX5zk6GCGE9Kd43k0q2CoiIMsV5Hb3JCkSTs2GcXoTL6sTm8VpKVAuc2TjIFlYSkHO8q7ClM89NI4R4ZLiot5vvfft/N37z2XVYtSOuqUc+zQFUVql9GQSrBFJDZcT7i4VE2MW27ZzLAwmo4aVi1s1+56BUGaE31T1HQt5c03b2bb/rMMKA+df/UKuhX7LlvVqvUZvIhhdjIrTI7LP3w8HC5en+S+e57glz88xHS+wL989nGevGecPpH1hnhAneRuaYrzqz++zNnJMo5lyOm5Ocvn2i0d/M1b12mp/vyRzebm30si2yFp9mSrN1yxQg2VgMuv2Ygt/c+o6HFdh7q6OI5AVlGHW6lR+g04uH2CieEijuZUxJEOwRiDtXjtdXR0LFEijFEjRu+pre3K8OViQCFX0sNF/vjTrxMGE8eNMCiS+bHPfIW/+uSX1TV2qKoiGj87wP0/+aa2uSaJKFCWJaSxwGhBza29/Ms3/sBff+o7rLvy7cSalzIy7svxZrWtNquAFmAbg40VmvUvxCEIcDybgtr/K7SFFFPSe/w3vxDgg3nC3bp4FXsOHKKhro6N6u5W/SK9i9ZQU5fkx//ySTraF/PBf/8aJRFqBHy/GihJ1cj4f1m6JYDNThxm8uRd5DOP8/TDX+RbKhyeeaSPE3sNOSXvWDrCuZc3su7cBsmaY04dbt9P0NSS1Dalx8pli2huSlMvGd54y7UsXbVEAaiOpEARS1iIj/DiQzMMnC2z8ZJr6V60UoH3PAb6ZGg7RkGBoatjGetXnM/Vl6/m3HO7aWqzGRnKiAiXGT7mcf+PB3jy8SdxvQo7XxkjPxeXE1rM5apUlXznspP88uuf4Xff/hS/+87bGTj6BR786cc5+NqzYBxqWxpVFSf4/H99lQ3nn8eyFW00dCVUvVYIqkne+e5/YOPGSxgeHCV0tJVLlnLp5edSk04QBveq9OZGHOldwb4KCSXhaMQlErXo6Kohoq5omGhkrnkwhfcHgU0uWyKXqci2ZXw/1LlBQ+HqWV9WziswW5al7mwgchFeh6oCa0mBO5aMikwGSjR54a9AV3cnXV3twqEEAAxgjDAD2JrY1jv6Hp4Lk2GIOYz0r/NGcxm9hz9m/py+aTrtJM0/G77rDIEwoqHAMhgTPhX8pX7QgyHBDq/bloOx0L0BkUiYZPJUfYuIF1MHYw7L9tAvPW9p3XreGGG6TI4j82UAABAASURBVCib47oYfMakk5pERMXZpHA3SSypz2GYdj11Oats1JZgLJ2kvrWesoiDMbZslaM2nZauSkqgU9i2kX4qOqqSMaCgrWxjO4Td+4J2cWxdt2ybvJ5H5yMRXwm4yoKWWmqr01p3novOW6HCRfcI06pnmc1W2XVsmDULWkinkvK7Cr6KYVtj2UFZWqxQULtyRkSkoCLCL2vtIoOhTduEseamBrrbGmmRL1giAI6SdknbsNGIrUKxRZ2hCkV1tC3H4/jZUSWwgLHJSZq01oRn0daUJOYFpBWELQWoTL4kDBWor2+gUHIoKbKvX9dLVp2tctGSbrR2Q2gubOnZEChsQlkyR1XgJOMpStJLSjjO5HNYjgxnGxzH1f32vA0tx8h+FfSo1lrFwiMekV+KuFki7UMiQ11LFyjfVylrGxk/YFDEulKABx97iKuvuBLwaVcXLa1uYG93G51dLbKPjS9cxJJp/vOb36CncyGXXbJF5HyWluZ6Fq9YRFFEBMy8LJZwE1F3LKLiKRZLkEzWUi0aIpEkiUSMhvoaOjs62b51h+63COeMRDw9LSDrpyLd+CLTIX5LWr/RHYlkkrqmJuqam7BULFSNo7VCxHZwIlGM5RGoAAzvNRqJwIBxGegfY2Rwkmcfe4ZXXt1O18IlJJUPLJOTzTKMiEDWNTRw3pbzedMtb+Ktt72Vq664jPP1/eVtW7n5xmtYq4QYbu2uWbWKQONGPJfLr7qYBe2dRKMexnZBcgd/YdjSyxyxaISQPFeraOe0SkZkMJfN4Fr2PA4c28F1HI0HUb3XpOLE4lFqalMaymjMiN5t6R2djxF1bYzRNDp0gYiemRobxxG5KGmSVE2U2tokh9Vprqrwd+SflnQUiIg4iiWpZJy6mpT0HYgcX8rWV7eqoJslHo9L3hwTg0O0yN6RhEsY0yzXkcxzKgLHWbiwh7jWWZuu4+77/siCroV0dnQpN6T41y99iQXdi1i6eDGdXa1ceu0FrD9nLYfVER7pGyQai4o8TgrvZfwgmF8vQma4FmMsxZUSoazZ6QlinktUcTiuGJJuqCOeqBHmq7g6f80NV83vbpw+2U9EuvWlhACwtf69O48zoB2ys/1DIipzYGy8VIzmzmY6F3fRtbATWyTcEnPw5UOPPfgExria11bMymEZw4Yta+lc1IkRO6pXbFq8pJO5yWmWLlvIDTdehxeRvSy4+LKL2XzOJrpVXAydOgtnD7NhRSv9wxPCYwnbgb/52Lmcf/4Crr1yOdu2jZDL+dx8xRquOKcHb26Gd//jA+wfyVOq2sxkcixd1MiH3n8FjQ01BNU4//ZvDwg7Ae68DS36+oaYnprV2JLZi2oerTz8kay2/N8RFkIdVYX/qAqzGxbH8IzWpgZZQpiKWhYVfa6VXr/w3gt44zXnsvfIMP/wgUv59Bce5IGXjxKRTwhd8/bx5E8R2dt2tGDpuSI+5DoRauqTLFm9kFLFp6xYWd+Y5pxz1tPV2U6Y++Kejaci0BVWrzx/IWhH4uWTY5Q0xue/cQVnpzPks0ksrSFXqtLRlsYmwtDZKUYqk/iJORpjaO02521aJls4+BWLQI3NR399Nxf1xmitjdLWmKA+7lGYnqUx3OWq2Bw5McSkdteUDKioMp+cnFFu91i+oIHrr1jJBesX4EgPYU7OqVPbu7iNIOIyMzHOORs7ObL7LC89sI+bNnbxnhuWECQC8hgOnB3npdeO8bF3bOHqzT2kFYeuFcZHx+aEzyTxVB1z8rd8xaci/W/duo9f/uZJLr98C02NNew7MDD/3wj/0Def4e5XTxHm9JVL62lri3PybJGxkwHH9s9xz72j3PdzxaOxCH/87Slef6HM5FSE9o4m9p3KMzTjc1KY8U2EFo3bEXM4sneYqekqG9d0sEad5lsuXiDdBZoDvQyuiukwVl22pImJY2e56YrNioUTusfHsY1sZigWqzTLjmCYGiuRmarK5wLKWlN4Lircz98LWF/77N+q+/wdXSxx5fW3s2rLxfgysm1ZenhGwCxiOdCzcqG2HrYRyMlSCpLH9uwkJyYvkWhqbeOSy64gO5XV/RJWEBBmCLsA7/7QP7F443nMiqiHxkrEPAkKLpbEswjv9iVI+B4eFZ0/sn83w6cPk66Ni7jDxW+4Rp2GCFsf/TM16n7E8Nh0+ZUiHVk8TwtTEj+0bx/nnXc1//KtX7Pxqts5vv+gpEDgD7DsCOF/bzsnUhAGBl9O5nlJTp6xmZhuZfx0lTe/6R3ktG1+5vSMtj7KOAognm2RL2axI0brqiixDoBTYfMF3ZRKOTKzJYwCYHNtjECADQuRwlyVubkKqfp63Iinz9M8+Osf8+QDv6b/9GklcYtCxleS7WSXtpfvv/dpfv/zA9x71wmO7ptRxyzClqtq5glwsq6G3Bwc2j/JyeNz6nzN4Yq45kWEjDGce2krjtOnrsS4DL6AuuarWLbxWjqWrsTYsPPp37H12V+r6/tbcvkxkZkBGht7WL3ufP79K9+hrnURJ46fEYAyvP7qXp5/9lWOHD1JstHCci2tWbot+WRmioSgmhzNzK83LiIRlCOEXQLHNSJ5AbbebctI3iLiIFiOwdZhWWB03tKHcsXHth1ScrCQkMdEJlyBMQBsy8E2FhWRg5VrN/HW9/wdS5ZtJpnqYfnGyzSmEV4gJLrok6XDBqFFv/QjM8zLRuCH33SE1wKMAaO7wtMhEUSfw2cDNJYOo2P+U3ij7pz/qpO+vutNscfMz43lYozOKPHGY4asCFtgWWRzWRzHwdE69IYlJxybLYgkxrGrFQKRr7lSSY4/SVGBfGxklEh+mL2vPiannKRaKeLaFkfOTkiPVRrVEQ7xdub4QXWnThFRsK8GFRob0uTDjl1YYRufMFhX5adhFy8RjUlOmJ6YVoCMyW4+cc8hGfWwbU8Yz80T2ohjE49AOpFkamYOozWJk1FWF2g279A/lqE+HaG5OS0f1RylPKVynopIdVk+5uu9RmQvovlSqRpcJyo/cbVmF8f1NJejgMn8u68119Uk9b2KLeIxPZslJE99p4YZGpmharmMTU3TKYy3NaVZ1NvBggVtRGNRapL1IpcBESWVikjgtPDekE6xYmm78JXF1XjVagnbGEIcWQZ8EfeKfDIeizM8PKTOV4qqiF0ge5eU2LyI7CfjGmMh95dd0FEF6dLRM2Gn27MNcyITIQbzsmtUayxVDDHpq6TtZTTeaflwRWDqH+jnA+/5G/JyUL/qK6lVCKwK5aAEmrPqV+he1MX6TRv53D//G3e84w5uuvmN8sMige4I5Y7EE0o4MUKZI14MT4Tesj2tCWbUcU6mkypg2+gTyXfduGxRJCb9YKryx6L8T7HZtgi0pqiSZm1jA9F4Eiccx4kR4OFLf1VjY9suxgS4no3ROn0RzED+6OvQciRXhWdF3vfu3UPfkb1kZ6ZZsnytbA+9C7q5VbuaQ6eOs+2VbTz9+DM8/NDDPPXMk2zbsYPpuVkKkuFPjzzKZYrL/UPHFMcSIlRLuf6WW2lt7ebEiTMqBC2itk24QMcYAnWhw+K2rEJKosmeAWEx5gmnTrguyRZ23ctlHxNYGBk6xIflWOgLjmXrvMETHmxd88NiUro3xsjrDPMvTVCplJjQrkpEDZqyMN2lYmj3zj1YxiEiXPiax5FOXB1IGd1dHbJnkR7hMRK11IHdjVyNOXUxKyq8HJG4hqZGwgJgWn6Exqnqhll1ssfGR+lRl3dW5O7E4bP86c8Pqwmzki3adZgan+R//ufHrFq8Qbut2+jubuPGW6+ma0En+14/wNjgxLzIlUpZYvjCaZUQJxXhKyDAdi1q65LE4y6xpE2qIYUj+aOKx2E8CAvLru52strd2f3aTmzbUREajgOOF8MQZXRoUnGkgC9dhbgNnwnHN/LfNskRERF3HJc2jYNtkQ2bICgulysUyznkxPMxpiaZICuMxryoYp3HUeXbCy64WDvIim+OLdyvJ6Pi6OzQMI5mfurep+htrWVW+cRyob7epntxHceHcmoUBYypSVSRXQP5cWODx0D/DIf6CxyfqCDzKzb6hHnl4PExXnr1JCuXt/PKa0eUXwvSjK/1OWBsQt8N83tEMcoKAzIIZ1X9RlIYwpdlGS3DJ2XZLG1KKJb6zAmDvYsaNE+BjvZaEhpuTITwf/7wMq/v7+cTX36K57b3E0iIsnY2fPk3CiRVBdBAI9vCdYgLiUCL+MCy9gSnTwxSVGytlKvCtstrr+8k/Gs9lmWp2eCr+VEl7rm8sLufuXJoX0c8J8Gf71Mu/tMgtU4TU4qVSxbVsnPfJGvOaeOym2tZfl7A3v5hYnEHhRwK4zkahYOzR8/yhot7cfPTzIzPkpIct25s4SNvWMyWdQvY1T/Fa+rqBlZVvKbI9OwciYhNwnP4wnsu4l/uPI/r1jVwy81Lue6yZdxy/Rb+6vYt3HJZG7dc3cEakWpbOr37wWPqnLu0pWM8/uoQQwWbJWsW0dRRx3HteLywe4Cl3Q10qeGyc9sBnn1hHyt7Wtm4qB1HNp6cysg/AwL52p7dJ3jm+QO8/c0XkMmXeVqE2knGyEu3yLIVFRWXn9tOKuoSjdazZmFSJvToGykwNV1GmwoUxb0mtFOLcPfq4QH2DUwql00SiXrq9M/Q25LkwLERZsXLnn1tED9vuHZpHU2pmGYAY5ApfcLY5MuPIyqW7n9kH4cO9M9fC+2byxfJqxk6Lr9OpKR32dD39SDM3xP6Uvgt4rlao64vWNVLYCspUOG1l17iurfcTsuCdjleFcd19JCRI2ZYvW4plcoMv/jmp7nvx18UMXhCyqmqg5rlxMEj/PbHP5cTV5mdLkjYgHCiuLo2vgz+4O9+zu5X7uPBu77JT776z/Sf2MfM2JBWU8YygeawCIUiBKeflSMc4aufeBv3/+pblPODzIzOct5Nt5OpZHn87p8wrA551+KVnO47zvDxkxTnirzrg5/i7/7zJ9iphWRLc+x77UXJb1NUt+n8C67krz75aYjVgBzDdlzcRDMX3/heMrkGGruXM2PV8I4PfnQ+aJWVZbMzZXoXNzA9WqJUqkh7AXP5WU4cGOeV50Y4IUNVFATy2r569JFnFbD6aRL5GRkZViVTZKS/gF+yqUl59J86yM7Xn+f0ycM4AlZjQzNvvPkWYgJ1POaJfDh4sQQbNq3mPZ/swthldbYnFLhnWbCkEcuBsqoiz6QZGfJobV4kMoQIdcDy5at5y9vfz8xEPR0LLmXleTfhJSK8/MjX+d6//612GPZz5vhhZqdGSQqTM9N9vPzs4/zTx97Hj7/+WZH941xx/c3UN7UJiBHGxmb0zCyIRFgiyyFjsyyob6jlrz/8ERavWolrO9TU1NChrcz3fOT9XHFrN0tW1lFQcFqzZiMJ2d12bdyohaeiRGhQQgfb8omKxFx7w424bkzYKRCO7Xq2KvtyOCW2kttI/xlqYxHe/N5P8O7PfEOPP9AfAAAQAElEQVSdiiISiLAra/TJJtBvhBkj4gD6oEPnxK6Nrv0F70ZJV4IrISMHDkmFNX8toGrA10PhEX42+o6uhfehMXQJsQAd8z8Y3yd8mTAgCz+xmKVt8By2E2Vc1X5aughJnG1pPt1YEansbA7XNypnzqKVKTmUcapzTM3kqHECMhOjVKs5zvTt1xbufiqWy5HxIkm7pEJmGM+e5ezR18npnv7B02TmJqhvSDE9OS1CXhIeikoqeULZY9J1+G8OyupWRKS3QF2IUEdqYGOcCKHcxvOYUYBPCGcnTp6Vnm119ixcx5dtdOj9lGx/dmJMBeaMusMzWIramcKcAkpRicEikaoHO8n0TEClGiFUZELzRWz0qpCIOjQq8cciEW3djRFxPWk10FwWuVwOTEA8ams+h7w6UAPa4gwJZFnXAsuI1OZJKFiHf0VpfmEYJSIoWRFm5ubU7eoikbAoqcAwKjZCXNm2rfU50mVV8lpURKJnZqepb2wgk53TNYOvJGgkiat7QwtF9G5EVmzAV5cS4+DYgQJ0gZBMnzx0iNqmenXLS8RrarGTSSzpOBBJCyzZ6egpjp88Qb2unbNu0/ycNcL8jRddxTtvfTPRhEtMXc8f/Pd3WLNyHafOnmHFkpX0dvZiReKay5VcFq70YyxLctuARQi98JcvolfKFzh78oxIaStjo6OKiRVC8hSupaQudVxFSyLdSCReixdLCl+OIrhHSTsGZRXfgeVpWRE9p5GFX6OEYSn2RNWJc9xwOl8a0fp1bf6DHCE7m6Eke6ORukWsytpB2rFjD1MqqJ95+kluueF6iiJAOem1KKyNqOvZd/g4+3ftpr25jdb2Rfznt/+NZQsWctfPf8GrL77Mq68+z/79O3GijuJPgo62VtLpFGHX3hhfhUkOyxiS6ganVLQF6uYnoy5VFaWuGhM+Fo7ejWdTEYlx3AiWbymuuEQ9V7qv4svhAyS1bGpkWz+w8IPwjLAn/b74/Au0dbQpP5WJx1wtt0pevuAbh6piQ11jUjp05FsTlOW7J44fZy47xfr1Kxke6WfNumWKr1MUhbvh/gHiNQnKet4oRoYKrqrIS9elQTKH482oKLv4wgsIifTA2THuf/ABli5Zwo03XcfgyACPPv4YN158A44kWbykl1tveyMdPe1MD49jay1aiuJhSWuoYEyIch2SM6AqeFQJ48usyElIOrq7u+hq72ByYkJEKsrCBQt44flXlbOM8naequR0jEtFja3BwWF8yw+HpyKiXBXOsrM5rXtauSTH+NA4h3cfVgNpnKHxGQLbkX4q2CJeVem+pjal8TVfcytH9x8K3ZlA41mOUeOqkx989XuMjw5z/RuvJ9yRqsoeEpio/GZ6fJDxvIUt7NTEPIq5KomaDhasfDNX3nkr3WuXc+cHt5CQGl/cepyockfHkhZGlYsrKgLCyWwLDWc4rc7ogSPDLFAn3JZOjExdUEFsCdiWbROLJ3AcR3HHxpPfhjayhINQf6VijkCfLS9C/0SWpIKXbSxWLaljSVcDLXU2DTU+djnD7pPDHBocw0iWE2cmNaaNY1uUClXFjQBkP2N5enewLEffIBG3aa7zuO2alXSoax2J6BnJMj42zeTkFKdPn53HcVm6mRBpzKmIGtI1V3kvULE7OjrDKy/MksinWNtVx+qGBvKTGa65bCENUV8FxxDPP6oxiAvPGW57wwLaG31s5Yn17QnmhrLsODSIW2vUAR7hhV2j+NqBX97kEYk41IgbxCJx/v4917Oqq4mqCp3L1ncLM0f5w73b2HN8nKlZG4Uw0qZMZaKfvc/upKJ4tKS3lXM3NhGS5/tfPsM9L55m1+kszz57AqOM+uprepcv//pPO4jWRPGs4jymfK0rxN7yngiHp4s8u/cMxtITikkdHS288sxrXLy6jgWd9axa2UVBftbZWKuY2YZxokSqDoODWU6PZlm0pJv1yxuVoyqUhOmi8JHJlhkbzynOnFFDooQxtnBi4/sW685ZSK2KsJJiQkJcpBKNMiEiHuuspS7cBbAsLB22YmNOBfhrQ3lGZN+c9LKwPaVxkK0rYIzuMwRaZ1WxRV8J/L/4UhB+twxFYTAn8l3ReevM4UMEgU8YkM6eOsT3PvfP2uqaIBCBqG+I4GqrtqrOwr2/+pUC6FamRdB2vPwiZRHWtBytvaODqLpqsUQUPULoAMgB3KhLY1MzB3Y+z8HDz/O1f3wvf/zZV3jx4V+w8/l7GRo8jh23cFxfTjYuMnqWwvRZEjURCtkS7Qua+P33P8sn33EFj931HeYmhti/9SkObnuI3er2NTQ30Lm4m2994R859/zLuPANN3JCCa+srtrZI7s48NpL2AK0K8Nc/aa3MzBaxlQDQtn0G2mI2ckcS1dfyOYr/p4b3/Q31NXkBVeb29/Vwz//RxdXvClg8ep6bDmrUcALqmBLgZYf4dpb38HyDVvIZIuMqZgYHp/jWN9wOCxVAWZicoLZmSzRSD13fuC9mmeFDONx7rlrSTVUFNhPqRO/mPrWiIhUWb5foLGlxON/HOCF+wtcd0szt/51Pdm5adlUelKQO3t6kBVrz6e7dzGtLSnmckWOntzLZ//uFh575Fv84jv/wfToXo7uvpvhwYc594pGBVtDvN6I9OY5enBE5CHHdW9cQixSxWgtrucQKGhOT00KGBX8siFqR3Dk6LYxEOpMSnPULUnJzkf39amImOHgwSPEo02cPDLI6BmfaKKFdH2C4eFhBW2fZStWEAJCU5Cq8eb1ZozmkhIff+QhNqqTF/59yby2pCoqXBzXFeYMwiSZuUl+9NP/5vtf/hQHd75ARM4QimKM5NFRBekkwChgi6Ois+EJAqNP4UFAEOgz6Jo+C49BKEh4KkBXIcSpr0+B7kAvS++W0Tc9b/7v2UDnw4++nMnR86FPGJ2Mq+DIZOZwLN0g0haNx0HPVSV8qEvCZKb1zM2O0HfyCIVinhLIzrMMqIMT/k8uNp67nmIhz9njRyRFBUd+hsjv2MwMnepaG9tw9uwgxw7vFxmf4tSpIwxNnFERlmPo9EnyIjgzmRGCakZd3ElG1UFN1yYQTIlIKaFslshiQQlCohGS7hqR9nqniuuXScYcSrNnGTzxElYwIZvNaKw8lnSalr3q61Kyb5yexkZatM1cyFaompjsnMKWXwUYiesSEX6s8HugBZqqkOJzUgVvuiYxTw5Q4o1EZVtjUVLryY1FcRTYq0FU66qyfdcR6kR2kp5RLLBFvuLS0agwkyT8R4FR2d5R4CuK+E1NT9HVUq94kaeqsXzFLcu2pT9/PllZkmliZIRFCzslW0QJthZjeyKwLnPqaMyLKAyE7xUF+/D5wOiE7NaQiIv8lxkXuclmZkikaynrntC2kVitiGBFZKpMqVTEk23bO3rYumc7Vsmit20hN2+5lqs2Xsz73vwO3n3H2zln82YW6PzLW1/ngT8/TG9rzzwmR4fHcKUv27ZIJJOh0ghlCGSwQKIIZlg2FIWZDRs2cuLYCX0uzifl2vo6oskE8ZpaHC8+P15BeihLN4TkSb4aVaET6rwiG4dxyFcskpokd0XasaRjBz+oUhH28ipWcuq4F3LZ+e9QVcGcIiIbnbd5LVMDffgiANtf36+O7xxg83cf+TCebBUmv6K6t81tdaxcsUh+P8BZFYC5GTC+y5WXXMjEaJ+wekZyVnDlMxMif3OzGdI1abrU1V2zZg29vQu149ksW8VJpmsIpJdQbst2KalxUVMTp13JN67Yk1fhHv6jo0AKCgT0kkhJEATz+rEA27KwZM9Staj38LvNsaPHaBOZr6mr0fUqG9eupK+vn/B5pBFfNu5WZ7qtq1m+VcUYQ0hcr7jyCiamplRAT9PYWIsjnY2ooRNPxjAElIWDMC4lhfPwv689Mz3HtPLJxHiG0eFRRsYG2HLeBioqggqFgAcfeZwVq1bz3g++n2oiwu/v/gOd6TYefvBhplVYLli5iFgqya7X9zA5NklVybQq2QJ8jDHY0ostguGXtV4VNUXlX5mG1s4utr+2jebGOq656kqef/4lFVk+1cCf14FUMu8b02oAGMvGthy8qEeoY2M7GMslVd8gv0uoGTSE7boka2uI6YimE2w+ZxNR+WdE+o/GIyqAYnR2ddLZ3YEfDo58W2MsW7sCY1e58IILCRRDjGPJplHmRKRrVXSsXtfL4ztOM1CKcel1F1HK+xzZc5hdW/dgqxA8+Nwh+l4ZUuOoqEI0R3NdgvbGuHJcGWTjxnSMBc0p6pKO8kMeXznr9JkhGsRBOttqCXNIaEv0ChteubmM4kSWMNbKXPNjSCWENot60Lu4Ea+5hnxaWD2/nXfftFgdyoOcu6qDL3/8WlYtrCUWK/H5j76BDUtbQxG07lZa2xqwbE0imSoqpHxxoxCDfmARYq9TvOTscIYv/s9LDE5lkbrlb4HWkZXOfWzpxVe80QgUy1XKKm4sYxPKtqy1RutzmRoe4eEXjvPac4e5bE096WiSzOQs+7eNM77fpreri+Vrmnj7+66hYUGSug6bjq42ZqdKys0TnNMTI13KcfGCGmoXpHnk9LQaQFm8iMPkdI7p6Yw42QnedcNytoikvranj5ziyLUXdsmaJV5+5Sj3PX2Mu0SQPdtj85oe2r1ajm87Q3aizFtu2cS4MPiKcv+p02PUp6LiGxMqPAsEWogQS7S9m2gqwvJFbeiUOtA2+yaLfO1nL3BYXCwuLFmWxaHDffKxIjNjUyxojbNyYZq3XbmMDb1pFrbXk1B+OTtmKBpDIjXHG995i6JUmUjEmveLru5aVi5v4OarFlJbE5MN4JpzOjHS69RUhvsfPyDeM0YpUyYrrjEwkKFzWRdVcY6oCuKY583LF9qkoviZ8Cw1ccqct24hf/e3VwvvLhHXpjYVJVxbTSJOIVOlpKLI0XljjOSwdC0QzMLPhjBmWtVKAce12HLpKpatVbdXCbsq0J53aRNve7+UIscuioVntG0wKbJoqbO17pzF1IhEhQ7aqa6lF/E0uMG2NYEJqAgwJbH3jp7FLF9/DXd8+Mt8/JNf4us//h0/e+gVLr/+Vk4eeFHA+Q1f/fs38+l3Xcin330pn3n3Ffz6m59UNZKlR+TRVnBNxtNcft312G5aHbtWwjETMdj+xANccPm5zEwNU9Mywlc+cwPP/ekboK52IT+hCnwSx7HlHGkaOpZRVlDGyL+QjPogfWAsmP+lai/b/2ee/sPvaFGb/7zzHFasdXj4DzM89Ls+xgfmNL+Nq65JeP/IyChL113EBz//39zw5rdrjiTdi5eQqGkg7AJYAoylwetbIuokjHLm6IAUb8/r5cSJYbqWlYm1KRgummHB4lY65QBtTXUc3jVEZc6htSPKC0+M88ef9HPq6DQrVvdijE/PomZsc4QDe59neGSCpYt7ecdf3cIdf30JHYtl8PIkh7Y9w95X/kh7ay352Qgt7S2slGMgZ66tS0oOh2ltm1lU/AAAEABJREFU3RBBHfE5CkqwTzz0AH6lRKidudki2dkC2ZmCluqQqmvQnC412ha/73e/ZnpinJAANDTWcmDPbp5/8jH6Do0zcEKEIWoYHx9mUlueRw4cIdSDrwS4YGE3TU1NpNVhW7l6PVg2L7/0Aq7rILiEX/VeJeyClRWswqRx2dU3sOHcTfziK59jbvosrgKSBJT1wMZgTPjN/P/fweizRfiy9Dm8Hv61ET88oSsE4epM+Cm8CsYiDIQ2YMKxdOhHYwc6rwPmP0swfdLDuh8MtgWOEkhGeCrLOevr6ikrAbqWQyji1Ow0/UquBeE/aqrCRmS+42u5nvqABYZO7eNVFaYXr1ujdU3K1l34jsPU1AhRK+DgiSHaGuop5CaJaet6+Mxp8sVCKDwZYT1XmmFw6AwvPPZHKtlBqlV9Hz7O+OBRGppqKYuMjGo7OtxJyecyItQZFtS5lDMFPG1hjpw5w9FDBxkbOkt1bpjhE69zZPeTDJ3cydx4P5TKrFu6iKs3r8KuuqRkK09rD8K120bJoYrrSjeWURFWQbEFTyTPslzmRNRCG+azM7S1tVAsBVp/TDpz8JyYOiEFjN7jdXVYIoCTuQpZFXJD6uQs1LmqyMLgmVGiCnaxeBzHtjHyYV/k0HXt+X+Y2FgbJ62kPzWughOEZ19ylAmTakWyo2DZ1to8383wsSD0RY0TPp8XgbFlQHEWnbfnD8eNkIjZ5LLheDZn1IHtWrxI5ERr07qqWndOW+C9S7u58obL+fw/fYJf/PB/+cI/fY4PfvBjjKmzubCxRxgw7Dx2TFu8ZVYsXoYXifGYMP70S8+ycc1q+X6Z2poUthMGYCiqs26HZCWhYijMPFpLSNaK6hhnZ2dIi0C3NjZx+MBxrUU4Egl3E1ECrcVYEYyxQkhjh8YwoR8FWEFARbiLeDKQ9FDWNn6gWF6WXmw95zoWGPBFEi3p1VXcDvVsq/CxdCQTSWGtQp0I/LSKi9/89rfk5gqMjU3w4gtbOXzkOEP9I7z/3e/CrxRpaW1kxcpu2X2STsWZg/t249i1/O8v/8jaNeu46srzZXuL4aFpxZkSlqYfHOpnZHSEYydPsn37Lvbt28eUCqYQ47bjMDk7q2ZCnlAXcQX6QiEnojlG2CX3febHKfplwbQCWozMqTWHCb2qdaHiSBhTggyVU1ZMm5meYO26teTzOVbKrqfP9OueonRlCJNpVTsWy5YtpySiEJE+qiLC3SIpjmQ5fvQkC3p68FxH64AwFqS1ve04LmhuR5P3LOwiKbvm5vLMTs2pS53VMaM1zTArHW4+ZwMnj/WJtB3nK1/7FpPaSj53wzn89p67ObD7AA2xOmZnsyxeuZQ6dRADKcmxPPl1hdBO6CWTCecBvqVPClahn2X0TPeibrZt34mv4v7cczfzi5//nrHhKQKtSaLpyQAvGpnXpz2fuwyh3R2t04kpiQoTido6GptbMU6UhtZW2rT2RG2SeDKifGdYvmwpgfJ5GOtqFY/OnD1Fbi4LkqMs/zZ2hKa2LiLxJG94y7UUTHF+56kmnSKdStIvffu+RU7b/JqKcl0jF954E90rFlK2fH7/P7/hvm//lJ6mGupr6kTsAtobPC5Z28ypk5OyS4WGGpcW+f3cbFnxJ6C5Oc70bJ5crszoZJFjp8YJX6EtffmA0bpcL4KxbK3Xw/E8MCHuIaq4c+UV63n/2zexdFkLY1MWE2NZjp6d4OoLlpM5k4FcwLkr2+hVAbF0cTtPP3d0HrtLl3Xj2C5h4Wl5NhEdnoOGNjjCRIN2p2Na06wag0Xxprx8MVCwMZq7KkCGshEmT/7yMpbB13eJTNjpfNO6BtprIkh8xuWzsy1RIiuiLOptwlFcj3glSirgZs/kOHko4OUXz3DDLTeg+oKzfdPK1XGR2Rh+zrBsSSsfee+5/P2HzqerO8W9OweVT6JsWCn9b27hhPz4Sz/ays79Eyxoq+eGzd2cmSiwsDnGqYFRysJQXsWC7yT4+f2HeWXHMFbe8MqeIYYHxjh33UKt35N+LVZtXotbNbTV1xD6aEXP/uinT/DCtlPsOTlIoOU6ssfe4zMMqbNcVUU4l80TV4wvy1cPDc7w1NY+NT+n2br1JNMj0l6imdlKlI29SXYcPs3atQvo6ann4Ue38dyOUWzZ9vLLe/nY329g3Yoajh0YJ2pZyjv1LNbOQ2dLPVLvvO1/89ARpgq+bOcwqHU//cQ+7r7vMOW5yrztejoauPX6LdSno/LFDKe1SzGupmhdLFDcKHLFRSuFtSK+FrJ22SI6Who0v4yqlYUxJLSvpV+24usCNYSXLmjG8m1fVV2ZvmPDSszNGGMwwLGDs9z3637Ec7BsAVRCG8tQFJnoV2d2enxWCbCRlZvPp7m9ax61gZTkeg62ErBwxap1K+g7+jL/+o7L+eH3v8iXPv0xvvaFj/LTr3+BaNLmxJ7XBOrjCpbTuj1HoThDYXaI+3/6bZ667z46uheo2/txCr7NAz/5NpsvvZhH7r+b3//sP3nlyd/zg3/7N1arq3Pz2z7E33zi+9z4V5+hsbNjvntXmU8o0N3bS21Lo1akHynG6M1ohVomxoSfAtxYlFOnXXZuH2VclfTBAzF+9o0SE0ehrT3NzXdcSiTi0bWgm3YFnvOvuISnH/g1R/ceYKO29K669f3ceMdHFWAWSA+GharSlixrJlEbxYkY/vi7uziwa6dm9jlztp+Xnhjj0J4i9/38NM8/vldFQFadIo+162v5wMd6aGmDoVOwZu16rrzuHCwRubr6WhHPEstWtrNQZNyyHY4cGuT1l4+QV3Xe0pJiYU+cH3/9S2x7YT+P3bOfPa8N09SYIJHI0dZVw/jIHAOnchw9cJp4IoElcNak4/P2CsGOqN+SlSu44g238oF//ALfvu9VPvmfPyKvznj/6VE8N8lFF11ETMFpemIWxzH0CETFSl4kfZRcpoitIi2acLCEq2jCk95skYNTOG6UG29+E5dddysNLS0ay8FRUAqTkyNsReMWnQvqiEVcHFz2vvgqN975Ad79yS9A1SNQ8jAKWsYE2Hq3jY+rOWwLLEUmmZIw8cmogrvu0W90PvQuS59tIIQlBv0EujVAj+owKLYR6I8xOqOxw79ygt51K7pBPwG2dFOVM9jyrrK2UcPiMQzk8XgCY9lyuoCsOniFQoGMCtFcvqgAN4mla5bjMjs9w5lTfTQ21DI6NSEiPUZXRzs12urzTUl+leHV17Yq0M/y+qGjnLthDdFUnKmQABezFORbiWiNgtoQkXRSz9WSHe3HU3AfGe7DieaVQMco5aaIiCT1nTymbdmzRIWTU8dOMzszruRnEU8HLO6tYWR4L/sP76KsomB6Ylhk4JQIwKvqWh1k76E+MmNDtCbLFLLjZDNDLOxOQNgJlA5U/lOYGsX2syQiNo6xKZTK2I7D8NgIi5csoqJzXiJOWUl5Rlt7VSVXT50X2/MolfLU1UWUCFKU4w0KqDmKmSw96lgO94/S0a5ED1qbh2UMoX189Sks+WkqGaW3u56a2qSK5YJkKGMFZSK2ZFA3tLW1nrxsUFUCLIiQl/Rw1XcIwoivKFOR/WzHFv48HNubf48IGOMzs+S1C2HbZRWjtRjpxVMsO2dVLx9/71v53x/8D+9513u45spriaUktwkwWEypE+hrzGOnj7Hv6D4C0Lg2+/ceVsfnbrZs2cwbr7+RfKmIo3nfePW18qccsUSMupqkSFCZiuStiPiVRKrDsVLpBJvP3cwLr7yOE6mRbgMaWpspK6bFowlsY0mHFcLCsaiiqyx8lPIzigOz5OZmNX5W+Paxqeioyk9sLK1VzU5CP7eNjW15hCqpasxqxSfEc1bFV06d8jqRx4cfe5ax2RzhfwLQci2RpSLHT/XTPzJCUdvC733PW+nqaZReK7S2NSMzMTUxTVwkczqX5ye/+QW3v/l2Vq/tZVpb2Se1rV7Ulr4TiVAUecUyJIXjhtYmGmWz+b+3PjiihsEorpKwCf3bQ+Ma3erg6TlLz/jCn63DD4oUi3NUFRfkGsKeq3urBCoayqWSdlti7BZpX7BgofxijoSKGF8YOjMwgON5BBorlNmybR5/9HnOKKehJoAMQld3F3/47R8pFatEVCCdPDGohsG0bNCI59pYKoDLsudcLiv7T5MXSaioaJUA0juUtY08NjqtDv6ItqazXHDBFvIqcsLzL+/ez6y6uO9//wf57R/vYe2ytaS13jE1a1w3KoK9hJK6oPPr0trQy+jwFEPKKsZcz8OzHWqFnUQsweTQEFdcfoGKlL3ChC+bBgTCo6XFWY5NUbqIxjziyVCZui5/0AKwVZCViiXZvczM1IxmUDz1XCyRg4i6drbIT1o6q2qdjmXwdW9OchvpyBjDqLqqU+ro51UMp+rSjIxPsGrNZuzAZVTExNNYJclb1fxj44MsX9qME43QraJzt+LLklWLef8Hbua9Nywi7ZRU9NQxOjrEgq5G2ttr+fkjh9l/akyddGc+ns1pnFnF1VRtrQo5n6rsLGtTMb58yQ1Vr3VXtY4A23GwXUefDZ52vAJjzX8OdyRDPD/wwFa+/c2nOPDyCNv3T5Fob+Lg0SwbhNX9Z0fUcBjlwZdP8oPf7eBv/ulX5IMKa1fWc/TwcUbHpzHhH8UWy1QoC8thXghUyN5y3Wrq6xNEVQCnU7H5OUN/DpSHpLL57wEBxhh9RrYyhNcsiedJ57/ZNsLZqaLG9CnLTqs2t3F4cJizZ2eYzVgs6lpKvpqkbUEr556zlAefOMD4sM9tb7+WfSeO8/SOE1S07h3K8c88P8aHv/kKx0/adCcSnLu8WbxonL+5rpdL1rcJmzPUiRtEUzb9k1n+8a5XmLYtnnp9mJHJgvwlwtvvvJDT2TIda5dxzhsu4cCpUba+doZcyeENGiMQRvKyyaPyn1WbW2noSlKTjuLLNmdOj+ApfmbzFcCQzeY4MzChuGOoKOa0tLfT3t2JryBkbDh8Zop//vgFLFvVyJMH+3n19UM88vgrRGYrtEcNV1+/Uuf6+NK//Uo+VRCuKwyqiExr96unu4Pe3laqZZ+KGgG/ffQQs3NF6tSAseWvw9MFRiYyKFEQkX5+++Q+Hj88Rt90noz8sk+FQjTh8q63b2TBojiLulPqvs/RPzZNa3OSw2oa+lpDIDvuO3yCjNYi8xPxPFrFLSOeja0c0iTbD/SPM6s8ZPlqaSMjzmXK6npNE7ax45qkoKBS0jbngt52lixdSs+iRZRUdVYKFQWJIlHtp2w4/3x6lq6aT2QVBYGqlFRVkA4XE0tG+cMvf8pDv/+JtsAHqVTzillzZCYGFADy2upNc9Pb/5o3vuVdrFq7gUKuhDEOe3cdZNHKVVhSQFtHN/nZYb71+b/mwd9+laf+9HOicYdCfo4lKzoVWKcZ1xbCvb98kN0vH6fsJ7CsPAe3vagkZuRcFVZv2oIdSeFIwdG4J0eNkFKgcYylgA3GspynqH0AABAASURBVObB/foLL+j5gInpgJ07MjLiIImoRWe7hx0rs+GcJdz0ltu48JrzFUzPMHDmIK88/mempkrc/vF/YPfrB9lywaVcffMdCFc01hsmhnJkpqUrzWc0X2gM13bIZatsf36W7HSVltY0F162kIj0NTnp8KufjPL0nyexJFcmM01Dc4IZvZdLBXWOJnnwT1sZPD2J0Z+x8Unu/e3TZOYGREhzjAycEjBr6F3kMjs7qaBZ1bM5ahoDogmbSMTWWoshvqgqydXU1FCrLrLRLoSra/hItjkQqbj+9ndoeybHK489QeCXVfTkRRyncXRfMuXQKMCFA0X1uXfpEtJ19SDgGQ1i2wZbpDuXLVIB0vUp+s8McK+2P//4i2+qeDpL1ffxhbuKsqJ+sIzL1FhRQaUqOAZccMkFpGyXiy69nrbGGlIRiItIx9Txi+q9NgoNsSr1sQpxL8DSvFWj93kZINC8RjrU2/yPMTr3f0eY/ZQrCM/pbPiVkKRoZo1iY2G0NI2gG8SvCY8wwcwokWSmx8lOjeIr4RhhygdsCyzdm6yJS3V5PBHAYeGyIpuFAXN2Zka+M0NzUx2+75Kob2VYGEjXpCgJLGFXbmZqjGopQyoOcwoQgZNkmbphrW2NDBw7jC1iMaSt9KS2ZUvZLK2t7TixBHEVOcNnB8mX5zh17HXmZs5Qyo1TLk6SmxtmbHyIOcnX0OgR7jIVKnMKOBHSKYcwME4riAYqXHyihGT0xKmjwswEW48eYWzkFM89/xTbXnmSJ+/9GWf2vwzFKQWdrHw4R119krLkD/U2VyiTVWyYVJKOSq4JbYNWVIAYYcmybWzXxbEdERNpXJ1ET2StpaWJdGMHtc3d9KmT0J5M0KbgZDkWkURUBDZJVNuXng2u7VAWUIZnC3QIT13NdfKtDOH44fWIjJAr5khKp7liCfF44hHoUXcrormMZRAsKYrEWhrP0v2WE9G4kM/NCb9NuIVxvvAP7+fv3nobl2/ZJP8pcMGalVyx8Vxa000c7zvNd3/yEx565BFirsf9jzxEJjfDC7teoEvF4q2XXc2cOq5HD+5nyYIe3vuOt6sgWcj9T+r+WEzFzCiviSynYknyc3N0tNSTlJCxRBxLQkW8GOg93VhPRoVKthBQqvhSmKWOSVmotGXTHBXpLyThZRFxCQmKvWHRKRXhRVxsJyL9JalRYomouI3qQPj0MXLRQBitUlZyq1Sq+PKXwDfE4ykywtWq1SsYFsH1QwXatq7780dVZO/UqVOMTkxyavAsy5at4urLL6Oq59u6erSLMkhcHe8Zdbfb29pYv3Ezv73vXm64+lpaFMNy6uie7BvBjcQlV928jLlCVXOWeOXlHTz77GuMqVivVxzJiaxVlbQr0oHryYiSO6+Osi8shYQqKoLmybejnoujdWUyOVx9Rve5jieildRW92HF4YCmpmb5d0CNOqpHT5whsF2qfoARxsJnXOWZjLq/4XyFfJbzLzyX/YeO6HqCiakcJ44Pa4fwKHqCvAqKkgheUWQi1GVODYdhkYWySLUxBiOZjMi7MYH8o6TvDnv2HBARyLJm9SoszZWqr2X/iWPs3b+fO972Vn7x219w3cVX015Xh6+u5LLVy0Tg6+efR3ZBMTJcl8HCGDOPXy2I2++4lcN797Nuw1omRRqGB4dwFY+iIpK2fC1wZDuMbBfQpo5c2P03shWBj2WBY1vKBx6WgdrGWhz5ma9rvu7xPE+QKhPe6yrupGpTuBGbesWvOXWro9EYiURsvsBa2NHJmZOnMLbDxMw0TtThxOFj+FVDVvpqU/Ng8MQpBkWSV67dRDxVi2tytFpnKR/eycjkLKPiHnf/4SVGpgps2NQkHMUZV9CKqKg5Z30PbU01eFpPRCSwo7OOae2m+lWL0AbhX6XwFRdsx2DrHmMsLKCkudHitDwMgdaik3r3pU/LiZL3HcZcm1Mzc+w9MsDizibd4Cr2FvmJmlKHw//PhHKb4+i0Hi8Kk01NLqHuEkpGTgRZukSgyUq6tmphHYeOjbD9wABp5drZyZxs6MvXfDStjkDP6maNpRH1Y+THvmQDW4HJsmyODmcoKy/KLakqcT5490lOHyqTamzhjW++hUI1ypwK8Ab518LFbTQrCf7Hf/2ekp/goiuW0d6TwhNB3yMi/tSRGVatX0fOb6Cpu4u6qE0YSu594gR33X8IjEdJssyK/02Je9UqDt332CGGZvKcu7KeS7b0svXlwzzx5CEmClFuvvMmZlXMGun0+VeOc/h0VgW/CgANunzDQmYCn1deO6EGTo7m5kYcxxX5rRL6laVnMmpaDKrgQi9jjHjbKCeOHseypRMTMJUt8erOSV7bNcy0eMOUds67tMPuKJceGixw1y9e4vDBMbLapahJeySSrsh6lokTIxzd1s/C9hRvvWIpyZhDVjw1rx1l17VUrM0wNDQtbOZErucoqNETxixXtrd1JLVuYyz+cO9LPP7sYdrU7d6wuYlFnQ5RcdYpkfIwptfWxAjtOC1SHcaiaMSV/arifzOUFae0JNqF02WLOtVYq6q7nylhcER+0nhJWNDbyawGy874tLcvpbV1EaPD08yoQ13f2sPqzRcxJ0eQTTh+aCdf/OiHGO47JUU6GGPmJ0eKqvpl2nsXseWKy3Bcj6gcfnp2ghMnD3HiyE5+8vXP8bFbr+Ken39fCx/mO797mE9/5ef84pHX+ey3v0s0luS1F5/kpWd+w6ZzOrjp9us5fXKfQOijidjx8nNcf/PV2gLYz72/+F8Gju8glz3Nx958Kbu3PoUbN6TqosRSs+x59ueqpMfY9exD7Hzuj7z6wkMoihEqKlTw0PGdHNj2JMI2w0PjbH95gHzWpWHhhSxcupyu9gbWblrCD7/xTZ5/+EmG+saoTXXyqf/4qsBZ5JUXn6KnZxk9q69k+epNLFy5kUMHZ7AtKV8kybEsBZoAo3fjgqOgXleXkh59ba0WaGtfxaEjI7y+7Qy79ozKuSwl1CIH953h3t+/yJH9Y8TVcfjAx67ko5+8ETuitdVHKZVL+E6FTHGU8dkz7N9zTNtnU3IuRyYI6FnSwa5tozx+zzQHd85Ip2k+/al/o6trOXPZOQLLx5qPHEayQqImRhhMqwrwX/7Y+3jwZ/8qG9xPJB6htjEpEjHL7r1bRdpz9J+dpKTdi8yMxbv/9h8V+GpRfscy4dxm3qEqAnHETfCmm9+ha4ZxdUYLczOsWdhIqOvAVAmMT1GJqZgPRFY0h7b77IjDS1uf565f/ZgTSuYRL0FEzlkb0T12maTWb8mRXQtcBz0XEDEBng4EQYwhgHkd2Aq/VvhFATU8a2s+a/4q/OUt0H2+5PbRLQSKlIE+BBpDFzDhw/ML81UkVOWYJaanJzh1+LC+24Sd2rKCk0GjKygWRVjK6uxSLpBMpbRFd5ySiFspmyGarGEmV2HhstUMzvkijZ66lSUK2YrIagHbrohY2+S0a3K0f4y1i3tZtHABc9PTqJok3VSn3QJPW1hjulfrrm/i7Nkxwk5gXMRNrRYl2VPsff1JPTPI7NQQZ0/uUWd3TN23aU6cOUImJGNaY1uijqmhAXKTkwwowJ3VNn92vECh4hKIuOw4cJIdx88wPj7MIXX+Bk6flk1zBPLrYsWmosDsxmPMhQTIhjmRjYGBSenQoiRCXVZmsPwqnlOFoKogVFZClb2kz3m7S/3FsoVYDr7ReyLBjr17WLesQ7sf09JdlOaWOrrba0WkIzh2VfNXKBmbvepq93bU0tRQy7CCtVGRODY4QGNDHZZlYdkRkB2u2LCYd128iVo1CvzASDYHz3bIK3mkYhatdYb6RKBxfXXZzvDut97KG664nGVqIrzthmtIxRxC2V35SEgS7r/7AX7z619xzsa1hP8Q6cEHH6IuXUtnWze+r3E0R7FSZrY0p+K2hw4VP4cPHeTk0f1ELUcIsdSdH0Hqp6Jt4kQszqJFPYTJwxVZkcjziXPp8pX0nR2SH8fI5XI4ip8FdYEjEQ9PhZRlGyIiNo4X1XuCVENasa5WWLXCZWNZLpZja72utGzhOGDbgRJrFV8yEgT6CQhffyElzjxJchSXwv/fwLEjfSqkS8JMSWMZyU3oClgEHBbpnBYZ+dVdv2XhgpWsWrmJh+97kkF1fXLqEoX/ALKuvpaDB4/x2tbdHD16glvecB0dbWmGtMWcqmsTqezjqcdf47mntvL806+puEhwySXnyQ6VebkiInO+lGRho2pTclcI5TSWpWQ6p3hRJPyrG1SquJYtwlsiKz0VVFj5wuPY6Bg7du7g4i0XCM8Vxb2ouukZQc3H9RxCezoay6jjaIwhNEhGXably5fIv2qU8Puke4+CMH3iaB/TY9PYjoiCkrVlLCrSgyMfCSoWZcX3iua0bKNnHEK9244leX0iuseyHQ7sP4Sj6xdftEV1UIXBkVGM8Pfq66/w9re9ja9/96tcvPlcIl5VuelVhoTvigoZo3kknX77ygclHBmyohhz4cUXsvXVHeRFMk4eP82pE0fUKYzJxpbmt4jGoxTLRoWuTzwV1305LNC6dV100FIstZxA8rrKQVnycwV8WdmS3JYF1RCI4awqZOLxBBKexvaW+Z2FcXWmJ1Rczetscpyj+7UTq859SmudnhzD8RxhYgUvP/UiFflC96Jujqt7mXdTfOjjH2Yq/M++yU8XpRIcOjFBEEvz1zdv5K/eupoWr8To2SxzKsI2rW4mLn3MzY6qoTSrxpGhrckinxmnrB2Bqny+VChjOzYhpC3XwZ+3ZaDrZa2hqhVDWAihXCE4gWxnGaPUX2CFOqNDBV/xLUdtMkFzzGVgu+zk29z78hmm50okY0gWxediQP9ohf4h5cwgUCjOka5H+quiIfEiDvuPDkrnVQL9SUV9Ljl/EV2tKWIq+GzLkjwVOrSbvnLVKnzZEN0X5pYAiMeiEjHAsgzGtlHQJKfG5sK2CBtXL2VkvEp2cppqpp/ZwSn2vX5Qa5zjxusXU+dVeOq+B9l/xmXnoTlOTNmMifwdGRwXuevj8YceFp/LyIeq2jVo4dBgibMjRRWcdQyNzEguiLoWGWG95EVY0N7ITecs5I8P76PvjMaQnJaJcfzYWemijLFgSjtbP3hgB2UJbyT/ntdP8OAfdokXlFi0tJEVa+q5800r+Jv3baShKa61+RhjsGwLqU+H0bw+QagHGc9XkTRdqPCdX7zOuBo9oR6mxE9uv3QJE+Iiw7N5RoayGr9IbTrBpRcs4PprVwvnKWpdnxsvbee+54/QsqCeT3/wQmKmzGyhyLQK7qqKriC0vyb2JS9aj207hHq2db5O/hGuAWNx4sQMz78wTKnqMJkJeOylUa675hxCbJ2zpIUP3LKGltZabE9PWODLl8JC39K60Knte09z6uwwjmdj/f3n38rlN27EEvJOHeyn/9QwxhgFriq7tu7n4J6DctpaNp5/OZ/64lf58Kf/k7/73Jch8Niu7Q1rAAAQAElEQVSzfZdAUiWZimHsQBMFSE8KHlV6F6/ipre+G79iFKyS2F6SiBtnw8YLaGrrIZVspEfbQkvUESoqKO565iWO7t3Jb0W033+DqiN1Bt/4lvP5yD+8iwuvfCdv/9tv8cFPfoWbb34vX/7JQ9z2gf/h2nd8lpq6OgXLCIeV/BtShlx2hECVlS9pJiazTA1MqWv+C/78i/+Wgx7g6597Pz/88od44eHfUNcYIZ8d5oU//xzXMQS+jG+5wrXDhZdeysVvfCcrNl3B4EjA9m1H6eipZ3xklmFtg504tpd7/vdbnNz5GM7oAJuvvoxIjcsvf/JVnnn0QSKRZj7wwU+o07+A3FxZzowOSaWAUMhVmZqcldwOtbUtZGcjLF3RSxiIm+qaKcuRQ7CFBpVEpLS9MiegPPTn7UpYJ2jvcqkqoNc3JRRY4LVnc3LgRjxV+K3NrezaNUWLtmf//lO30NpSL0DmKStITmtr98/qtp08dhrXdZS0swwNn5n/bGT/fLYqEnCKF597hkOHdrHjlZeYHJM+CchM5WlId7B63eXcLLsmauKs1nbQ2tWr+MLffZy+k8cISbof+FSVaKoCtKeAM5ed5cc//J6sUZFOXCamc0zmfNINLotWJ+leERWh98jO5BgeGsE2sqG2aMIu7msv/J7//OStPHLPdwV2PTc7whMP/UJJ/BCBqs2sdlRyOiqay7bBNQF2WCyIPGMgDFx6Yz6r6JoFOh1oNfD/fhl9tMKAJuAKAbo10D0+Ro44f6euyTnAGJGoNI31MSZGBymKYJa1zgl1aHPaQZlVcgn/0VHcjUK+RNVN44gExVQ8VAo5kvWt+NEGCtpWDDvrhWxWJCFPd1M9rhNo3VW9W0o8MyLcLquWLKQiB9+i3ZtFS5dxdM9+LBUYUUX7wuwo2YlB5man1V07SLq+lsmZSZH4PoZEgOOJqHw2RV1dPStWrpYNhyhKvq2vbpsvBI6c6MO1PXq7ejC2wY24VEW4p4dOk9dOx8T4KBHtZFipDi5REr/uhuvoXXkubQvXKZQ4kqtIUpicVsdubDojvymSllzjIyPUp1OUlVAJ9SadB8ZWjICKkrWltdtBVWvlL+cUWCNau1Fgn8wjtRnq43FWLWwjoc5XQoWU5Rclq09Ka6qoUCsrmpd8jykl34XqXjU111IbB8/KzZNwV/O6IkEGg2cMFc2JjkjEwRJxwEKyBvzNTZfyr3/zDt5143XUJKM0xAyXXnghDzz7PLsOH6KxtpYl3a0g5EYcj//6zvfYsfV1LrxgCysUt17Zto3J8SkaaptYvXAlB04c5dlXX6KpoZF1qzao2CmxqKVTfhnn8ouvYraQxQ9xaVsSwdBQX8exfQdIRhOsXr1ScPTp6e3gtttvkW+H/lZQYTRNPOqK1wS4nqEgG0ZikigoUFXn1IvbJNIR7IjGlD/EEjUgu1bwKRQLwpJso5GdUCeys1yDiONIn7ZkCIgrqbR0tdLQ1ES9mgcbz18/j6dkOqWnAiXvEnID5NLy6arefWHUYd9e7SouWszv/vB7NqzdRFtDK6889zr9pwdp7GhiRDFjZka6UfNg176d2JbNeRvXs3J5p57dT0bdqbSYSVNzi2JbkhWrl1CpFpS4c8ypCK2qKKsoXhVVoFX9quJndj75G63LSPKyWm0VkeqQgJX0nlPR4dg2oXoj8rmRoSGuvPwKSpWicGFTFgErqsvvep7G8UC4RFlWkCQcp1zICwMxli5fzp/ufVgzeOTUYTPC0NjwGClhISRDvmQJY4LrelqTR1XdOqQpfUHhg3ld6YNgTUExIKfEjpRX0UR7lEcLmTxR39DfN8DH//HvGJ1VIn/1dd70xluYGBvkVnX3p0b7VWhn/+JDaPRQVh2Wo8+SOV2f5sTJk4yNTlFTV4MvPaWScWEEPK0vnFsNNE6JgAWWRU4kqygiWpYu0XrQS8NJrABEJjyRqQmtMRCRs+e/uypcShit1Uh2x41oR7okMpWnKuxUjeGRxx5nfHSCRSLNFd3jacelIl0XFUPqUjX0Lulh9Ew/FekglK1DDYLr3no7s8Wy5LSl6yZmVcCvWJ2msyZL0p6iGuS56M5VnMgX5A8tLGjyueqiFpHCMgtbY6zpitOUbqCtpZlYzMWyJT8Q7h64EY/QJpYsF9ppnkxr7aE9dAtGny0d0iBVvxK+MTqWYeLkWW5Y08z00DRPvnKCh3cOsevIFJbnEsiOuQJCnEulaqhWbeG2SqAI6EUDYhGDa0HUgTVLanjnmzbQPziJkXIHRMKXdno0pCxs+Z2vmJdOpykXpVcJ1FDfgNH7isY4jbVJcsJnoDOW7s3rnlgqygc/sJlzN3bw/OMHOLLnEM889gwjkz7Jxg7O9s/wwJ9fZtPGdnzp/dChCU4dGWLt0m7ZKUeoj0CA6Vi5jI72uGSY4sYblvGW63ppaXWpTTpMj0+QEG6Qr7muwYvYeNLpywcH+P6fD+Ep3lSlAz8ItBN6RA2cDKcGZrFCwaUFR4sPdM0XJpNqXGze2Mx55zTR1p5k60vHePiJg7z0fJhnHDzFMP7vFdPntpYGXBVgyZoayWZrTK3eGBJxD0FMPMHW4fDr54/y26dO4NiOtAOuY9HeGmV8rMi4uvvtTVF2n8ihBj3jU0XGJkvKdwv5yIeuwoF5HhrKKDGxJHggrAb6ouEIY0w8GlWMKxPRWrQk3e+zYWE9hYE5lODZc+g0x473qZA27D02xP6Tw6RrLRpVLJSlN9u2EFA0E/JXHy8SUcypUBTOrb3bB7j5jo9z3ZvfgwlsckpYVviAALJ8zVpaFyxg4MxxXnjmz3z1s3/H9770aeobUnQtXKAF21gCQ0YBo1yozi9eg2AsS4FimLu++VWeVVdn+cpz+O/fPM5H/uWHbLrkZu782Oe5/d0f55Y7P8ynv3EX7/rUVzh2coiOdefzhre+lXg6wVptYwwNznH44CjRVAf5oIGOJRezfPkatj7wBOmGFsZyodHitLR08fF/+Q/OqiOXao4QBheDTdRzOXGqj2tuvE2KtCjnM0hcbKvCn3793zxw15f4zuffx1OP3M/kdBZbYAqkfOP65PMT/OLbX+f4kVmWrLqWU0cnGB2aBRnXi7jSp8+9d/2MF558mF/98JucObEXz3F430c/r6D5r/zbl79GQ3MNwwPD8zrCQi7pC3g1dPWk6VU3ubk1jmWybH3hWba/eEROAitWrMKxIgRy5pK2aCwsKgrMsViMdH0NlVKBzgUJNl5QT2MztHRHGDyZ5/G7R+ns7GJyalrBA06fGuPrX/q9yNYYlm+xqHcx7Z0L8dQZiyUjqq4D2cuiobEWR9tHxoaSOset2ja85Jom1p4fV1BRIDBGclWl91V85J8+z9f+938JLI+uxS6rz4uxffvL2NJXVGOGiSd0NCP7W8aCANnC1/gaXF8Uq3EiFqmmRibFpOJxw9J1Lpfc0IKlZwKBvqt7IeddeLk6uCUitktNTYJnnryHPbuf4Tc/+Rb3/vobHDv8muwZYEfc+arZr1pai0GiEv49OtsKNB7Mn8Dwl5eE0Q+BrTPh/ehdh4KHkWzopdpKz/8fjtE9kkfcmZKuT4wPqcAaxrZ9+cgcLe2dsqdFuVpiWt2uubmMgvWQnL86TxYGRgq0NrcRi8eo7+zGTdVrd8NQ1bahcb15O45NTNOpJFHJTOPonO14ZPNVddkMIxM5pnKGtpYO7rjxGm655kK61F2NegFbzllLfcJicqiPsZEB2W2aYn5WXYiUitZGlq4+h9qmLmbUmQ3/SsrM9CRzIhYxEYR0XS3Nzc0cOXKMNSvWkJ3L0tjWTlIkKF4TIV0TxS/N0d3VztjZPnxV/xdccCHdvSuoeimpz9Gay6SU4D0FJldyO/KJ8K/GzIgoxONxrcWVxsBybKrSuWVbsleFQDiuyjmNgpylOxpq9NvP4dgx7XrJz6Nxwr/uct7qBSTli3oMx7KIqhuW0K6JuDFGBU1or37hp12MujZu4aiQXrG0SzgvkYoY4q6No8D9FwwGrFxQz3uuXq/3Ro1X4ZpNy2lNp5hVQb+4q5uWpMdVW86VT8NL27dz+FQfnsh5a1Pz/Lm8bHbo2BESqQi33PRGiuruPP/Sq6CiqbGmWUixmC1kME4VX/EDAX2B8BH+dYtLLjifdsVKa15PLtOKr/c/8Tj3/Pl+3vvX7+XVV17XjkuE5UsXUdvQQH19A7u379BaKupqZ4h44Pt5XM8nErOUnAvz+LIE1pR8oypiNaPdxEpInJQYjdhlSBTn1FVKpV02r1/Cgu4WbBUwruwR6tPYtmJJveJTHa7GsWU/T/qNqXNX9APau6WTtjaaWpoV57to626ltr5GuvDnfaaiLtL2Xdu5/MrL+PVdv+YLX/gMK5f3SlYj/4AgdETdGY5rLJuntbu4cMEizt28mtUrF86voSwcOK5LMhHF2GVCvy2qc5pV19t11XBIxzRCFWM5iuOe5i4TkTLKYo2B1lwul6lUIS6ZQ9wFGi9QnJsTkUzX1FCvhovcF6SX8fFxYokYJRVlOc1RFBGviMAoTKDlU8jNsnnjBp4UeQmwqahpkUgmKalr5hhLa7IAX/NV9FufNHBFybOsI5xXZ+bx7et8iI3wsLCYnpyW7aq6VqUiEr5r1z7Kki8iP9i2aydrNm1kj3aLDqmjfeVF13HxuRdx51vepOQ8J1nL8p0qgf7YlkZT48OVvlqa0nSoeDlny2oq8oVEbUwyyckkpxd1sHRvJlsgGovosxFuPNyIi7ENYbESyhiOmZccZeE6vD+QLjPT02gqLGNjG6O5fWz5UKFUJJ1OgwJhRvHEWC6T4zNMitirzmXBEsUFHzIzGdknKj0F8w2bRUs6KczMaSyHjq4u9h85SlF2a2pswnIckukabDVFGrt7cLvqWXTVQg4e7ef04IR2dcYpyf/aF9ewuKuW7o4U12xJz+Nh647joBjsKmdFRAatcEbNHyjQhPnDGIOxLGzNYQzMr1eY1m348suq8FCWLQ4dmcTVWltrPDLC3F4RtecOjjOt3ULLWKELk83ZzOUdqtK9LR+xLINl63ANkxM+Mcfj+gt7kfr45f37GRrLkUrUiEuUWJNCTYoieTXJKtJdVBVxIZ/n8JHD80WvZVnUCvtzmawgWmZeVq2hrbWGLec20VxnsXfvSRYurae1weJY/wCHTo4wNT4pHuNTmsywc+tJunvq2LS8jZH+MXLiML6I9rUXrqGlsYa1a9r5q5uXsHFtJ+dvWcJNF/fwzc+dxy3XdcufwFGsuET3rlu/gE98+k2MasxsqcKRoQk8xRpjQqQEzGgn4ktf+j6BsdAP4UuqJTzqUx5f+MgGPvTR1bJRM3E5ZalomMlU5+XMqGHmyz5GuosJT02NCYa1o9Ta3sUl19yM67nCjcusmmmBBq7I93zpIeJFmFRDsqzPVekPPb9qeQcTE0VmZwqMCicp7cxMT+U4MVRSrpvj/icPMnN0cLvMNQAAEABJREFUmGaR99bWetCARkJaera2Js41Fy5RXLfn/bsk8C5Y0Cod9fCh2y4QTo3w4TM5NcdLe4Z5Yd8w2aJPU22ErrY0/RN5Xjswil2xlHOz8/pzLYeYck3IM+tTcZYtaiGvzjuKQ9aZ48M8dt/jSjJ5JctWEd/LZOgKVYHxhpvezie+9C0a2rooVvJKwhPqYL/C5//+Ixw7tJ95xRvJr4BS0XZ4OJulaGULfFNTY0xNj2MpmC9etZF0XQMFbb384aff4Pc/+Bo/+95/svXZV7AqSVZvuUZjJTix7QX++58+jKdAGxF4Tx4epk+Edrc6QScPP0lEJOTEVIbaWptEIs/ArmdU3Rf43Ff/h0Tncmrb19G7+AKRF18J2JCXcXuWrOLhB/7IH372HX7zo28qYBW48bY7cEQG7/7Rtxnp20FrW0LBqapzluxn1CWK8uqLYUcqS0od5O//+xdZs3KtFuqRTqU59+Jr+Ni/f1uJtlbralJwTzN84hRHdu+XXg5w8swQX/uvL/K7u77Nwl6PeMzGknGjUZdzr2jgvMva2bilkzo5TFOzobGxnmQqSUXk59mnn1SnsZaV6lSee8GlXHzZxdxyew9XXLuEDZsXcuxgjkfvPcv+rVNkxxxOH8jR1tLElotXUlufkpNb0iUK5j5DQ1MKvlVycyU8KyadWAxpizkjZ7Zk/DDoZGazRCSXkXxGiTlZ7xGtKdK22OeGO5vpXJigog7RoQMHObT7dTnmF5gYf44r3ngBd337hLr301iewRPrsTSGZSzKcs6iqvCKOiX4Zl6eqK67riUMFFWkbVPQDSgpiE2cdji2d4po0sFVoJyanNTzpXn8FURgNpx3EcnGZr7yyffx8jO/p1TK8Isf/IeKqG0cP7Ab5D3Cegg9fQLBFs2IhT9/TYsmdC4kW6BDJ0Va9Fsnjb4Htu6zwu/o+WD+g481T5ox4QUwSghSqMYu69mCOomTNIs4lRSgc/kyRVWvlvEp5LNEKJIbHGLL0iZNXVEXtowTrSWQvm3fwRYpKZVLGMdjTEHnyZ0HVcTl1Qmvk24KuPEERknxmDo+e4+f4tWDR4hFPRZ2tNFbl8DNTZMRUY7rHgeNbRmaGxtoqm+gvraOWCSOE4nI7j6eI90eOkh9+JzGmNbuQVZkMrCr1DXXE4tFWbd6DeF/m7esQBNTEWAFVeIqvmYVTKv5cc4O9pPLTuHnJ+kXuazKJuBQEDExocY0v+e6nO47Q1NDvQKUg7FtLGNwRCYrgaW1S8dKaihORESaakRaGmqSpELciIyGBMR2XcnUQE66nMrM0FGfRE9K+QGWcBNRAO4UqWgQCVZOpSKbHDh1lss2Lmd8Yoa8OmAFbZ8318VJx21s2wHJYevYtHgRNSIdq9rrpP9ZlnW1se/YUZ55+XkirsvCzlZWr1lFSZ32AObjX/huaw1VEbmQxIXfuxZ2s37FOm2ljjAw2MeqtctwbYvA9zln5UbWLF/F6MwEh44eY9eB/UxMjXOy/zTf/dFP+OevfI1/+do3GOob5Qv/9mV+9svf8OjTT3PTdVex7eWXqE/XsEnNhJ2v72BO3d7pyQHFBIOvwiYsIC3NU5Q/FXQE2q4Ouzizs3MIqPMkwJctMGCrLR3u3LjS2Zp1y9giMrtq9RLa2pt0RxljWWBcjLARyCaB9FhVgdCsLtL01JSuGQJ9r6hgrDo+VtQSCYqTqk1iO7aKigIdbQ1cdeVF7Du4h+a2Zr78ta/ykY98lN5lXdJdgYqSa1W2LsmWCa0rnOvZrS9Sq45jJCx84u488SvLD2pqhVfHxbIMFWHQc2O4nkdFBMi1Xao657oe4WET6I8PWgKWy5yuDY9Na8cvP/9sRcR5797DNMgf0PyoyJnSTk6d4mtR44UEJ5DCHOlGsFScKZOZnWLFql4lxLw6YZPoMo5049k2M9JHVH5WVZfTrwagqYtqdjjGVnFQxNd5y0gYxbhg/tA9gCdSYCvhWsZILl9+Fiei4tBYFseEu5b6OsbPDOh8jLgKiIP9Z7j3gT9z4uQpli9fygXnbmBWuXNBx2IiThQ0TrjyUO4NG1awePECHn34Ke0+VSirqRBIntDXbL0HgY+nON5Un8CSDmRKSirmApETyzaEhLMSrkXfq7KxloonfRQyGQKdI3wGo1hWJLRhWayxqvujofwiPeFfo3JCe9mOdg4HsbQmpBjXdecJeFV4Kik21Dal1ZDrn48l9YoLw9rNCkl6TSrFxOgwQ8N56hWDEgmLl17ax10/3s53v7SH7poYrcrHh/pzjFQKxHpSHB4tMKlGRXE8Q0UqljpICpfphEfUk34kt695JTbGaI2SrVqpYLSWinZ2KrrO/70sXTe2RWiLgnBalg94WoPBwpL+BHHZNSDMIwGycyVcnRHumH9Z8p2qGnqFOYs5Ea/HXjrCwZMzWLbR8xZjkyqKpK/ZmSqeY9G7olV5PiniN6VjRuMGKjyEV90zpF1ggyEcvKJc0rtQMWBVnLJIfkZd7yXLNhLmp6VrehicrDKuHefDp4awg5IaTzb3/OkETZ7NrkP9wpLHLnG5wHg88eJ+pkcmKA+ewiln2L/9NH//mcd58qV+9u+eZdPaXi5e16Y4UyA/l+P9t69XgX9snuAuXtLBBjUejLEIX5Z00tvVSj6bwTYBVRkgFveob6hRcV7DdZe2c8M5C2hrjsre0+zZM8qClhS3XLqU5pY0F53TI1s50rdPS71LY0NM7yntSLrh8MQTnnRSwfUcje0TYg3jsHj5SorCkUyIbRvp0khvBboWtMjvcxzqm+T44VGiykVr1vZo/VEVH5P86sk+lm9eyVvecgFF8RDbsnDki3PaXVXfkPPPXUJ7Q5Q7r1/Jot5G1q1ZxOu7T1EWFpLKkceHxZmEsTAeLlu2gD0HR2hUrupUwWNbLv39GQoF3VBFeVs+Imy1iXctX9CsnYcqzU318suSeG1xlt0vv8xtf/URPv6VX/K2v/0EZbFu3/dl7xi2V0NdYxuJeA2WAOtGXGJShhuJqHNSi7xvHlCBiIPjeoCFL+UHQqaRIULAPfXI7/m3j72DX337HzVegenxk9imwKFdz/Pa0w9SmB0kk+nHlnPYVh23veOTdC7bQtidevXFFzixbzu9PYvY8+rT1De1YDd3kRk/JkL2goJoK3VtC+a31yJehBPapjSBEfDKXHPzm1i9fhNLV66mZ6GUH4/gSskH9+5l4bIVTKtCS9elVADkBLIKpVyFutoUyNlsxzA0eIJffPtfMQLyqZOn6V6ynkuvfStLVl9M5+ItfPy//of2rmV88svfI9nUTllrWC8yfM6lN3Pnez7EYpHxmnSU9k4FUOmsrb2DytxqDu2pcnjPkIJuhUy2TFkBKyqjxpMe9W1xVcoTnD07QGN7M2V/UrJZ3Pf71/nNz17k1KlR6T0p21i0NTbjWS7Ghj3bT7L91aMiXTnZQD/GCKw2MY3Z0dPB3t17OHn0KEcP7Sf8axf1AkAk4qorZqgUHHU8y9jSTVgJvv78DGePVdn12jhTU2WMZURoi/zypz/i/rvvIh1byqGdJRUWcYHWEV7KKmIKKKYTOoIlMId6th0LjCDiI9LiY9n6qoxm6UMiFaW5Zj1N9RcxO95BPFIHtq0El2Xn9ldw9FkQUhHxa3a+8LgcxxJmqnLCKpZT4Uv/9NccVefa2JoDvQzYxuBIVhN+1S99xJi/XA90ToYkMAESAUNAiE90X5hAghC3uuDrOxonvBfdE44ZJiujDFT1faJWQTaBiklpRItozCUatSllRsie2UNdMMntl/diZc4wMzEhTBeISBBPgUNLwok7Ch4l0g1p4smYbOTSVhclpnFtzRdRwRd380RtEYbpo+zb9RwPPnovz7/0BNu2vaIOThs1NWkmRehtN8qll19KU2OL1u0qGWfJTE4wqQ5dRL6QUye9Vfc2NDSSSMZp6+6kKLIjfo9XE2fnnl3cccubSetaSZ3raW0P1ob319Uzqu3mRj23qK2HscGTtGsLMTu4RwXd45QVM2ZDMqs4EZQh7AL6IqX1IveB7cwHtEA+FBZurusQ91ySsQiu4kMiliDiuVjScSaXpbkuNi9v1+IllI0rvTSz49BxEtJXTD5oSSeexiiLNBdFxGIqAm0RB0sTh/iyRG7WrVqm8cpcf/4mrjl3I9eft0oBd07+VdR5w+HTZ5SQDRqGnrYaoo50NTenwDhHIMA21dcTtazQ3JhiAb+Ql20NCkx4psR8LFNj4dJLLiRRkxIWI/z3l/+Tb/7n1xnNT5Ev5mjwEowpmT37/Avs3LaD4wdP8PXvf49v/uB/OCVdHj68j0IuQ1x4qUnGqUnVyK6PUaOO4+UXrafvxGEG+k+paFXiFNGp+kVCQofwWxWRzmUDxIOIROIK7BWKKnDKIkwVJZ/GlgZc12NuJqvQVSEiXccTLjEVE3ntZ4+OjSHQEY270rFP1QSEupMzgYGIdFpfW8v0tIpkEXNfxVVFeg0U94yp6LYygc4R+Bq/RF1djR6rcuZMH47n0d3eyYMP/Yk7b7+TUI1VYcG2NbSxmc1kJW9BMa7M8MgoyxYvpndRM02NSRKpBBs3r1OsLhDI9yrKG+Joms9gW54IegWdZlqdY8tyKCpOnjh+Rrubg+w9eJY9u04yeHYCX07ry45n+k5rroDTQ5O4snE+m9U6bZQOZP+qhq4KExXprkBJhLGkfNPS2sKKFat5+aWtYAy+ChlXBV//mT6i8RgVQlgE4Etn2u3Kz+YoKknnM3NY87EnQGohlM9YNtGIfDka07sOkb6I42lHqSTb5+fxlpmd5cixE7S2tCl2w4aNq2jobOX5vdt4be8e6hNpFne3yKcy84n6VP+g8kEFS+spiyz6KqwG1L0M9T6rjt60On0zOgryxWgsRlUFREtTCoIKtvzHV1c7L5zMqYuNkTeZQHotYRyLqnQWjmmLnFUVFyZHxrC1Jq1I9wQhZMCyhe8yw8OT7FYTYErFnONGyavrH3VjRLVGg9G7hycZK/L7cGzfh+7FPex4fZcKxBT1Km6mxqeFyRijE7OcVK49MTLJyPFRIiWX3AA0NDfQKhJ+4lSJg3vH+eNvzihXjpOfyPD6gQxnhnLkshU60knW9jSQTkRoqI1Tn/KwTBVf5EjmIiTZvuJFpVSczwlG6zS6YBmtX59DW1aE0ZwafQ6W7oGK7FvU877AYnTM5x/hw3NdLGEvkA+G10KMFosap+oyl3PJVRzFfxfXtTC2Q2C5eo/iSJ6eWo/+U4MkEnEi8vtYPC5NMf+q1+7XHZe2sXJVs7hJAx2tEf76zsuIBxFuuvpc5pSTt+85TnawyOoNa7TWmHBUQeGWZE2MtqY4b7xkKT0b2whqXHw1NKvy0Y7OJq6+5hzWr+qgq72Gx544y003LOfclc188psv83dfe56f3HOEXu3weREVepLvn//rcZ58PGxSwVy2xJVXb6KxoU5qCsSv0kwK6y5E2YwAABAASURBVKmEJdukpQub8y9bLDz6KjyzbFbH/KF79/Lo3Wd46qUx3ZNi47IG+gZG2bqjj5IKmzUb63nvB9byD29fjVGMufr8XlYvqGH07FGWLKilvaUW1zb4woyvX42trXjxJMZYWPPnfcXNKMlknG9/+4MUKwbXtYlI5zNzRnGkRs/6yoEWv33mdb72w2dJa4fYwxcuHVo0flm23LbnNK9sO4ZrGbxSjvxQHw888BJbDw2QjLtUhV3PceQDhgnlt8OHz+DKHw4eGkRJj/raBDPa8UIvXyHB2BYFxaQ+kfHX9vUxMj5F2HDSZay6dIzs5CB/+tGvWbx4HVMzxfA8lrExCpqnjp3h+hvfya+f28n68y+jIscuqzOQTDbyo3sfoa6pQwYv48UckQRDVd3NcqkKRlDWDwLycP9JTux7jWJxWgs1ul/XFaSWbDqftdoC61q4hKmxwxw++JrI8K1Em5bxzn/4HC09q6lv6eDjX/xvBeYCmbHTfOMT7+aJP/6EJ+59kK0vvE5LWw9WLAUE1KZtpiZG9MnStIaT6rB944uf5sWnH2FW3TpfirOk1JMH97L1mWfxIh7Hjw0zM12SuJJLcjuOy0WXL6emNqYKKUNNMoKnjHz+RZfz1k9/g3jn+Vz3ljdyZv9BLK+R8665iW0vvSA91NO78XLc2m6S3R385Pv/w59/+5RkyJGbCxBsFChzjAyOMCZD5MrjnHdRJ21tSQ4fOcLIyBAYn03nLZWBfbLZKZ584D727T2iarKfnLrv3YubuUpON3xmSoHPYnxebotk2mPL+evo7F7MdbfeRklBNpDlQzvNagvjDW+8jbe+62/oXriABjnbjbdeSW2iVYQ2z8WXXEoqmcbIHnZoLwWQ3Izh1P4K40M2hbxs6zk4rkVUxYHjGh68/xFefPxFEiJJF6qQkIlJ1IQk0RaUKwpSVYwFfyGuAZZjzX93bJtI2PmwLBzPZfeuo5J9Kbfc8UE2nX+1Oiy27FyZx144JpIpXEcYGCuyTTkMhCai6rnAst4FpJMxbMvRnKBYiNEfwpdBnwzG6AgvYBAiCBOGPqA8TCBd60c4Yf4lWCjA+vpsdKAn/nKEN1TxCZ/NV23mtMXuKmEFlHR/oPlD21bxs/04lbMKAFnu/vNvuffpl4ShOvxiFt8qKkFXQL+LhQLGOCIcGUoiWuQmuExdxaQInCMiE8yd5cyep+Z3UnKZ0+RnRxka7ieSCJjR/af7h5iYLc4HXi+RwtcaJ7UFeGZggsJclfxUhgMi4OXyHGEw6e5dzKxIsyesG3wVOGXCztGcyGBZrCX8B3iXnX8xEQWUiBJsaOd2bdeGnaXlKkpz0ntJMidF0latWkRRMnZ115KfHmT4zIgw7Qi7k3SKHBjbxxY+oq5DNLS15kypmK3VEVfSt2T3ULuCppJ2FZBEVR9fXfz6VIxAiW1aW3HxWJQaJaKu2hqtQffYnhJ5kYqCo5GhaqKGm7es4p1XXMSuPXtFfnNsXtZJR20tJ0+fpjmVpDWp57QtWilXeFyNg4ICvO3YNNbVEr6yIgZVvNC8ktkW2ZTskjmvYiRpW1RFvGanzpKI2wraVbq7m1i5cimB1lBfX0dLm/xHCadv8LTGf5L/+s7XefaVF7j3/vuoV1IqSb9ZFQ5nBwbn9R1itbOrnSUrejn/4i1cfPlFXH3V1ew7foRbbrmVc89dJX9yWbl6JQUR+9tvv5077ni7CuM6jBWVnBaO9Gpp/b4UaCyXtOQIfSwzM0OghOTpevge6B4jnwv/02Kz2Sye55GUfi1jCa8WxhhC/6qq42sclyW9izh96rRsIpRLx7aMpFtkl4p80shlwmcsLNsmm5mho7OdY8cP09LcxGsiTlnptq2rjecUB3/6zR8IS1XliTIYm0rF11yG0PcHx9XBTEa5SjGnNuVSUaF0+PAprSuGZVkgUl9UoWCwKRSLFHTdiKCUNX5Z9sjni2Rm8gz1jyo2lzGSLFyvEbN1hN9QHzn558jwBEbjDWvXJdwJDEl3VaQjfLeMi2u7ykOefNVl46Z13P2HezC4OmzCQnBudgbsUB7pSQQsJGy+SG2Iv5CIZkWOy8KVH1g4ItJR4TUk8q7nEo97OPKzqkhdWWsoq1CTEqhoXYHIa1lHSaRv8bLF0l8jjm/R0dXFotUrePLFF1WgPM6ZE8MqHk7y0vaXGJualH48LGOJiNvce/eDvPTcayrKa8iI5Jc1bkUyhgQm1HW9CnbPtbRGQ4gNtIyiZKjKt3Rm3qa2MVjCiGUs2byKJb+oEZZmpzKU1eWLaQ2uzuW0u4UinxeVbmR7x3VJaLeprbODquxq2Y5ym+Kbuq9BEIBtCHcPxXtUAEq352xQsZdhfHSSxUt7CfXjOBHkUqxb5NG7cgljGYdl2i1qa7P55N9fSabk8Phr/UyrGMiN5bliXScJYeDQUJZpzWM0zTkdNbzpol5ms0V6uxPU1URwtR47tBkGy7KlMxdj9NkgUxq0DHQCo/vmZdU4Fem+ohxjS27Cl25DWHLlO8YYqvIFLyrdWxYhdtK1aeKpOLF4lMBId75BMECuR1ULD4SHAJtozFbzA96xKUFjGaYmZzFWlWUrltMrX/M039JFnYxMw4EDwyosK/zt395BOQ9bzlnK/jOTXKqdrO6OFpao6ZJRQ+zjf38r8ZoUU5kKtc3t7FRBsv/QaV7eMcjQdIXp2TwNEaOdtDE2nHMhd75lE76wWVsXozpV4PY3LCEVcRR/OrniyuVs338KQZ58tUhOObJHneBSocrA2Qn+699/x7gKKQSeURU/MZHUupYeTvVPah0wM5ojKSysXdbEtlPTfPGeQ/zsj4cZFUeZLcG2Q/20LGpkxbI2IvEq77puMX97XhcJ+fBkweM3j+zmue2nVBjvZuP6BYjwYMmwvviZMYbhgQG2axfPkR38akDoa2+8+QpuvvUynnx0BydPjJEXTu1YnThlwA9/8LDsUAUDEc/h2Rf28LVv3ctNFy5RQ8dhRrvyluy+dGEjN125kv7xgnBnOGdNC/2jGSzZI7RjXrmutjYlCBhxqCpFxZ13fnA9H/rsQm69swvfKeILN2nZwbLQKyBd54nv+PJ4PSOZctrRiiUcrOm8zYr1G7j7Z19jduS0qr2CHkABxhNELAE2wZrNmxnun2PRqi30LFjNj+97hoXLNzMqAS+4ailt3XER+oqesWlsS9G5oFnAtgl9zZUx48kIyRoX2/YZG5mhobGFj37qi3zqP75IvzqzR9RNDRV4aO9WfvDlj3P26Kv86r+/zPpzt7Dhkuv54mc+yrvecC4P/O6nctCF1Dhldr36FGPDg7gRm4HhPmwnw13f/A8FmxnClzGGE4f3az0lctkZKqU8Tc31bD6/l64FjdQ1erR2JAmdwnM9Vizvoa42ytkz47zy/HFmp4u6v4W8wNbasZCx0Wkifo5UjS1dTHHqwAHWbzyX7lXnCzyNXHTVdSxduUXjbOTQCy+SU7ILZYsnGlmw9GIZ5iM0N7dw5MBebV2PsX/HNC88OcyO7aMiOxb5YlkACnjl2YOKwz7GBkdra22v541vupx4IkkhBzu3nWHDeZdj3BSjo2MiNgU5pCHulli/dgU9S5exYfM5Wks9gYKfr+R59PBhlqxZTWZukjl16srucXqWudz4pgsYHTujbkQ/tmtTCP/6RtWnrCOvTpcXsRRI49KxJ3uKWEdtbIEwVJrrWRSKc2x/7VUcYylx+BrDp2tJipaOCLbjoz0rvesZOY2j9bjqBFkOBDJQWUmzVh3O3jUbaV93CXa0gXMuuIJb3/Juunp6NW+NyE2VudmCglQdluVSUdCzbIdoJMYZdQEf+v0PGR87KlDb81gr63og7wpA5/Q7BKDlEwY1o4reMQa9YYxP6MiKJ4ClP0gmHz88EeiUvoXBN9AVS18tgSRpV2m3ZslMj2F7UXA93YWcL6CSnyY3PczkTJ57HniKcrSLri1vYqhgURLuqnK4MBEhqcr5HCVF0OaETZ1VIC6B7n/gIba98hJTA0cYO3WM4sy0mqUzsl9ZmCiRamjHceu544Y3kZ3KUsqUmD57mo7OTkrCTb5YEQ5KVCV/TIkvP5dh345t8rkkBSXdvHRdVeeqriYpgmNRlX3LemZ8bIpMvkR9jfRrHOLxJGf7zvDgH++VX/YzODWrJBFhVH72zDMvsGrZEuoa0hw6uAe/OEJ28iQ5YcoOCtSm4oQVf2NtktpEDEcBzsjuriX9CocFkRFfGjPCT5i4CtJJIpFm//4+mjRmXnpCXfbAdVi6aCEVBeH5gkBJtUkd2J7GOmLSeVI+ca1wnlbCO3T6pPxtiQLnOCtVQBw4eoynn35W5YtPW0stjuKNL9v5smH4E+hzVUf42dJYs/kCtjEMDg5w9ORx4tEoF8h3LjzvQsbHh5id6Me1LQLhqiSsT06Niki+wrNP/J6f/eQ/+diH34tfKJJ3AkxzmqOn+9DCqWtuo7G5keVLF/LGay4nNzXJ0MAQAwNn6B84y6HDhzh99ow6QZPyoSIPPPlnhlQw9Z04xtmz/bzxzbcyO1fUFvnraDFKFh7RRESJNQbSqS9c224EOZfsE5tfQ1AqK9ZVFTuqwoqHsRwcx8ORPtM1CWz5N5aDZSwili25y0SjcRKJGBURvWnFK8vYgNYrO4UdQDCArW82xraF9SKXXHEplUpO5wOmp+fIiLgb+UZORcb05CQ/+vkPeP9f/bX05mPLzxChdSVDqEPPi/HcKy+KaMxQJ6xtWLdQu2cZjqsLHdomVROnImzmVPSEZgplq6mpEYnOURYxzBeL1IkAhiTR0riOZLIkiedaio1z+MYI2xVCfz11+hQN9Y1Yto1cbD5GucbC1tptx6ZUKrB8xRKOnzyFG00SLtXoWsSJaqyCipGI7M78ocCAXItQh64jHdoGJ+ISUZPAdiwcN9RRQEmYzWRz6jBntI6SjiIBVZAefGGxIuLgV3VGhK0q+Rcs6CaponNWnfzJ4ZH5ru72A4c5Kqxce+31XLrlAs7fsI6oU5EgFa3PIl5bJzmiTEjXkZiNI+wlk1HKIgXZbB7bs8OlENF51zFY+mOMo3VIPukv9AfP8zRegK+4YCRbNXwXxqMxl4HT/bjza3LnO/NOqDNs6bUqnyzR3tasPNaodQXKGwO8+NzTmqFKSYXE3FxBdnfJCoup5lblKIfzLruAI/v309zYTE1tmmk1kIZefJZWERA3Us8i5YvnnjpINJLg1deOclCNp1zOp7m2lqamNM++OkxHaztRL4Fv2bQ21XB8JEe1FHDrBT1qPJQolIy6mD6WBVqozFXV2srzMlYqFcIj0Ddf+tcNhO+hHkr6PjhVkovZ+NKa0WELQ47n6p5wPJtAQCyrMAmvNbU1UV9fi6+YVKPGWyTqqvO7mIaWFmEoSk26ltq6tAreWsVCw7KOKN0JD88PKGhn+qD04Mvu9XUpNcUmuW9nP75EXrFqqZoTwypLyTEmAAAQAElEQVSqXiSI1rN773FeeWErvZ1pGtN5OuxxqsdP8dZbLqZNnf+unhbFvCwbN3dz6tg4m9b38K3PXM+FS5qJV0r84Xd/ImJyZOZy7Dw6yZd+fpiPfvFJEun4vP/85nevqbGTwxN+qrJ7POYp9seJRGLUNzSybvUiNm9eQk9XK7bjiDMUidU04QnvnuLvzu19LG1L05J2OHJ8knRNjNtuXq4mpMv67qTWH1MBHmFx3Gbj8g76BgO++MODzFY88mKwmlLzZ9ioOPvwUyfoG5imFO5WSf/GGGGtMm9LfSRQrHNlj6uu2YSR3n/126d0zijWobw0RVfa4qIti4gqR+hWyWtRkS/EPZ+/ftd6ZrVTY9RV9myHQydG8VJJIlrvU9tOs+90kY7OOtkKqno4qeZDjXRUkc1XbWnie7+6gE0XOExr16i2JYblID1FpI+MMOXjKgb3dDYRvox+GQwrtf5G+ZG1eMOV1Ld3ky0Ms/P1Z5UoZ3QZWkRCE/EMi5e1MDTRxz0/+RxNNQk+9a/fpLVjFe/+0HsUnI+RrB9nwYq4BPN1VJkazTLQN0rvkrW86+OfwrJdCRBlQlXOXLZEXEBLN1a45zff5osfejvf+Zf38rP/+hTTkyNYlgVWiYf/8HUe/t1PeOSeX2BEZpva20gkI2Syk6Rl2MvUrdqkLcSqAHtAZPx7n/8I3/rcB3nonl8rwJS0xECB0ZKSbXwFZMsyLFnWpbmjHD08wOTsuJKUNR+wI1EjB25k5bKFbNm8DCMiNjoyS0FbVRdfdJWCQYNI9QhHj+zhj9//by678iJO9o+xYPUyKiIHHR3dlPKz+EoI0yJX+577AyMDB1VJZbjsqjfwng9+klvf8RGWrt5C77K1NDbU0NHZzIo1vYyN+OTyVXyV+IEO142Ry1axjS0bWNJnoO7FOA/d+4rAVsYmzvKNa/nHL36RbnX5pzNTChdw/OgZduw4K4fcz/9+478YHuwnKYK1Yf0a3vnOd7Jh9TLu+p//ZvDsEJUCPPPn00yNGZ57Zhf79hxGRTsVEa8wKPsKNo4IcJi8i2Hw0+fmtnoFgICKEoIv0AXyDEsy2gJroVAQ0JkvrBwXupY6pBotkilP1b2DsIerYI8xWoM/P46xbQqFEte+4VoGT+whmDrNOz/ycW75q0/RvOIiBckIMTsGgSN7+hTyPhWRM0sh3JGjL1myjEl1o6Zmhhg6sZ9YxJLN9WP0bsDWR9uAfv5yaG4z/+n/zhm9616d1r0BxrKwdN3otyWNOsZXIg40vw+WQTCj7+RRTu17jkQ0wHaT2HZEa87TYs9xZW+S7NQoibpuVl/0NuKd6yiru33s5Ih4RVnjVHBcVwneVwCIYVXz8ofTHD8h3WuusvS6bv0GBZcKVryRBvlXomEVxJdQ27OZklfHodODPPnMg3TUOVRnBgj/EVilkJcdxwj/8WNT2iUZNyTr6lh+3pWMjBUUfGfpH+pTEh4THovzxCgQTjUliXiC8dExwmA5MDDITW+4gbJ2OqaU4E/u203H0hVktVsxNzdNOahQjsY43n+G6668XEXErAqeLHOZafqPHySlQOWrgEM61GJBVjbSm6V1TYpATgwP4KtrPqeiwvMcrb+Kp+RdzucZm5gi3diI7UWIyreTKVc696lNpTl+9iwdjfWsV4dstZJXSyJBUzJOje59bvcBdRtGWKziQsbQeFF6uju5481vwhUuPduVDS1ZE2yxImOMxAqYy88RipnSGO0qKBCeh/vP8ugTD1PROt986030dHSxa+fz6sqUeOnV5/npr340T7q3v75N3ZH/4si2R5gZ7lOyVKy0LabVxW1qaqCsznuD5LVFtMKxCoUsgivnnbOGVSt7WL9uMYsXdeBJvqJITiE3S4vsZQKLOe2oLWpfwMtPP8/ubXt48fmXGZ+YVMyK01CfpK2lgRbpyXU8wqXUKY54iSheLCq9RcipK2NjcD1P/hhgWQ5VY0kXLkbr15l5HwrvMwJ0+A/4JienpTePw4eOUZCvZzIZ5tQpLKjALhWrVGRTX76OXoH8r72jjVYRq/17D1PMG/btOkJzXZykXLVczrFi6RLOqtt0RDuF77j9rZQKGdnA6D0XjkBStpvL5BU/j3PLzTeztLeXjvYW5Z39HDh4kuxsThiO4NjBvC6LpSrZTFkFyRR79p9gYmSKouKGo6CSy2RFnvK616ck4qMJhO8SZcWviGsRlR7S6Tr8qsF2dFgQkkipRHqo0C6S1NLcxIljp4moUA78ClERpamxEQwBvvJGIGxUlXB9PeREIkRjcSIqvkIbOMYWudN8in+lXJGKuluB8F4Mux/h/RrTR5CjqtECLI1qW+FvqITkQmeNa1i4dAHpRIxSJqc1VyjpnnEVVfsOHtLaPMoiqZbGMZJDj+h7FV+ffflxTSoBeicweqsSjTtaWxlX8dDV2EZ+6GsNge63JEH4bjS+Jcw6to2RnCGWQuJiey7pplp1T4tkJuZIKH9YwpCggl+FsONuaR7LdkDBNZrwZIs8k2OjhMQz/Ef6ZenB0zMR2aemrp6CuunJeJR0KilfKVBXV8vU+CBNLREmlMt3aBc8P1RQU8Dn3seGOXRiRrbOsbijCVfxY2I6x5CI9poNPepkB9RJpvVrejihzmnU1vxFKPoO/SPT0ons4YeK0qE167f8AML1h8S6KntWhWEU1hubGunQDktNOkWf1prXLgK6IDVh9KAvMh7qqqT8fvll5/Pud7+D937gHYrPBRzXoaGhntXLa1m3rlV6itLY6OqpivTukExECIrT/ODhfh7ZnqdxfT1XvHmBSK0j25U53XeWCRWkb33bSt73oZUimoFy/jijA6dZvX6JCvyzGONJ5wGv7htmbLpKZ3ctgWxaVcHZURvjD/c8DQriZ0byHDw+zetbTzI4MMmsV0/ZidB35IR8c4g//H4Xyzes56LrLuKVk+MMj2fUkZ7inHPUtR2e1S5glVqNNzNVZM2KFazRjtwqHcY4HDs5yvj4lHK2/CIeV9HXiC3bV8sBUc+lu7eGTW9o5fLN9SzvrFVeSrNqWYuI/DhzOUMLeZyccocwEReHu+e543zuxzu1A5OX7EbjNbNwxSbGxjKykeyoRg96RSMejm1h9CdQXAxtkkpG+Y9//wk//uGfOXt2EtuyBEEj3WT49TPH+PUDu+d1G2K5qLjleg5z+TKf+K/nSIs3btncQ1iwh/HkN394jTC+FbSO3zx4kNOnJrjpsi42r28V2c8xoBjT0FjDggVxpkfH+f5/bueeP03zw+/uV84uSdaAGjWoXMdW3CkqDpZIxiOyl09ahLpN8dhTHLBi8QZefPYpLcbhuUd+T6DOUqo2qcQ8wuf+8eN89sO38OfffJ6IO8TLT/wvTz90N1lVAbO5OX7x03/htDqH4yLNthzVV9VRyJW5811/y/fvfoDrb7iTiy65jPYFNlff1sSy1bWEgJhVAB2fGGVo6LQc7YSO0yxfuZy29nY5qc+QusZFBaopVeV3/eDrTAweU/etRoG0rG7PUbqXbaK+ZTGBHyghZJXcDzA6eIKm5hTp2gjpugg19R5dPQ0EJtCiA04cOYvt5pgWqCdGC8zO+pSk3LB6GRjo56mnXuWVVw9gdL9tGzmQ4Xe//gWjIyNa7xT9Zw9y6vBWnvjtL9lwwXJ61qzA172JhMPB/Qf4zfe+wK+/8Sm+8aWP8cdffF9BJEkkHeePd/+UT7z7Rl555iE2n3sVU7MBd9x5K+9+z5tkJKjI2X0ZQjGOfHYOTyS0qiCgobGxFLzKZNQNKinAjvaPyAZP8Lv//TcO7XxZAI8oSPts3HQ+n/3vu7j4its07rsRg2NOSfsfP/kx/ukzn2PpkuU8+KcHeOtbbld329c8FY6c2IvlVrVe3a55bMvCFqATCpjxmKMg7Wrs6nyinSvMEAKpUvaxBSg3YgTOIuG/BDehlJZDoAScz8ArD40zcrpMXp1U29jUyHFR4CoL6DJXGL8Ik0RaHc7HHv4T432HaInKhvteZXasX9vtC3nPh/6etefdzOXX38a1b/0g511+p7bPr6ckbGVnZtmzcyd5Jf8lSzdyZMfrxOLh/AGG8NB6DNjysrArbYXn5J0GMEa/9WNj9Ocv3//vFMYySAVIFfCXqxijEXWUZY/6liWYuoUcOX5SOhB2RneyxBXR3FDP/Q/fg51qYckFb6EabaWkSsXXvBEl4gq+fKtIfuoYx3c/jJtCZLhPxc8ppkUqa2sbcBJ1eKlGLr/0BpxUt4h0E07TIkx6IaamG7duAbXtKzkznlMSmeT551/i0MlBylZSPtPKqZMnVMwNqQjr49Deg8yMT9Pd3U1mfFRBvqTgUgMGpibHCfEdEqhAgdmOWkyqm5oTMVmnwOqqkJlVYOlasQq3RoHUipBTcqxpkO+qmKkELk2NjXzwfe9TIZGlqqBpY1ObbhNpqmHeH9UBL4j8SJ246jB0ixC2tjbjiX111sdY29lCLjNNOu4yfKaPNUs7EQehXJ7FLk1yfm8XberoWLYt/JXoqq9hXMQ1qyLCcy1ijg3SaSYzyZpFi8hI9lQ8pVMB8ViU6cKctiX/wOPaATC+Fi3bB+oSWbJjiLuwGC2oQ3vBhvW8+cY3MDw9ztToAHt37OTuP9/N4NAAv7z3l+zY+ii18oNnH3+UZ55+DNsOCLRtWlKXGy+GYj6+/KWoDtFybe9mpceWxjTXXnQulewEs5kxYpZR8XSK89V5rKuNU5uI05ROkorYVNXdbFbzIq34YfkB+dIc3SLdb7jpCvrVIVmlojieiEinFUaGhxkaGOL4kePME2ORqcz0NNOjE9o9G2RKOCrLTiFZDuR32ckZhlWIzYxNiKBYinNFxRkhUYShoushCSzp8+TEuK47jPSPz5PWyeEpxgdG5L9DDPYJT8fP0ne0j8HTQ0yNSd+rVqkbdi8zMwXCHbxMVo2XpR2KBXPaGSkoGR/j8ksuVxzdKntW+Mj7P0CxmFdMixCPe7JnheGhMWa1hf+Dn/6U5T0r2bNjr2JSVTEhShDYjGke9H769Bjbtx9j97bDhP9X4OPa9s7MzDEzOYEjDNgiy9lZEapyQTgzOudo/Kq8rsJyxeb6pmYVt1UQBExgsMN34aYqewXaxbn6yit44rEnKCuOVLXrUNW5YiFLQd1bV0WXZdvEEwliyYRiYYyI64HiQKjjkghOWXgMFNeqIskheUPxD+NLhpLWXCCdTuN4ekYYqcgPbM8hGo0QibgYYbKksSQWYbzp7OkiIWy4jitd6dBciViSeDQxT5jDOax5/EKgZ/Wj9UZwsZUDoto5zhJTcVtUoWqM0VkbX7HaCP+uFh7Obbk2xlh63lAuKjr5lu6pEMYDy7bVzCjjRqPUNqQZ6h8WLmzNYXH0+DHJ4IM06wqPo4op4Txt7c04WktrV6fyY5688Fcvwuo4LrXpWnytb24mQ0zO3dLZxmF14jvb2rFUrJ0+1s/QJpfUmQAAEABJREFU7Bx7dp3mtX39qAbg/NUddLU10tOUJKOic2gyKwwZLt+yTMSzIrsUaGtvYPe+Pgpa4+9eOMaz+wfZfqifggowX0oJ82aon9AeVfmIUUCvqUuTqElhHAvXdXREtC5nnhSV5YO264ZL0xFg6X5buqiE5/UeiKBv2rKeD//dX2NFfOkLkE5tx5sfY+3CGs5fanHV+QspKnc31sHbb1vCPd++k5XnLWbcCiienSY/l2NanCcei2M0RFHj7915mj2vHsMyFpYs9soLR6irqVU+lH9oB+M3v3uewvAoDY0tZGOdHMsUOLF3nzq0UJdwufDyFQzKH+bUDJnULua3/rCVNRev528+eBsblnVy+ugMJadJcWhKNjyLbWzq6hIih+P86c8vsnzVemGuTgXmQt2T57d/eICt23fx6GPPsmvvMcL/8EGteKDnuWqgTHDq6A4KSvCW4mA0Ylh+QYLeVT7T6tQdkK9++6497Ds+w+mJDCVinDkzwqnxCvWWx+vPnmJpVy2NzbKDdCIV4Mt3LCqEOgm/I83IrFRUxVW1q1MRL7J0wsgmJXGHyeEJrj5n4bzv6FbdbuSOVeZEyCem8sI1WJYRpwqwFR9EqZQrs7iSv6O9ibx8XMPJ/gZjATo6G2Jco+Lo/HPamJmam/el5qaEYtAs+1+e4b//pY99+wx9fSVmZ01IY6hK7nHt5LoRB0/FzskzU8JuK7de3ktWuW/36RmmtVNt1TrTdC9oxfbgxOFd3PvLH1JWpeZ5CT75r9/k/Z/9FivOv53nnzmoAD3DXPmgtr7H6F13mbrZ13FoR57psUBrNVS0PZOI1/OG2/6Gl17cyj13/UBd5ik2nHMOmA4mR0sau8qkCEJ1HqAOdUqc01MTHDmwn4ycrSCgdHS007NwIbfe8Tauu+mNHDm4TworKjB52mYq8Yl/+if+8Ju7cBwHR45Rk66jOFdCaxbJihIqODNT5OzpURnOo7GlES/uqPvhE4tGdFhUS76OQKApaWzDjDo2C5ct5oY3reddHzyHv/7oOq64aQlr168UIBuIpWq54NprePRP/8uXPvBX7HvxMe7+8Vf54offyt7XH+EPP/4mR/a+RDIVJaK5Vm48h8M793Ds0EEcD04depW4N8V1N17Hq8/v4pF7XxbYDY4lCwMJFQS2ZxEGW2PrnAmIOHE9k8Q2FpGoq12AHmZVXe597Ti2HadYqBJIj1suvZmO3lX0LF7OiZNnKUuHU0quH/zAx/nEJ/6BBx98gB/84MesW7uRO952BxdddDH5bJHS/PPIrhVJYAiqPo11SRIxG9syGKNzFUN2Ok8YuCSG5gtUpVVxBF7H9QTuCuVKkfBatWrpukdexUMxi2QtMS1bIxTbuj8svEr5CgXZqkZEslYdw3PO3cICBectq3t5y/Xnc/WGpdx07ZXcfvutvOPtb+ec9efzyc9+jPaFq7n2pls1kpG8ZS688HLu/MCnueyWv5UN/z+2/jpAkuNK90B/kVBczczDzKCZkUYwYgaDbJlkWsu8hjXD2mv2rhnWbMuWZdliZoYhDTNDM1NxVeb7snTvfe+PV9PZlZUZGXHi4HfOKbUKWMaUDwP4OoL38jVLZ+Uf/Spff+M9GKXdaY+6GPx4PgYPW+dGZ8GPpTmNPlv6kE5PYbKTzJk9k6HBEzQnjTJUn5/8+ucCtidU9dtHOjWOJccRVNzyxVE8bxzfLnFw+0Oc3v0w/UpmpieGxC8fx43T2NZOIl5JvK6LiVKclhZ9ln4GTiGj4G1ZNnnRFTi0rNYf9eMMmCjnXX4pgyMTAlX9nDhyilCsQkcNnhUmrupCaWKYFgWoelVPd7y8mbHBQck6R0EgpCIeoSCwk07JAWZTqkr0YclRvvzaS3zwfe+jsb2VpevPoVTI4JgidjhOKl1i3/bdDPSNlf9sVlUyyk03Xs/Mjk7mz50tfvu4ZUcT4ZQc6uHDZ4iKdxsXzOWClStYOW8ekWSIjroq4q5FxPGYHhlg4cxGLl21gFony+TESZbJ/hLhMJXhiHjn0dhYz3hKjmpS6549xuDwKSUH3WhqFs/ppL66hq07Xyevtr7jOhw5dYqDRw+wZskilsyeQ/Dy9cuU8liiMiSgs2PHTh4QUPZUXR4dHuDxB+6UHU0QgNxXXn2W//nFt3jh+Uco+p4AYEq+IiqtgLz44fkFrJA0xHJlKznZQZ5kPKmuU6oMLDsEkI4cO6bOwjOygxIHDsj2pfcvvvIil59/Ba6j5xQ4QhGHOYtm09zVxbQoizY2clyVmPsffoTrrr2empokWYGLc85bL/sqyP9UMWNmG+0dTToaVTSowhOyty2HIAgV5HeNsXVewti6FjgRHByBz1DYwbItbONhaydZVUYnRscVaNKsP/ccVQh75bdLkjd48iVBQMulswIRmkuffXVeUnpmgbpeJ04ex7YiTKqi2tM9wKo1C6israQAFFQZHp9O8/RzL7Bh/bncdd8/mFQF/PKLNpGaGJVPmOTQvkOkJgs89eQrvPrybv7+j7t4yw03MKYq8elDJ6mrqZUeZHjyyc2c7Z2gv2cI4V1CbpiIG5MsEkQiUQX4tBL2CqICo7bj4BtDQf48K5s579z19KizYnxf+xVhkqPnlZBAysG8mM+wdNlCnnjySVVhJU98fI2NSOdSqoInk5W80T0Jl58pKnErqCqdkf1lZS8IDIidWOKtI7DqhhyMa/TZIgBJ0WicqBK8aXVoXNstyzzsRMQ30amEwbIlF+mqXyxhGwdbOlF0oLaplgo952s9S4mgMSXR5WGMIdDt4PBtH0/3fO0pWBu9UipmaZTG+VrDCARrXkvPyHGF9K5JiMvmo/GwntXzSqhyubTGFfCNL93PkZX9+JorJ/+QrE0S0dhTquSHXFeFlRSIlpbOJmbO6aKuKs5C+cC8+OhEXBo7ZxCpqMSX39PshEIulfE4WSXDrmWJJ4ZIJEQ4AqeOHJD9DtA6v40hL0HzspmMWeDr3pQ6pvc+sosduwa47txOvvyp87lgYyfrV88jJ55EwzaVipFj0wUUbXjtSD89IxmM9uhLfr7niQcG27bf4JfocKQbpWJw3ZIOhbBET1H7nxDgzymh8nTP0fpRydI2Bkv24QlE2JozIlmsXLuch594ls9+4au8+uJW6WBYa2iU4uS0igdpPeFEoxw9dZavfvFiPvjmBViZCZ55bjM3bKjn8nOqSCRCdB9RMCzaVMlWGlVksDA8/FQ3u/eWqBNI7j55hsbKOIdf28ZSd5IFFS5zZ9SR1J6Dvx29+YVTvPjMXpbfMIPYvDgNrRZXXnMRGzbMZNGCFt50aTtf/fy1JJMlojGP1qWd1M6qp+ek1lDysWThbMLSnXmac/68BmKS28T4BAsXzaOrcw4BT2KqujquI/mFxCdDW3sdOSWNGYFFr5RidGRI80dkeyW65lfR1Cn/tmMQp66J9pn1iik5wiGfT75nLZ+4rouL1jYTb66gqyNMSTw675yF1FZFpYMWYdeVdyqw7zUltrkUgZwovwy+4l0gz6RwVCQqTslv5WQrs0T3k1tOIJG9MdIqv/2/X5bkFzwbyH9a2CarZCtfKHFKfuT3f3sJR3YXcgLbMwRjI66FX/JZsqBOuhFhWJ2B88+Zz3c/fA5L59ZyunecdMEQJIxJ2UOpIAsxvKFf0rGAZwURE7y/vOMMrdLNiPSoJNsM/rKV5Si/OH3kOI40rOhlBBq68XXTccLEKxo5euCQHEWU1q42EpX1rFy/nq9/9q384msfYfcr28lN2eSmDUGGmtaGWjpmY1fEmJzOCKDVceN7vsj5F32KxpbzVa1Iyfl7aHoZtsfE+DT9vaN0tHcRCHXm3HksXrlGgSOBL2N54ZkneH3LazpHwT0LllNmQsCkIHOwRXOyoobrP/Ap3vKBD8kASwyqxTE6nGXuwqWsWL8R2YmcbkZzOIyPZKmprhJjHQUSjwDAlMQcy0BJHjwA469tGebE0SgP3HGcfdsG5aQHmb1kKQFQPu/iK/nmb35F/8mDan8mefdHb6OlbR5GTqGqqkZCmKJkcjghiwM7d3Ds6CHtsyCaLeoaLO68/Ve8/torjKsCvX3nfgoCpLGErawxSVXCxZGwjeSXiEUI5JHOTGtPmk/7LHlFuntPcc21VysRmsWMWbMJnAOKGacO7+aRP/+aJ+//O/J3/ORX/0s8UUlOVf+Dh/Zz6Mgh/vDH3/Od736Hx594lJGRUVYuPY+J0TTLVizn6iuvAilvUlWl3r5hpqbyGMsWfSUlI1kyUyV8Oa7AALICxo4dorWljY0bN8rQ8joKuo/eszpy4ndJhiY5F8C2XPLiMWJyQWtk0kU2bbqEv991F++45T285c030zFzNvXNzUTDMQUb5JhtNp6j1pSA1sXnLiIZSlNlj3H2xJGyo08kYnSfPMVkyqeypV10eiDGOZZH3Pbltgy6IiP2Cf5ZuhL8yJQ0rKRTn+BlDOX1bAUFY4zGGowM2xOvA6MLdLDscDU3+WGaaySrhipuuuxqduzezX2PPcShQ0eUzPSQmRzBtXL0n91P96GnOLvrCSaHT2rvacQQInaY6vp2Ba06OhadixduwYrVKqufIFbVgO+EOChQOru9UbT7GOl/SYEOgcJY2MZxi3TMm0tWHZdVq1aIXw30HD7AS3L86YlpgqoWxlbSkiM1OkBNTYx4fRNdy5YzOjRMNBQqH1PT0wKJpTLPcsr2R4fGVNE4pvZ8DyeOHObNb32znBBUxG1cO0dnewsNTS0CUPUCkHnOClBlNEc8FlMymqOiqo6MqmMZObKaiqRsOsW4Kigz66upTyYZnpwmHnJpra+iIhEpn29YvgRU/V23YCGVySjLZ7bTUltFg4DyXrVEjw71Sl0sSgro7Q2NxGMhNsxdSizrcPzgEU4N9HH0zEl+e8+d7Du8X9W2LAXJLBGNqerVzsK5C5lUFdcKjF+ganiwW8A3T3f/GXW3TvGH3/+Zz3z9P/j9737E4OmD4kWBrAJlXlXIXGpSth0mFnbIZH3NDY5lEYslMVZIcgDLLuIIMEcitsZG6e3to7m1ibxAz/7Tp7GrKkS7pQpGjuMC2jEFrRcErpcuWiozy0vPIJ1NU5Q9bDtwhBde31n+j45CApAZdQKvvewKzgZ/vnPfUZqaWwhJ/tUqQFRWJ7Ecn35Vsgpy9KFQWGpsdD9CCYtwLKrPUFTgN7Ylvx3DGCM7ANs4CBMSDUeJVFYQV3s+Hk9y5nQPMm00kGCfljHYCkAl8S04iqrg1kqWHZ0d8menFJSjhNyQ/FlSe65ToCtqbcS/glrLeYZVuT/b28O61Rv43W9/QywUYfWKVUxMTTGoCnshSPr1XlTl/5lnXwAFtys2XchpgfbJ8XGa5QeyAj0pVfnC8QSebK8kGyj5Re0rL93Ny+9lGRseIZGMYxTkpqYmJatpOjta8DS2Tzpqa/9GQTk4fL17WqeoQFtbk8DG0H22H8ty8B7k6kgAABAASURBVCSDaDRGUYCrsrKSUMiRLyvKZLNKLgpYIDuwCPyALZnbrvioAKop8C0jedg4WksPaT6bAORbAf9ER1agIa9KWUE89MRkT3vwxNfynqQraHZPE5XwJZqSfEVONlCFViB4RrcIXrbWKSk+OQLqOXWJCqI1q+R4RIWoSRWEKqujil8+chmaSU9ogrx8blG+LJjDtmxc8ck2vvjtQXBdQdgyBiOf4Ys3xhiCCYICSnVDLYMDI5RkPwsWzsUXzScPnebUiW4mVXmtr29grsA1ojrQD60sXhVVTHuRiBKLkgJrJj2N61oMKnktFNLMnNnKM488gR1JMDVRomQ5LJIfW3juLNZds5zekTxh8fWWC2awTsCxLelI1j7f/s2z6p6PMjyaY+/OY+X1c6q455XIFcVTR7x2JBPLssR/S5vXj7EkxwjGOLLtEkGhMOCNp/E+2r/GFkVjQRfzSkwc26ha6eLYiDUlguLIvIUzqWupVTwrMT4hPbBDIJlZfp6l82JcMDtJeniS7Yd6CYXz7N5yikce3S0+h3l1/wjdW08pFuewOuNcfnGrsJDL0PAoDUqibS3ki//TioWWZFHMF0mI/999WwNdyTxz53YQtwwdjRXUhi2s0jgXvH0Jv7/jAPc+fJyVGzdQdKL88569WCoQbNmf5Tv/8xT79vdqdxm2bj/O6aEMixY2smLZXIbVuepoiCtGFMgKl/mS+TH5l5kzuzh1pgdffIlEHO3bBgO2ZTEwMCosOIYbskmlPCy7gjFVhksaO3txnNGJtIqhGbZtP8nuXT0qslbzwY8uZFlThvNmVjNjfgsNs2t5/sgox8cmefTZnew51AeisCj/lBGOaGydDZYrPSvpuo9YgCd+2LZFs3gf+DhjDBIT27VG79CU6DDY0pOA5uB6cCCtN5aet6zyWD1CcE2k6t0Q6Iglfi6ZK1/qRmXrHmsXdJFMJGiUPO697yBRxbOw/Of+PWc50z2BVJ6cOgv5fEExoICl+YPJS6K9kC9RkP81xoB+pnM+tz91guXSmaKeCWizkg2r+Pfv/oYl6y5QdeAN4hTVsYxFx9xZREPw0B9/xXE5+f7uSZ66/2UGJYxC6gyTU93KXhpx5fh9LeCrvdQ1Yw5BlpOIV9Mkove+9jjf/conueOnvxBDHDHOkoC9QEcpyal1dLTTqzbnpMDByEg/qy+4iKtuvlWCHVIFcEptpjHCYUdK72hfHiWBWE81EsvWnnRMTYzQf+IwQyOTqnZMaYwvRrokK2pZec4GfYZMOk1BgaykNuDQ4KiqJkXyqtaW5Hxs25FYfDZedClXv+fT3PbFr3H40EHxy6KgKsiFF1/Auo2beNd7bmX/jpe4/54/M2/lCjxVcqGSt3/oNtq65gmsit7pPJPjaeYF/yGkgE1JTEaMsW3Dvr2n2b3jBHt3HWL5ipXEE1FyAr6z5tezZlU7s7vqxK968cYnHnOYr3ZOi1oYRs6wKOBi/LBkEmZkdIwbrr+Rq9/0JgXdGbz3Q59WRv0l3nPbJ/nAv3+B5vZOEhUt/Ptn/oPf/Pr3vOud7+PzX/qSFLWZvJx9JpMWQD9bbvfddttHmDljFkGbeYVouvHGW7j+xndTzDuq5hRpbW5l9crVYnSJQIcs47F2Qyc3vf08OdAQg5N7uez6BZy3aTGeHF0kEqOzs0tjDUaKLIJ1XY9jE49Wqtq7gK4OOY1YhOeeeYZ/3HkHf/7T76gVYFDugK35y6ONnte+Y5EQc2a1k0ul2LVjO52d7dx88y3orqonc2lr6UT+SZ8tHK0XD3m0VBepDsk56irleSwCowpcroZgW5YuBzPoneAdtSJLJMM56qMZOitTLG3N0ZGY1pw6zKj2MMnpE4eoSsbI53I8+PD9FNIZjBxkvL6GmYvn0NzVyK7N93Lm4JPkR0/hTQ0TUyXLMS4tc9ZRt+BS5q2+Srrn45gQGemP54b17lG0jYChx7iqA40KWo01ldTVVMn2XIK/RRs4hoJvaa8eY4P97Ni2Ww5zMRPT4yCZikDZUkFyy5Xf6zTH6ePHCZx3XUudVNDj1JGjJFTtS6llGRLI1myEBfh8OTEn5JAVyD6oMe2NzdL7IiEBuPb6SpiYkFwMb33bzVx84UYWqpM0MTklh1RPsqpGtjsoXfHVmcpQr4pMRTKCo+DTUVfL4OgoT77yGvv7epXQJmmvrVbwdMjlppjd1sLhvkEe375D9h2RY0tg2zbT4m9KQMQSXX2jw+KJAKhXJC2QUtvYxOy5C9l/7Igqmv001tWzSNXw08eP0Tfcz4zWVhbMnMOUQNwrL7/K4VNHeW3vdgWWfr75P9/kj7f/gXwqw9TQOL5a1+npUSwXfP0rykMnEzHkoLAtgytAWFnTiD4IVEcoCmRkVTkrCPTZSt5y8kOxZIiCkp9oNEqFnHQuk0MqBZoP6V5QvZiYnmR0XH7Jcso+Yt7M+WRVEU7p2unBAc5UWgyI3hYByvqmZv77v39Ge3sLS+fNICfeZwVEPWMROPi0KsJFOfqi+BNUZ/sFIAM/ltNespmMdLOAbbty3z6OAljItkSGrcOiIF8bfHXLibqSp8fcOTN58cWXsC2bIGgY0VwUePMEOIwxOKEQbjis4kqCq9Rle/GlVwkJNIUTUQr5DEuWz2V0cpRpJQJx7T8toFxUUNRinDx5urzehvPO575HH1SAX06nCi558W5a7euSgIRvECiHX//2D7xNnclli+erY3pUOlygsb4eL1cgr0pxWPQG6xV0nlPiE/AhHyRBWs8XwHQdV/4hS3UywcpVS3jq6Re0k0C7jTgQSDYQh94l37DkesG5Gziw7wiJWCXRWJJwJKbO2rhkkgYLPSvgJdkGZ4H9lLRGTmsXxJu85J/XunnRX1TsKMpm/i8twdcjUqrSBvGpJB4W9FwAQizbISz+OKLT1mEZWwRpdtHji0KD0Zr6LNqm1RUZD5IEdQTGxyYwxpTHBmBXI7A1MhSO4IvPeQX2qYkMTbUxAnAWJA65vC9bLJEKqroaI8EGj8ne8mQF8DUhxrIIZvUlgADEGN/HskWTAEMxAKzyQSXNU1GdYHR4XH7ApSKZBM1X0H6j0ZiAZEhJTQW29mI0W1Y66cs/pUTz2eBPHkp24WhF+c+Pedq/G3IU26ZUYCtSW3+Ato5JLrm8mfqalHQszeu7DzKrxeO+713Hh9+1lurqFn71xx088/IpdcgLPPrycWa3VjKzOoptGfkLi4pEiKqKmD7bcn+e/F6JonjuaR8Gq5zs2W4IW+sH8vC8UplvvpKIksblVI0t89WxCOaMhl3CApG2ZVFdW4WxDSPyE7b2V1AcL0n+vuQ6oynEDRvrmOgeIqp9R5wio4M59h3rYY1i43MvHqN/KlFOsvtTFnNXdlIRq8AYyIsvA0qKGxrq9dlSQaLIpEBa1I0QCkVJWEVKomve+lbO3dSFFYID/eJRfZTdT+4jGu5g8dKZHDkyxuc/+7/EbZek4mq3aBkcTZEqxuk5NcrI4AT7j3QzJb1dv34JB0/1YsUrVMCq4K3qwodNkeD1xz//g5de2kxtXTUrV8yhqiKqNWyJuojneTiKX2IHowLGc+bPZf35G1i6fCZPP3CGH371EM8+NUqTYtXnP3EOX/v0Co6oovz6rlH2DhbZvq+HJx8/xpbXxSfpfxBnogKTtm1JXiWkdFTWtykGxcpr+Ri9+9RUJbj80uXS4Yywnqex0k/JvCR7s8RE17U1EoJ5LMtgLMQ7B6OTgGZLnx3XwhgIzi2N8SV7LJ9DZ/oJfEhwDyVj8bCFJf4fODaMLdsaUlGxc/Fq4SRIRG0qlWy40gOC5MuycER7IVfiTZvm0Vgdk8556gQ4VEQsksIG0epqJuTjxDqsxq75NHUu54b3fIhFy5YTi8TLhJZKBQ4e3cfpMycY7htQ1baR40fPsG3za6SmMhpXR1SB+vTRXopyRC0zEoBh1doNNDR0sWz1BqK1jTx4952cPXmYcqtIxuwLgOkDlrEELhOcPXO2/LwTMgz19/HkPf8QgN3JNW95M8vOuQB8J5iW6roacgKiBT8nR+XSMWMmEa1fVBDf/MyDPH/fnWW68aFKAfzMiWP8+gffpr4xRDTqYrReJJqQoGwxpFQWYsAAz/PxRVdTSyvp0T5u//EPVckdwo4YYmLW1le3cPsvfs79dz0gQ5ChzN/EnGXnc+bsIX76lQ/z6B2/p6m1EUsCjMRdOeg8B/acJpMpcO4F52OMpSCDkoQiJd+XMw/xyAP36/6EnMtFbFh3qQKuTUzVo2Q8huPYcoIeeTm5xuZaQmrbdM1o59rrrmP58rVqPVewbsOFvO0d/8ZPf3MXb3vvJ7HjHaQyRjzqYPnqjaiIwbkXXk1dfSfveOf7ufLqG5k9b64CrqegWKQiXsnXv/lfXHvT21i5+jzWrj2Pj33qi1x303v44G2f5sJNl2FbUcbVLjpx8hi2DOyaG5ax6ZJWFixu4dH7X2M604sxhu7TYxze14eRc15zzjqqqqpAQnBsg9F7MpGkrq6Biy6+kPPP3yhe5Hjwwfv55S9+TGdnG6+8+hrDgwMkElGMMVoXLAtczefoRLpMXXWVKqcd2HLeH/vYJ7nt3z7Gv73/35ij1lbSLhAPFbEwhJXJJsJFmqoLJBwP21jYgDEm+CX+g8SNPhEkLL4+tMRzXLjA5ZxOj769z/HgXbdz11//zgP33cVvv/1lvvHhd/PLb3yOg7v3kVXQmRC4aWptoaOtjYXzFhCPhKmIudiqwIYKU3J2RQW3lIBQhloFpMaKSkL5aWJKBr2pQaJukczoWWqrXBmqT6wignE9oskIrgujAllz2uulyxY11ZXMam/FKVlYpRjHXt9Hor6ZTLSaRLKCGZIpYYuQnrPQutmUOF6SHjSAdJpSipCTpqWzgf6BASYkz3nz5xBLxKR/WbKqfrUKxPkK8EMjA1gRS4nbAIuVwDRWVdJa30hXqILZDe1YIi7Qxcp4hJrqGkYFms9bu1x6PUFGFewAbLvSk1lqGScqw9LziAJViOqqBCcGe0gFfzdU1ZWhsXF+97s/s/vYMbpHh1ikRNCTIdoKgpbk5clGMgoIFj5ZAZnNxw+yZddOdgd/icTy6R8eZMWCBXzi5nfyVnUOLt94Gc11zTz28J0K0NvYsWcb//jXX1m+YC6//+Ofufv+B+Qk45y3+hx6j/dQFDirSLhY6m74AuxOxCEsu3Ujtrhg8FQckA8n+FpD38AgAT2+aEqnJnAdC9d1xFtL8okqGUvS19NLlXiVEeAaHxsjrYTr/wbyrAKyseG4kpxsJs3pnrM0qHV6zpo1NFRXkSqmqKmtpdQzwHlrFnDm+AE62lr55913c+76NboXY7C/n5qaOopKruOxKEaaHugt0ukA2AX0ZgV4jOUIWIATEt8FvlzLcPLEGbICgZbt4BcLaDPYoRAVFRXSzxyTE5PYto2jPbmREE44jBsKiTcWgSyKon/xovnjjpr5AAAQAElEQVS8+vJrGpvGk72UVPUNi1eW/HXAF6RnluUoJqSZTmUJ6CqJk9uUCFdWJelob+O3f/g1s2fMpV3JQ0b6bdsuxnGxtZ6n8499/jO8573vZGZnK2dOnMIWPTVKWFMT4/LVRXVFKvAFlYL1PAU5XzQkY3HpcE7+pIQTjdAqnT14+Kh8nEMQX3zfI3j5+mVsg5HurFq1mG3bdwQzUVLcKJbyTCvxGVDcCeSaV1KXVQKXV+JSLBbxpZdI9rZlyVYdbO3TFw9sUWM0v693X++exlmWTSQa1Rgb27ZxHQfLiI96120CkO0FoE7jRSC+LloG0etjaf7yNa01lUnh+SVOHD/N0NAgthWspnFY+mXrnifbr8QxNi1NCVyrpOtgSTcV3OTfC7KbEkFVsgjaq5E0kLyLWksX9ONIxrZrYzu2xln4AqNo7WDg9GRGOpzHtkNMqTpdSBdwrJAWMLjyrwGfguc9y9aeLHKK51kVoMKJJG3tszh28IjkkqFvaEjAephR2UTwH0cfOrCXPbsHOKVK6GC4HU+YIRLv4fjhcWZ2dPGem9YyLnn/+aGD/OK+AwxmYVFnDRvnNWNrb4mQx5gq9IFeh22jfXuiR2SJibZlaVdoC2WJlN89JcKlfE5cM5K90Xq+VNNA8GMs7U/2on0bybOgY1r267ouYdeVrRU03sMTBhJzxGs0OVjy0+FIlhdeOcR0bYLdZ0Zpaa1gUrikfUa1pnYwiSgBbwZMgkxVE6+90sOd9x8lr6JeRTzO2MgYJa3riPcBHvA0tRtySejwjM+0b6nLl6Wl2cK3YXdPhpgdJT6SY9mqdVQ2NTKlLgCKRTn5xzMqTngG2XSUpx97mj/96QkuXNPBkhUzVLXO8sQLm6UPOU6cGiIkW+tS8aNGnR5Lwk7In9x4/WXk5D9e33Gcrs5aLr9sMZddvoZQmQ+e9KmILR6/Jh9QUxejqrKSqSldL0W48oYFpBRD7n/gIN/69sscOFSgad5M/vHwNhbMrWB5VyULu6q56vxO6UFKc73BV197NprTVrwc7D0bfMILnK72sWxZA6iT39MzjGUsKkRrUfd8PeRID0oqEATnukVY2Mi2LWzblGVu9LyleYP7mhTLsvQW6IQhWekSTQS79sQrl31HT7F8Xh2b95xhQj5leGScrLosk+rmp5W4X3XhfKKacGFLDbe97wrqa6tpqq/GcmzFvIIKSVlCYZfW5gri8Shz22rZsnk3NbVJFqxqwNqydTPDal/vue/bpAbkiFV1KckBYBUppQd45fEH1WbLcXTXgAxMhOnezDmzOXPmjBiVIcjkRgdTantYhMMhWrtmYyU8nn3kAe6+/efkMpPYElLgVFrbZvDBL36VJavOkRJaej6rzRuyqraUPJsrrn8Lw8ronn34Xna88gJnBY4d2yHIyAfVbnXENNtYOJrv4quuwFghBROP6fQEloNeBk2sbGeaqqo6bvvEx6luiGH0jCdwMqX2RTqdEz22nEIJTwruy9FZxufuO2+nv+cgcxd3lueYNWsJt3z843huhE9+/qv8+zd+xZtu+bJov5q8KjXPPHAHW15+kn/88efs2vqygHFYjstm5qw5zJm7hGi4iuVrV7Nm/Vo5tTxGNESVCBgMNQICUxMlDu07yR1/eVDg8gCPPLxbmehpjO0xJjr3HznDoYOncF2HlpZ2VZ9/xzlr16nyvZ+vf+mz7NmyjXmLFgAOBe1DugEyyqbOuVKiFtx4M8mGmQxM5KitSmJrXGoqyzXX3sC/7n2IqtpWPFUmbrjxrXzys19lwdKVxFSBTDa08pZbP8yt7/sQ52/ahOcUmTGnhZEhi62vDuiZLskN+s+kOHZgpGxYrmtx3XXX0trRypz5c7EVTLKqtAXvATA5e+os//rn3fzhj78O4B/rN5xHUUDhto9+lC9++Qu84x3v4r6778VYRnuQQ5NMSjo8fILKT21NLf/z45/y01/8iiZV0T/zmc9zwcaLqHPTzGssMaexSEtlXoaQJy49qI2VaKzKYyvoGOPL6IKZPHHeYAwY/QucUVXUY4UcQHUiLNA5yq79h+lRu+v44CR9qijmchOcOXmIwb7TZKamFaRKvPraZh584CHu1fHAQ49waM8BTh44TGqywFQmSk3TShra11DdtIKjPWmOy05KE2epYoj+k1tV6e6n+9B2pvoOMNJ7kPGRk5w9uVvJxWnGhnoZGx4W2GyiqdJhcnKI0dF+gZphHDmPocMHwA3jxBOc7u5n3qwZZFXdSqlSFolBKGKXndHgyDDRyupyRXtcTjgSCzNj/iJe37q3bF8RBdaCqpyxaITOmZ0MDQyTnp7iyJHDDKlKukBdpMzEuKrRZyn88ymSh09yqruH/SdP8fJrz/LPP/9BYOtVVeRh6cJO0plxVVqy0v8SrY3VZcc1nZqksjLBVaoQXrRwKRkBzrMCxaPquByVU4vHEly6fCnNclYB6PBVVTDG4CnjLyq4e3KgC9rauXbFOuYKlM3unM3WndsYVBI2o6ktkKDsPg0WVEo/UiOD/PK3P+SxJ+5Vx2mPHHKUWe0tTI6MlBOBPfv2kcpMyV/kqGuolf0XKQTA2nXwtZZjXHKqFvnSwWwuTVi8qamtEzAtMK4q69jYtBL0GHHxMmQ5AtQj0iuYO38+jhtioKePWDKJkb/y5SNtY3CNRalYKq+5efNWspkSL255mXWr1pKdmCI+qXtP7mZNazVRf4pQsJeqCvrUhh8dmWCZ+FNQRfzsmV6SFTUK9iWC6rARmJFpYBxbRYmSQqQPviU/XWB8clJ6ENZ1S7yaYteeg+TF05OHj71xXc+2tXXQozmrpSOO5rAtG5Fbnr8oUJkXUCjosDRzpXzHmZPdhENRLMdV0WFY/qATJ2SX+SHXQ8gNle3UshyRpU2InKLAymsCsY0NLdLtKb7yjW9xy9vfqWcc8SEj+y+K757oNoyNF7jjzru59d3vEF0nOXH0KPMWzisn5FOjE5KVR0S+s1T0KIkuVxVQy7YZV6I42NtPIh6lXlXAQ/uP6jwuO/W0H0uHwZIMHMuiqa6Onu4+TiuJkXjwbd2zQ0xPTpf1oRwHBL49AWpX+wxrPRxT5rGPxsqnGa1rq+rm2xYEzxtfPkbnRtvA0rnAmsBcSbqcVXIYgGdPVc7g3WiO4Me2nbLe+HJAPnppDmk9IhFHU+F7FHS0q7P30ivPE9BVFJONZdCjWKIxJDqSqqglA3u3Ibgf2JAlsBwW2HB1lMT/vABv8B6QG3JdCAiQoG07pLkcnKiLbbtaQ3dEQFG0YiwsGyoFwKLxGClVaWzN60uyygWkIzorgW1sctliGWAUPFu+JsukErGzZ3u595/3MD46zsTkBH29PQyN5ZgsLWHGmncwVVhHrGot8fo5vPhoLxvXrCXT009mOE8oLt/RnqRP4CalpK+7Z0LgcAJXcshLaEPpoqgQrQGvtSkDmOAX+qUTE7wHTDVgWxa+KVHyS9jau28sjDEEL7Gckmy9oKSzqAs57acgHucFMG3Zgy6JJ0YHsiNPHzUXhoZmm3d9fAEbbmhjr6rGyaYGMl6Es2fT7N43xMOPHSvrUkOdRW/RYsmiCloScZYtrmXhrFYu2rRR3ag2FdJGNadP0I10JWu0dpk0C6a0znSmSGzCsGffGDMbJIP+cSrVQUgN9nN09ymu29jFWy7oYHwqQ0q0d81uJig6Bn4KfKxIhIVLVrDuvIUsXdXBk8/uZM7MCqrq4hzY283Gpc0UhIfe8qYruPVd12tFJMc0r209yrPP7yPuFuhoSVJdU0FDU23ZvuMxm5qYp1gof1rv8KFPr2LTmiZuvnYpb75xjmRnyId8XjrYx8oNbcyY1UhrdZRnXzvDn+45jOM65KQf5X1KDDkVOHrOnizzQb8IRQ01DWHRcIInX9iP61oU5IvaO5pwHPFfaNmSzAvCDcnKGCihT03nhD/9spwCvbd1PzgsLWIk7wDfBXO7IZdMqihbz+PLLnKSe0nzvbB/gLteO1HW6UnhwgUL23jo+b2KWzGS1XFh1wLLupp45KGXCXh72abzKKpA8fCrx9QNKFKUnOoTUWG/GE9tOcSwCgtLL6pm1gKwmuuiaoumGeqZZv2Fq7ClWCEZbjab5nff/66CUj2dsxeWF7fCIRJy8Fe95RYF5FkYWdpV16/k3ItmCgRMY1yfb37pA/z1J//D6aNbObjtVdpmNRCJhXBkHNOpaQZ7utmzdVvZ2edlmA3NbWzYdLmc9RyGFBwLYv6cOYspyZAGuk9jmyItTRW4to1sRCZlZNBZXnz2WT799a9TK4cJBiNGe6JHPJXzruCT//l9fCvJySNTZMQASw7JVTCwLI0FGpvrqKxO6MzHlhADGp944H5ee/ZlSkXDicMnyI/HuPm9H+Wn3/8Wh7e9gqXJ0wJcc5au5Ys//iUf+dzXmDF7jhyigyvAkxdYCaofzQIE1S3N/Panv1SbcYqlS1bhq/Le2NSuNRtZuGgVi5asI6/Ki23Z3HjLrcxeuIxIKExdXSUlGZojh+cJLU9ovWeffp5rrr4KXw574bIZbN32En8RSD25fwfBvopybIWSreqBQ0PHLPxwJdN5yDkxvHCE/1RQ27VjF1/4yn/x/Z/+Baeig2RjF22zFzGe9kiprehbUfxQhBMnjrF1y2aeeOwJuhV8PVXwBvomeO6ZrUynLB6872GcsI8VNmCjbLhIJOkIgEzJeGfw8AMP0tHRouSiC1/KW1fXQEjynz1rJoWcxcZzz+c3//s7Hnv8SSLhmAKsx//+5jc42ntRzi7Ye1H7zsmAgoAhkcoJeDpK2I6r/VpyAinSqi4F89uC6hEKNCekJxU+xgLLMjTGSzRXiDbHx7Z9wg4CLjo3SC+MYqYlYxvln3f9jR/9z/e4846/MqLEMjPZQ356UABvgobGGpYsmc+8OTPK+js+Pqn5HULhKDlVIEoKwsayxD8LFXeYs+hc2pdeRMPMdSxWJ2LF+otxnShWVQdjoXpq22erkpugqraJqsoGOQ5DRgbtCsAPndjP0T1b6Tt1iMcfeojQ+BgndrxM/7FdDJ7ex/GdL4CRjfkppsYHGEtPERFAbmxsEtiZIHglBOyiAhmedN03EelRAs/Ecd04loBA68wu9u89gJFzGRkdoaa+gt6zPaSVcAVJZ1Ct2rVrH1t27KC1tpriYD/x8VGmnn2J0X2bqSJN/ek+jr70svjhEoCvpQoY9ZU23UcOcerEEfrV9ZnOjHOi56Ts1SOQYaUqk9WxGAHImFSru21mG+sXL+GUAORL+w/i2A5j6gQESVhrVTVLZ85SrPHo7h8ip3brks6Z4nmYnrNnWblgMTv37+Nr3/km9z38IGHLZlI0ahJqqirlJyAIppu3v8Y73vxWKhNhCgI5u3fslexCGNui6BcxxiHsRqR/BTKq/gQAK2j3e3Iy1ZVVTAlwWbZPMh6X70PgL01P3zBjSlR37D8r+Xs48QiVdTVkOvH5vAAAEABJREFU02li4ntEtublc/iyU8RjMYCC5k5JORpqazhz6hSOHeLXv/sNa1VBnxwZxy6maZtRI16mUfwQj/zyo69teYVFC+fT0lhPemyKEwK3tnQpLxsJKXAWA92TLrvSv5B4gA+WMQIMBXKyjYgSgHlzOpmW/9ixZZeSviwl7SemCn3wf/8bGR5nWsliUGnPCVDI7RLYuo8j/tmyN4/rbriOHTv2SXdcjNbJpjJYlktI8nLkz4KvdFiWwdPidmCbxpJeREVIMN5RsaXIa69t56qrriMkPfzOt3/A73/7v3S1Nyso5ShpXUtzuW6YPfsP0zc4yBe/+Bkli1O88tyLNKkzFK+oYEytaGO7xJNx0eGrYptkUpXvkhKiovh9xWUXlws9ruTpRsK6nxBFlF++Z6TvlgoCRYI/HxaJRLEdB8sOKxmepra+llgipnlNebyr62CrwlhCSoJvDJaApR2yMNprEJh9fPHK12+k30WdezpKGMA2BlPSueRvOTaWZWmcJ1ss6i7ij4Vt27iiwQ+ekI80wR0ffbLQY2TV2QmFQ+pabOSVzS8SFBeMbNrRiGKuwPTkOFHJUY8gZ4ZckXTc0zm48qNxJYUKxUQU18KuS2VlhSb3NNRggj2IIn3AMg5OyMbSNduy8H1PtFkEiWJSoCqqpCr47xxc7V83Jc88U1Mp6VceR8+GBeDnzOrSmhYTsusxJfihyrh0sEhKOht2wtQ3NgqkVJIVeVYowaKVqzl7po8tj/TQEqpj9MhJNqxZwtlTo5w8NoY1UVSRI0VNdR0TimlBocO1XVqrXWwlhWV+Gl80W9qLaDaA/QZPjfYRHAGtBYGyYD9FJWKe9MQK9qd9Gx2equXIB7iOpX2A0b41I1PyNWkZQl7jdRHLdihKICU9Y3Q+pQRwXIXCRx49rG7QJG4kwoE9vRgi0keP4/1pnnvhCO0dVRTVxfOzFnMWRTAZGzecpKGhisUL5+LYRjItcU5nDR2VUYwxBK+i55JsqpGvP0V9TRULZlSxq3uKvpTDRZvm0RE9Lb/RIL+VYsOKes49p52Kykr2q+oaFLLecuk82gRmt+0bYcvrp2hprWKq5zRXb2ynqcEQAOef3HeEf718gpqaSlatWiKdyTNnXhMbNszkC5+7hJXLuug5NSjbSJXlHCQba86Zx8qVnTwjgB6L+nzivYuoyfqceqafWRURBkeLeHaUW27dwI1XzuCq1U246ry8/Z1zufjyLnUZp8VBi/b2Fm3TYNuWfG6KV155WXsHW9iwpbmCaNjSmr5oMuK9jWU5HFWB0fc8nRvyyoBs25b+ZygqyQZDSfeCGFEqyww8fUaraYnyudw5nnBWIecTCrnU1IX1LJJXgWNnRnTu47gOiYRkeXyAPYf75W9S3Hnfdqoa4zyw7TAn+iaprojx1LOv4DiO6Le1hE++VCSd8hhWHJOasGpDM1/49mLqZINWRs7VDtey6QM/pXXBVcSSleTL3z8u0dw4ix//+R987D9/yaJlF/D5//4Vs5ecx4ZLr6N5Zi2eKbFty0EFm2EiUVcbKTA5Pkiu/wTLl6/mqjffzDnrzyMAiDMVJKRP3P+nP2CMhxMy2qgjo6vSM6P0njzKwOnDItpjUJW70aFRLHFnOiUGnBghn/cwUD4sVWdKxQw//a9v0trcgpHzzInpfvmuT3V1NeMTI8qc/66sI0O1qhmhSExCy8vm/DIzx0cnyaqSE4vGREdUzsDDlgPxPJ9AzweGz/LrH35VAHuvaHX4wy/+i8fv/j2vPXYn40OnOLhjK4/fdze93WepqqrCNo6cpy+Hl+D5Jx5ntLeXtMDCnAXLufod7+e8TVdxxTW38NM/3MMtH/kGH/3iT/jxX+7lLe//Cpuu+yBved9ntLm4gM4IXTPn4KmaXNSeu2Yv4LIbbmA8leLFl17iyNGDVNfF6entZmoyhS1nok0BRupklfdW8sAKhdRGPs63P/9h/ue73+Gj//4VrnvXJzgzmGdkqiQgY5hWO8cLVZBXIN6hqvtPv/01vvDR93D7r37M6ROn2HDeRdxw07uYkJNs7qxi3rz5dHR2aXyJosC4p6zctaNyThGeE/h6/IlHqFKiNp0eJp0dw3XDLFq4UDIovKEjEZuKeKUohda2Vtrau5gxYzaNkuGmSy5VpQkZSnD45S0FtlKQAb1xlMgHBiLnGlwvliTHksbqPZAZco6W5WHKgcpgW9AYL9CUyNMcK1ClyrvvGzRA9/JUJURLTTXJrhWMZNzy3w+tFJisqatmaugsZw7tZnKiT7QWy8F33qJFLJq3kKaWZtqUJDS1tONLPpax6JwxX3ss8vx991AQUC7ZIUZzHpaqsvUtVWgI4VAlicpOCqUQDR1ziFQ20DJzkWTZoPM6OmbPUxCqIJYIkZMuNdbVMVvAImxs8tlphgW4I8qi+88cpffwdk7veYlend9805uIxpNkJgpau0BbV4vsLaUgmMLBIhX82SrxKaQgWNtSyzIFticeeRKjNmelnMVATy8hNyK9QUdJTvWEOigvCswNM1s2FTMFan2bxa8cZsbf7qHulT1ccPlVzFu+mOOqhp/p76Eybti/fTMH9+7BEyhwFcT++dC9PPTsQ+zd97rsokR1VSWRcERryblVVVCdqOBkXy81sbhsx6Knf4ARVc2XzplLyUGJYZ7jPSPc+cxT/OORu7j3yfuZSE8L0EqeSiY+8J4PcMv1N3K67wyHD+9ncGIcE4qUdSgifkyn8xw5dojb3vt+GlWhbmlrobo6yaUXX0hbcxOxaJiQY0u+nvxWUWrhI4dGWiWgkeEJoo5F1A2uFYnK6VoCOiOqnhZ9n6bmRqxAxrKLkoBdOjVJXVOj/EmaIKDnMzkmxsb1OcvI4BhDShDCYYe8Wre275JRor9l+3be/65bWdhRQUR0IKCaz+YkMUMp0HmBs7vvuZf6+nrCCji+nPjERBbhBQLdD4uXnsY5jotjO9JrT3uB4CsCRfm1kIKVkX9ubaoToD9JS0cXRgGkob6OE7JtX6N97aX8brl63khP5T8Ce1JVZsO557B3/35Ghsfx5Fl8+cVMJoNnGfFIgS0AxaLWscRDGVtRAc2TDfp+EQ3XHkrS9RJD4uWrr23h8ssv4qwqxl/68tf46G3/RpV0D81l6fCKWTyt+5s//IWG+kauu+Yqgr/Q0dfdTWt7MxH5sqxk74hPARDOigkl0e6EXFads1KgbowzJ86SlI5llOTk0introQFOK7BFX0jqoBaSvA87aYgB5Iez5GRrSaqK5EwA5KxtBcpI3bIxtVhSe8NNr6xtB+vXGG0AMdysCxLZ2/8OAq2IcUOJ+B5IApb121fv8AylvhqY9kWxqB5SuDpBIuA/2D0zwJ99nSgQYEPKwjgNTY0MUsd0LPdp7AdG2M5ZZpFELb4ph+kJuJdSZd8MEiXSzoKOjfSk5KeMdpLmJD0F708ycmXlfiSVUlJGnp3XEf+vIgrEJ5XLMiropdSsj2urkpebfladYSWrVxMZ1er/He8rNe+5ROPRQm+xhHX3NXJBB3tberU1dM6q0t6CL70qK62lohi77iSozOnz4qmHMtXLKAuO4ItOcxrq6G3b4SfP7ifH9+9hV/ftxvfDnG2Z1B7lT1J74zxSbiyx9D/5RkYY3QARusEiazv61Qf9DvYI0Zj9awjO/bk62xjsLU/H1805NFTGGPEP10RnjDoXOMDflp6tqST4D2QjNHcvhBaKu3wy590c2BvkqamembOaKRQdKiqqaFah6X4Mq0q6vaX93LFBQ0cFEA1uRiFoXEcD4qFEtGYS2NjHZbWrovZJEOGgmQynS5wcjLC9mNpVfgL5b2/dVMLb7+ok4SRfUQ8FVOyXHlBJwPyLUUnTmtdTLIoEKiiMbbGeaxZt5Sq6hqefOxZ7r9nGxvn1DGrJaZkxebU8Qmy+RK+dDMv/frxz//KI4+/qK5oiqGRNH++fSu795zl9QMD9I8VyKgbOjYyxe5dx3jxxaPEQzGuWlZDjTrqRdH7v08c4onNA+wVUH/TBU3k1UW1pjNEswanYMirOFQV9wls0LJ8BgdHxPfgxyCWim6jD0b6YSsJqFRy6OPK1wVg2dKtuuoQ561toqoypHFg2wajeXw8LJ0Hny2jtSybknyh8dG8vg4P17awAsZorO3YGJ1n0kUmgzgZ8EAE2LaFMRDoe04+8/jxXka1N09yzCj2nRlMk5UPsGXbIelNSkklGm9Z+hVQpIcXLmmjraESzcSx/WN86m2v8NQTw1gbLrtOBrGQBcvOY8M172TG4hUEi4TdOMuXn8uzzx6ic+YS3vHx77No1eVc+ear+c/PvI1s5hVmLohw6bXLufLGNay7qJFQxFDI5XnwgXtwFKzf8cFPsHf3YUIKAu9+94eUOVdj67onQ/A8H0+bO/D6DrXTdyroFNRmGCAcdplWCwkF9KjabgUZv/QOYwyWmOnpPSOw3d89SOBs+wd6KTs0bfyN7RqyuWm++x+fYEIVN0tMHekXMFewc2yb4GWLoSVVRANanVCYNedfRnNLG0YGVswVsYxDZTIqgXs88q+/kJqe4LIrLufgnpfZu/NRnr7/T9zzlz9SGXP4wc9/xTmX3KBk4wa+8oNfcsONN1MjI6uqqeOnf7+XpeuuZf7qq1i69kpaZy8h61URq6yltqkDNzaTa29+L9VVneLfNfzizuf40V8e5rYv/pSf3vkoHbOW8cPf382b3v0JJTbnMn/JcgZ7pohH2vj2T35HReM8GaVDSTwpIWU1Fr4CATJWy83x31/9DMcOHeLBJ17kxne+mdTIGJVVDuGEEZ+LnD32Or//8Ze56JwFfOR97xD/e9m06VLecesH+ckvf8fyVeew5dVXWLCiVSA+y969+zlwYA+OHFxO4OCm62+Ww4gQVJ7TCmjRSIT6uiamp7NE5Uw9Ce7+++4n5NpS6JTk7dHS2kp9Q6OcG9iWRbIiSRBEgmqmpX0Y7cGYYC++TMLX/rz/B7ZL0pmClF6ik/FojAfyVRSkR552/saB1vH1KZjfJxEtiV8lQiEPS9VrJ+RzZu9jHNr9T3pPbBdtFhcpeXjTv32R5hmr6Fq4irkrL+SjX/4+X/vpXyngsPml56kSneOqWBcEjlYsW86GDRupFAhIVlRy+uQppsfGGB7sYWSgj6JvZAc+RkDfM4HG+YSjVQIlUZxwTPc9sgKgmelh+s4eEd/7NNZiemqYqewU9W1tnJlIsXLFGpxkFR0z59I+fymzpEvNs1ZTWdtJsrKGfiWPrY2NLFm8kGmBPosSWVVUCqkRXKZwc0MURs4w3N9Pb28fIcuhQQDw6quu4vSxk0yrkmrJFozAUDhs4wngFKbGyQz1s/OJR4lteR07MyUHOUKzAlv1+CjpWJzOC9az48heipLQPx98gFkdbSxfs5RjBw+UAf3Y6FD5axqHjx7m8QfvJPhza8HXTaYmp+hqb2fpkiXktf9zFy5gYUe7dCh7KW0AABAASURBVKFAUra+69Aedh/cw50P3c+DW7YynbM4fqKbnHje09dNbVuzwPcEKfGorraeV/ft5n//8HNcBZ7G2kqtM8LkxBgjI0MY6dE+0fjqthfoOXOMYi7N3IVzNN9Rjh0+LJ0N44bC4rvB84pgDBMKFhNKiKYDBVNgzU+NUVBCW5IPSsZjqmrEJPNqio7L6FSBknRxSr7K2D75fFZHnsCnpVRNnRhPiedjIMDsWFF27TqoffqcVcLdpo7WkWMnZEsHufKq6/UM0k2HkmdJBh6eQLSN6AmAu8qRq1ctUOU8Ij95kJPHT8leivKXWkt+1Ag8e/KVjuWXdTkIYL5fkN6WCKtNKQJYunwpp3v6yraZEyiNVFQQise1qIURnwIQoanw5f9cgcPGhhpiAqG7X98nHkU1r8v42Ci2/K+jvftoVkUxW8lCUVn8lHQ18JuB1RlXdEQdHOlLSMlcMPbwkRMcOnyUK668lAOHjnOvulrf+q+vU8inKYnPXkFPltA6Eb74tf/kwvPPo7G+ipGhYXKZLDNnz9DaFtl0hlqBvLhoDyumhEMOHbPaufPOfxL4mnQmRY0SCU2FY2wsAzJBhgaHsUIRipKxb9kYP8TgwBD1rY0EALEkP+VjtCnK8+g3SLaertm2xotHPja25WIrNthWcG4peDu4rq5pIWNBsJivuYJTfcIYNJ9m9oNPHp7AmSd+BZ98EeYL1FqWRouvvm3haa2oClRdSrZOSGfvuO8fGDdCXWMLxaKHrfvhcAhb/hTFtaz4VpRuBgUuLF/641FSJyObzZd1sai1cqrCasO44TfoBJ+AV57nU9C43FSaXDor3qaZHhsnLfAwPjLMyOCorhcJi8/HD55i1+bdpGQLk1Pj6hhOqOI3gYXB03oRVzQFe5Uf8bSnZG0VMVUyx4eHqYjGiWrtYNzYyCgZJc/HdrxG8Ncp9p0cZO/WXTjxCEOyudNpiKuzUywZfCmkL7+OjpLmREdMuqU76JIOg1fyCfitpbUtnWtvvuRmWTZWwHzRV5J+WZahjCPEw4g6Z0bXfR95S5AVyYv5Gu9Jtr4OgwUBO8tzl5OOYA7boiBnPjUewzhJZncpbg2epV7zWZZLvKKCoAAU0D065rH/VJZth4Z54oWjPLKth0kVYbQsvm9jWw6WZZEVPXIdBHuY0Rrl5SOTHO6d5MBIlqqaCvoHMyDscv3aOF/7wasMp2zOnBgjH1pCVcMMCkq0B/ql25orKv/9x0eOcNcju1m5ZiVLVyzm5MEz/PGvW3l2xwhjUz4T00V11kLim2HBgrlcfMn5ApIZ2cI4J48N0toQ5T8/sYpkIoLtWDiuISp9XLO8magSzY56XUupq+DZzOyoJpIMc/vdO2ntDDF3Xi0x0fHqC6OEVHkv5YyAdJolsypobYqXda6k/aKXMQZfcrJtR+/iuWWza0cvvX0ZGoS73nfdIv73e5fws29fSEVVnM6uGoxVKo81xhCJhEHPlyR/W/4qLxvQG5buFQue2GwR6GGgP8ZYkksJY4xsA7JB6wSDMQEN0hn/jSOvZDKdDdYwaBuA0XMeQUevIJBxsn9M8ioSrPt/70fk3/LSy9HpArZtMTGaYd/rU5w4M40VrrDpG+/h9Ve2kBL4dENhTemLCF9g70LmLZ6vDO24MtU0+5+/m6pojlaBp2IqzgXnXSjnUsPUiCtDKZUXrayOEY743Hf7T9m99WFVJJtloFm+8ImPc8v7PsIv7n2CWz7xNRYsX6vgUMTIqVi2RXDkFNQqKmtYsmwZYQXaYLPGGFzXxnEcZXwoQPrYctoFAXhfzB6bGJJhlLAtq8x423G55Po3s/GaqzV/XkqEjiJ5BZSiBBswOzA2V4pSUxklI0CYV8Wpt7eHvBxNwFBjjIQUEUCuJ60MLBGPMzDYzbmbzseRso2pUlff3MqXv/MTWtqX0TlrHmvOOY+nHn6U3/76p0xL+Rw5pIWrVjNr8WJKagtddt2bWHLOhdTWN1NQNdrzfK1hRFdRzr1EdrJEsrqNuUsvEM/XsXDVeZx7ydWqnB6nJlFFcXqUp598jI0XXiw+3kaKKPf983b6Bk9qjgk53jEyqR5Ghg5yYPPjfOYdN7BXVfVA2f7jUx/hPW+6ic9+5O18+wsf5b+/cBvf+/y/ceeffkNlRQ2/+MM/+OvdD/Ol//oh17z5Vq5+07uwa9oYy8PsuXNITeZUDfXkuHO4cqLJZDW1dbU4IUu89zhy+EhZfgcOHlJ1rJtcxmdsJCPFLBA4/UQiwfoN5wncxsQ/W0oP0kfN5+EpEBn+f176YIzB4o2X9F6D9SNDCq4YPND9Nw5dB80BRamffDG+jC2Qc6Hoo1MMPoo5OBqXCPsUhg9BqY87fv8Dnnz0d7z0zO85sP056uvbOV/8XrpqE1fc8F4F6PlMpEJYboKouhqeCKlRJ+T4saO8/MKzWi/LkhUrmLtoMU3NzcQ1JhqP4ll5sAzGslQlKDI6nBF9NiUlqh5uGcyWW/BTYwx3HyQsYJSM2AycOUJBycpUKisnmJJeZonKcC3b4fThE7iqQoiBcmY1+G4VdryJULKBx154krUrVgqUWCRiCdKT05onR3dfv2gs0NXVyZwZXVQkkuK5T29PD7VN9aw9byP9fXKCoQTTUyl8Bf0g+C4wFpec6mft8DS2wHdW6/fMbuHEynlMCBAGle5Dr7xCXFXno4eOsG/b3vKcGzeuw3IdTgowGoHBH37xP7ngnItYt/YiklW1vPr08/SdOk1TQwPrVq3hhLpSOQHa5/fv4tm9O6mMhzm6cwt/uv2XhJWs5ERPyLUlN5vBU2ekU2nqa+sI/gO1fzx8D9/73x/x93vuZFqB2sJTHl7AkYwaaqq016gq2xnqm9rKgG7ZghXsUAB/7qnnOXr0BLUNtVgCJoVSXp2qAslYjNaudqrqKpk9p5O6ykqSAtJu4K2lVMH8CgHyDznJxWf3/h6mFCjzsuO+vkGJJSywn5K++dIy5G88LGMTCrsUVfELQPfExDQt6kAUS1kmZcuzJJOt219lsmAJOM0g+LvzZUctmkxgHDqi4SinTp9miXQsHrGYNbOFYK6Ghjoc0dagTlxYFR6LIpYF+UKGQkk2Krtcf8FG9u3YL5/xHFPycUErMzMxgUiWX7mQFu3XdpwynbZl63lLPr9U/urNshVL2bVzNxUCC0YWlJJOlZQIua5DUUAtSJA80ZeSb8zlfE4eHWB4aJJoLE44FNITPo5soCgfXVRQsuwQJ071EI5GOP/C89iybRdPPPU0P/jufxGR789qHJb4BiQrqvjTX+/gc5/+lJIfo6SoB0t0ds3opLaqiuHBIdDaBSVKCxfOplypTtZibFf+L0NecwV0FAUqjUBMKpVWIlqHHXLku8IKykkmR8epkQ5E4hHRCpbxy/vXQrgCrpbtihKDb3T4lOVJ8K6rvrGVGPuU7+kz8uPBW7DPvOJnSY7IlGc1BL4tOEoK/MG7Z/nYSjrCiRjDksWggObJ7h6On+0m6LhUNlazaMl8VsxfQmUyjiv5Hzt5GteJakYLI18ZFoByNUdUOjqlquC4YmZJPET6YInsnGwvL5pKFhjHJpBTQes7YRdjWWgb/+d6EUD66UlvCoQEVkIqjIT1HkvEiVfGdc1hfGKcTCFNRt3XQq6o+Yz0N8XBA8c1lyGtjncsEsVTMhiAEE82qJ9y7MyIH88+8RQh0RGNOOKxITvWw9Dxw0RUYBkSIHlp9xAVtQ20qXI9JX06enyQSMjFGDS/qLUMruS4YEaCqOOhy7qh61okGBN89rRf/u/LeAQx3pf88Y3WdAAb13V1brBFC5rFgPQ1gq9nbX1wbVu+oISWwziWbNnDk17oNsE6iPfBWASyZ7e7vOWSdt66qon3XVjF4toCXZUWoTAaa6hSlb67p8AFl63nyMkprKj2I3p1V7Sjl9EBciH4jl3+SoEnO05FK9BW8YVV/uf3L8iH5+kdL/DqiRzRqhgFu5qTmTU4yVkEnOhoq2DD+hkE+zXGYnnwP2tKT/PbX/yWM6dPEamK8tiufvYcHOJU97DiQwhL9Nuyn+7uPv7xjwfUlTrEshXNfPZzF/PWWxZzerKo7nJa8bASTYkjvRrqzzC/swFHlf9s2pMvLtIhfjQmQ4QTIRYvbWcoDWeH0zy+9TRnekapVHHv+eeH2bplmgphoaLicSQWJhRyynu3LIOnOWzxfUrdkYKqyBVxh5j8xyvbuymO5oh7efbs66OkZ+ctaJRORYnIPkW+9LYk+ix8YbqL18yQzw9TUJJnjCnP72FhWzbocyQSovzyIRZ2FatD2LIZ3SIkvUgkouIhlCRsWbbW80SbjyUaIZjPSEYl4YFc+VoA6APak8kk+/Z3S47BeA9H/tGyfYwxWF94/5X86aef5uUnH2NyeEyZZg2eKM+retV9tk/ZQivz5zeTT59U5n+AE8f7aWptY8G8RSLEcOb4EPf87SW2vdivTbtUVoaxnBKjY6f4w89/I7D5QjnTjSXD7JazDjvVvOnm9zA+MlEmJJaoLG+kKGXKK+ikc+Oc6T4upbdITecINDEnZz6hEn1eTrqojCT4ioSxwLIsmYyNyEXb0VjKmwq+J/z0Pfdh2TaBMyhIg/OBAwqMDbQ/n7qKKFdvWk5bay09pw8rS4sRlWADJ1tQC2t8fErrZ2SQNsMjA2zb8jj33vVdmtrOsvGSJrV+J/nrXz/Enpcf5/yVC8mN93Jw12sa7+LKiQwP6fOW1zj40sNkhnuZGhugKmYk1CKOqEVGL1Lw9R5RQEJAPyfnlE2VCFLp9KTHjDldHD9ygGkTI1Y/DydiKFmDPP7YHWo7PCeAEOKLH34bH7v5Qm67aQMfecuFfOqdV/Kf//5eTh3dK154rFl7Dm+/5Z388k9/UhX8Tt7z8S/zgc98m89/6xd888f/y9ve/0lWbThfSmlTqzZxfcsMElUtdLbPYea8FQxKJ3pPjNDYUI0rJxAY8ZCqPdPTk/z9b39nZHRY2zAYfLK5DKgS42gvo2Pj2puUzbKJCfC99vJmBeo4Dz/8EOOqfBZ9nwD46g15CY3Vm6+pNNMbvyVXfdaP5GU01lD0DFqGoDXoG92R4utHn3Vdyuyp4ib7RF0cKTsyBqN9aTYNNcYiLsd8aM/TbH/tIe0vSdTNcWjvDk7s20peYMeXIkVl2JbtUJCueTLskiqRrhsSDXlikTC+aDh84DDPPfMUfT1nWX/OKm5+61U0Cyhd+KZ3E4okQOtYDmUjbqqqlCPKim5Dt6qvxWwa27EYl35YAo/xSJx4PKkAlSUj2U+NpVWkGCWdShGA4AuXLmPw+Gk0FEvgJgh+dU1NkB5nrPc0R8+e5YToqFUlOuDnxPg0LYF9LlhIc2MzmWyRfOBwxKiCJqmorOKJ+x6jRwHbiF/jatXbTgjLjgqehYkZl1VqbzZls0xXJTh90QrGLz2f9KYNDN9wMbFMGk73UtvSTPBXMyQUjvfPcqjAAAAQAElEQVR009HaxKIli9m/cx8njxwhGU2wRoB/46armFCl+uCO7Tz5xANs3fk6e48dYu/ZUzy9exvDSjpHtVZKScX40CC1SlJCFQkBNMQXV3wrSRY5Zs+bR7UJi2/DdA/0y20iWwrTrup+NpvBF6BIq/rmSwEsH/mhOFNKXk6f7RcP8qxctpSE+LxY73Y0LLCZoqqhnYb2+SxbtYFff/9XtDe3SHTil+hJS05T0vGU5OBIH2xjST45JZkZPOmAPDPGMSSScZyQS8BLT6Aqnkxgy1n7suX8dApb6lcU2N2wcS2nBZKDivPp4wLm6n4sWbSEv95+u6oyHZS0N+UZID32BQ6MLZ2WDqVSGR5+/HEuvnADVdVh2toaOHPsCAWB5ZSSCnyfvOjNiwcl+VA5U5AkPQH0yaFxBnrH6e4ZoFkg3JH9Hjt5lnw+j7Yjfx3GEoGWGGYZC09JwEWbzlM1coqJiSmNsfEVTKfGJ2T7YWxF/XAoLNmEqaqoUoegxKE9Z9RxGWVK43PqLIyNSncl71IA5hwXiULyKyghKfHc85uZr0rZ7LmzePKZ53n2+Rf4yEc+gG8KxBNxwuEwUSWoR46f5NnnnuU73/ya2FFSR+i0AHccJ+wQuPCUQF5bZxsrVq/k6NHTxOIJQpEoCSXwvoKjI/ty5PunBfps18bSvuVmcY0tYDdVrs7WNtaIVR5+ETwZjmU72q9Bj+sQ1cZgSQQSrGjwsSxEp95VWNEFNEKs9zW2hC+wUpLeBeAg+IsCGelBAQ9H1be6Gc10LF/AkkvWc+FbruL8N1/OCp2/uP11dh89yoB8YUnP19ZVsXz1Etrnz+TE4IDmhvHRAc5ZtqL8HzUbDEUDbjTK0vPWMnPpAtpmtXHxDVfwgc/exqVvvoLF61fRNKurvG6oJkray6lDWmA8NU1WFTlLBSlbuhqAaNtxsGybgD/GQtRCSPw3Aa+wxBtfMs3Q0zNIojJJQ2uD7HgCT/F3QC39oeFR8rkCBw7uw1jigRjpex4B4U31tXqmkplz55a/+35g7z4cAZqkbCWSydNZVcXmrYdJeQ6nR0s8/cQ+WlvrKIhvvvTZ9z0sCcxoz8aAPmDkiwsCWCVdLwVjAooVA3SKZWsDlqV3G2MMruzPla8O7NAz0msNKsg2SkqSbcsm4HeiKkl9cy1l3Q+W0ByBDRQV+9H6GG1FUvb1bKAbXskXKPXpqLF426Y6Oh0fVzztjKU5f45PU4ULquSiB0uFLNN94zx2z1a6e1O6YmMs0Wi0L8vHtiHQrax8hDGGpto48+dVC4BauKLDsz2O9eVo7ajEks574tk1M6J0dM4noaJWQcl4QfbV3FhFSDz3xJd4xOW9182jQl30kOTcXBPBqDOTVuKrTeL7hhVLZnLVkibOaYmq8DXC5Pg4TTUhskExR/jq+MkRHnrqWNkOS5KzpiattStCIZoEGGe1hvGTHs1zK9i5d4ij3RNcc2E7cauAn7d46Mnj9Kl79fD+cUbk13f2ZvnrY0c4cGqY4NXUVElrey2e5BCwIyIZ1dZVY4xFwPLFizpYtbKLSMJh59Fx/vf+44pdWYqKOatXVbBcCcD5FyxBLCMScQhw5orFDSyZF2VwNI2nPaK5ip4vGXsEHzHIP0TxtUBJ/O5qr2P10mYsCzBG84SorEjovq+PpgzYL79mNQsXt5c/a5DueeVzS+N93yd4Bb/71dU5KDw8rKKJ0YQl2XFwLzis9PgAUWs/R3Y+TmN1FW2dM/BEGFKCl198gBce+zOffc9l/MeHP6y27kMc2PkwW156mpdf2M5j975C74lempormJ7MU1kXJeOlaGhLMjY9QffpPhYvX8naCy5i6bnn03f2NBNn+igZl2vfcis/+du/eMu738fshUu56JobWbz6HDmAHCPD42QyJQE9OcuKCO2zKlmxroFA8QOltB1DqeiVHaLnGYpqiXmeF+yHbCZDSUINmFWjqmpru4KWjKJ8U78ChgQM6h2a4h+PbsEWs3qVvRX9HLYUMhxOEHFjmr+o6shImaG+Il5QZbJMCTscJ50usmRdSPs8yMZNXSxbGjiQ49x667vkHAosX7WIFcsWMXzmuCrIvWLlJA/95Wc8d+/vSPXtoy6RIxktkAwXcfFFFZTljAFlroP9R8lnJzChJAf27+LZe25n2YYFzBKf9u8+Qt/pI/zoK1/gX3+7XZWXFvFrhM996St87PNfUOVrhHM2XMDv7nqE39//IuuuuJFp7f/Bux/klSef41QA1MdH6B8Y4blHH+bowd1y3KP8/lc/4dMfeieulSMAEo5xCL5qMz48oqAVLreLjOjzxe+Af7YtisWPMvH6ZRmrnMSEwyGMbwiCm6UAF2T9fX09coNFyVSOuvcsP/7Jj8tO3Nd8Re28YGyK2MEsIHl4ej4IoGhOX4dnGXyj1XUE7+jl60C/dFXrIZ2FgufLEI1kYMirmpMtH9qHZ5HPT7Nz833EEkUBz2bWrluOG/I4sv8Mk1N5ClpHKoV8O74BywU/O056Qjogp9LR1kSiMoZr2wLMYTJTUxzcuYOH7rufUm6aN79JOr58jnS2CV8ThRyoU0Bqb1PHRqAnI5AVlzMv8wdDJp+TA4uLdrf8tYzRgM8CfJ4Aka8jK0J6B0apVKIyd/4siiN9DJ3Yj2UbIrE4cfG/TVW3hQvmc1JA5KLzZF+9A+RVsUtWxgm7CJifoOTnsRxbSWJaznSKu/92H6dPnCaerMBRJh/IuqGthVAshi8+abgSE5/qUILIeavJnrOGUyfO8pw6Gq/u3k9GQastPUVS702tTUwo+L8sgLR77266ahsYViAeViX80acfI7DFsdERHn/yHiYnhwgrYHzjW1+hb3gI9Hwen5AYVZScJlQhn5qaIKquQEEOMBaNkFA1xBXteYG7ppYmjqmqv0QdtPe//d2IhVx96ZV86N0fprKyBseytF5OgHCC8YkJLBPm9KluGhtbefHVV/nA+99PVMHnYnV8PvOJL9DU0sb7b/0kbXOXc+65lxGA7VFVEKORiPSnKD4WsERjwJfpdI7hsQmapAP19VV0tjXiK7C1ttVRXVNBWVeVpBjZWUbV3aAiaevZOfPnKe8oyUbrxO8o03LAvtrchw4c4cTJExSVDHRKPw4d3M6NN9xCMpHENoZIKCz2WPJvWWzJeUq+dHR8nIVz5ys5TUpvHSwLUtLBKe01JLBUFBG+FDcn+afV2h8fGdNcLnkFxowSjoDIjKq8tdVV7H59P7bl4AZAylgBK7Eo0d7ZSENDDZuVBNvGxtI9z/MU6GIquCRxImFC0tGMWqbHjvSyL/BF3QMUg++Gy/Z8BZZYJIrjOJIsmtEq26TlhmRQtgC2z579B1m9Zjl19XU8/sxzBH894sMfeBeZ9ISe8fB9n3AkxqNPPceRI0e58fortA/54qERFi5bQrgiiVGgP/+i89n2+k6QPXrat1ivLZZES55ABmK8Eqq0AmdUQyxs7dLLF+g9c5rK5lqMo0eDFWVnuqUfrzzOsQz4Hr7xsGyjQ+/BNckFvUrFgnxNCct1KFk+JmTjxiNEGytoXNjF0gvPYdnF57LxTVdx8duuZfWV5zHrnEXEmmpJo2dNialyQuQxd9ZMOtubxfNqqpOVRO0QlmWTrKkBJQTTKu68+MIzosXHURfCkZynlDifPXZWBY8hYlUJYhVxKmqrWX3uei666jJueNtNfEAdynd+9EO84xO3cuGbLqZr6SxCNTGidRXiXxxf+7FlCwiclGwoiXmeCglZJWjGskB7DUBuXvw6qw4Xircx+RRP44aHRgWwp9AoAl0bU2KQiEcFzqbFY7AtS3ocZ1R+s31mB+vO20BJlWvHL8kfRkmKfwUlXqcFzGcvmk1Ncw2vvrCb1GiKxqZ6PMm/JM2xxVt8CGgxuuYpqygqsdMplugzxmAbS2yysbSm5dgY/QueKaoAUZR/Lendk435AnLGGIJXUecJ7WXW3Bnyvy5yr2hCAr3zsfRugWc0k0EfkYNGF/E9H1d0za8p4si+HM+lpq0Thxi1lRGcBtQ9S1NU0rpiVoKasMdzzx3HFe/GJwQORXiAWYIt+fJviJ6UMM6yRU2cf04nL287w8JEns66uEBikbRAe5A8h7WhN19UgaskqSgeeLJHIx3KqPV01wOHaVMnMyo5ZlVAGS64SlBqcTT34tnNDA1NEBJfNqyezfc/fSlVIZ8KDGHjU5WI8OVP3cji+S0E/1O93/ziZfbuGCQ1VpSd5oQPxniDJ1AZtqlNlEg2RTGNLn4ozp9eOsttH9zA3FqbpFXD3pe7GR0Xbxx45fAk376nl2svXs4sdSJK8nnGWCrKDnJGINuyDcE+ppUgT8p/RaIhFRfi9Jwd4IxiWYds6bmtZ3ht6wBGhvq2jy/h3f8+l5pGm61bDpPJZMllC1x4zgz+7e2LqIlHZPse4ZCt8Up2S772UFTMz5fXCXTWGIOxLPnMlPY7qus+jm0xqW7tWa1riT5L94P3Uyf7qFayE9y3bYMua15DKBTSe6AOPrM7xGfLUH5JqAGvgnNj3rhmJRSkN128TMFlDr4CWG1lBY4MOBR25ICf52ff+JzA4UkicUPv6X66T06y+uIr2b79NEMD0/T0jNHbPU5lfURBNkNmypTH5KdsWjvm0tw2Tw68jq9+53fc+L7PU93SKYOIc/U7P0T3sC/H18Sy1Zdx7sYrWbJyOWE5bl+CLyjDDEUMsaRFUF4fGEgRiVrYctoGo2sW8n86fIwxgMHSRsPhMKdOHOXM6VNYxiJg1v/ddPBujOaMRmlWoPYUjAZHRHt1JVPjGbUIc8yaNZu2jg4FNQgLeERiLi2dUZauqiU3HWJe85uZ036ZlNeiOlFgeHQHTzz2IMF/QPWXv/wZJwyvb9/Nv+66k5/+z7cl4GlWr1zE5z7/SearUrP79VfY9doj1FjTtFd6zKgt0CyDahDQbq/yBbwP8PA//5PdWx6kVkbjyqFmJ8/ypX97Dy898aiURU7dqeHL3/4VP/zDg3zhx//ga7+6necFbv7++98xc8Y8vvLfv6Jx9jqaO1eyaO1VXPHmj7D+8luYv/oiGjtmE1Tj9u3ZzOtbnmfHq8+y/dVnaFMCMi2H8cVPf5itrz7GQ3f9gj/+6CsM9XcTfGcvCNw5BdSsAnU2nQcPcVwGIiWORCOAhW3bAiSBQhcJZIGciSV+R+PhcpvNE3BL6/kXXnyer3/tm3zv+z/R8XN+/bvb+d0f/8bf77xbLeIXy8Duje9NG81rgmnwdaYlZRAoZhoFbMpHUJ3OyOHklDFnCjZpnWeU0WeLtu5bcoW2nreVsE1w7NiTPPzgHZw6e5JHH36WPbsPUyyEOfeyd5A3lUxnDTk5VakFrhz78X0vMj01SEkVgb6+AV7dsll7dAj2U1VVQQAggv+l+GMPPklUHrrVnaDR6idamMaX4w2ChGvZaCrxJSPDDGgplRPM6spa6usatH4WLUBCcgg8MAAAEABJREFUOmnkNAMHPtZ3tgy8Xdflzr/eztUXX0BxbJBCapKJkeGyE4kJYDSqutve2k5RjtqSNDra2yAIAFLCvCqu9c31dMydydjkOJXVVQyeHiJsu1xy7WWUfIfxgTGCKpIvNB0kjcERty0s7TfdP8rRMwP09A5TU1/L1PAYZ4Mqd1MNzbtPUPH6XhpVZTNy3EEF8V93P0TUduhoacIU4dGnH+GBx+/nP778H+ps3MP4VI4TZ/oZVYX89a3bZBf5gFSB/XGGe0eYHh3HMRajZ84w3n0W13XUIXDJCQz6CsqTo6PE66tZrip4OBRhRFXUSVWUt+54lQVzF4kHHtFYDJzA+bkMDA6xYulqPvJvH+FDH7yNaXUePvGJT2I0b3tjGxdtulwqbBFRojwwPMh0Ki0N9lTlnmJqYlI6X+R09zSjQVAseVSJf1UVCXU2JqiJlMRHGBscky3lEa7D12xSHYmyRGY6Ld3zOK29hNwQCVWxpwWOm1samFKl2lIaWVLA37V3L1U1DdKpIq+//jQXX36lngfft8gpGcsJGOTVBQrZLjt2bCP4+kgAFAK9S6WmyOnIZ3Mg2bvhCEjXgnuuxo+PTtDU2aqVilQmYgpGeTIC3WF8+k+dYVxA1RPIKIoOzyvgeVkWK2l55KFH1ClIEJE+xuIxAoDiSCcyKlbkVDkqiJ7uM33s3HEIT0DHtgwlr0ixKKGLB8YBjIURU+yALksXNM4D8cgwrgLMkRM9XHL5xTSoy3LnvfdQrWTqtvffqrgAbiiEKx9foyTt73ffTXt7K7X1lbKHEqdOdzNzzix1GJYp7vRx5NBJ0RnBcV2tZGFZbvn5WDSuTtqIwHu91oSikiAbi6N7DlBVW0eF/H1AjS7pvqd1DZpAvC9JFi5B0JcQlKTnCLqkJcCJucSr49R1NTN39SKWblzNmisvYP0Nl7Fe1eJVV11Ah/hXq/tqMMqfFNU6nqK3v5/xiVGt4dNSW0t1MkllPM6MjjZqKyqoTVZRnajCEzDavXUXe7bu5sSRsxTyhpQARGtrC+0dnQFLRaKH41ic2nuUEzuO0q39b37ieZ68+2H2v76HoirTvpdnMj2Nm0gwd9EC1l1wAdfffBPv/MC7ef9nb+P6W2+ibeEMmmfPoLa9iSrZc2VDFUWrJN+XJyO9S6vzUBQWkAiVBMguApkIiNequpgSEKlrqBMthiAm9AZFE8nf0ZgAiCcVC3z5Mc/z5aeLNHS0UFNXQ6USVjM5zlOPv8aOk0M0dnUSSVbQIB2d9n1KbpiwYrcnWyvkwRhD8PJFhMSHVJewi/gYXEWytt4YY/zyBb9UktxKEpund09yBd9YYGws28WyLN0zJKsr5BO78PXPka8IijHoZXQUVRDxMfh6RzZo6VkNwzJGfPeJq+i0YG4r9z7Xx/B4jjN9Q0SUbO7t83n+1ZNU1bjU1Ua54U2raG+NcdmKRlauaJfvjVDQJspUaT++5jU+JBur8aoT7DzQK3AaZSRvMzBQIKNCQ1Q2MH9+DVljqXCTIxwSgeKpwcIRjeMpn9MjadqaKohIJ8bkc45O1rN8wyZcMerVXacwCjz1KnbOqQ9x02WdVISLOFaJmO1j2TbC3fQMFxgcyWh+SwW6AlOTWc0ecEN7lj9xHZtj/cPEm6vZc3ga36tg19Es1169lMXzmihEorL6HPtPTmPbVtlnp4su2Wgr/1BicbxnNGAhwasUyFZ8wDN44oMn/1MSfgi+NdDaVks8EWb/iUl6VAlvqgTHLrJqTjVnDg7xp5+/zivPnyRI5oyxiQlTJCI2h/b3kohFsSwjP+TjeZ6WEnMJ9qBT/Tiujed7RMMOE9NZIqK5rbFK13wCmm3tEVHpez5uyNGc3bz20iE9qWeERx3HwdfzwdyexpS0xuK5LfKrUV0P1tJQ/fi+//8+W//91xdYfN4veOsnf0zJCrNk8VzmL+4kQANTKuvPWRDhXR9qwZFSrT3/Uq571ydZu+kdeJ7LwPAUk6k8+bxHUQhHe2PZ2jUSfIS5C5fxm7ue4tr3fQpHG/GzMH/ZSuqaGkhUJghaUhUVMWplrFtfeISv/vsH+cdv/oDlWRhD2Rlm0q6cb5y15zVpwxKaGO+6cnzapPahH0Oz2rclAYHgGe2Z6978ZmbOnl127EMKrn29PZrP/H8PPVVXX097ZyeBUOsEbuYEf4lArQ8wbNm8maNHDrFgaRshOZP65pCEmWHvziE5iErueewXtHZVEPPXML/js6xb8y4eeuRxXt++lbGJYaoqK6SkUQXmDF1ds7jmqqt55P4HBFZfY9PFF/Pxj32Cm254E5UVURxTJOZ6tNcaZje7zFWrJTd6jFdeeoZcppfq+jAHD+zl7n/cIYHldS1NY1MT511wBTNWbSJS0UJdTS0XXXsNp0+f4fC+I3TOWMhffvNztft/x4HXH+forufoO3GKhEB6JFxLvKpDDnU5G6+5lY987afMX3eBFPYV3vKu9/DQqy9zkWj8/jf/gx9+9wu89Mxj5AXQFi9ehjEOthOitqGe5tZWybyEJ6MoKLO+5pprqamtUoCsYfnyZaxcuYzKqhpsY8sN+DqP8cEP/htNTR28/wMf55prbyaerAUFwp6BPu76x31KRO7jl7/9K7/6w3388/7nMVpLGJyMAkxOjiZdgJTAc0qf0/qcEXie1vt08J6zmZRTmtb9jAB1TjpU1MolteZEHrkiTKRSnO3rEy2VpKeKylqncOwYsxcvYP7KtRSlQ0U9l5cSFeWki26UcWXF42OTMtjAJbrMmjmHkkBeQ2szobhLbVMlwdcrBkenlXxOcPzYQUKlAWbWTZAwE/hyHNg2UjQct0A0lpL55hFTaaitFk8p64kvAJUTSAwJ4CQDnVPwT5UMo6kCWd1DkaZBwcnofma0l55Dr9Nz/CBGTmpkaEx8bWbX7p3c8pa3iF8ltm3eQSxZRU19s7ouQ7S3dLB/70HRk6djThsvvfwqI6rOxgREK6u0B3V5olo3Eg7RJL6X5JA91+Lg0ABnjpzECkUIvubT0dUKNU3ExPfIb+9h+MHH6JzTRUtnB24kxlNKmFYvX0JaAT47nZdN7BJPzjIylqYkf3HyxIC6Gj4jp3v52y9/y6/+64f89mvf5f5f/ozXX3uWYqKGQ7uO8sjt/2Lv1tclH4+QP01dPKkEZ5J4LMmY2vsTquQVSp5aj4+w5ZVX6VEVctW6TYQrkrztlg/JPmezKuiUnXOufNQwlXWN/OwPv6OrYxa79u5BmszBI0coqiJnWSBF5tiJ4wR/7u1s9zButIKM7+GEw3LYFtGoKzt1mFZyMSrAOjg6LDuPMyqwHxGQKElnPDnbouTtWUbiLkreBp3gio/hIDkWSCopzRvoHSApgB6AveGxUbr7ewhFktKfYU4r4Vu+YjmDAz2UBFSNsSgK4Hg6XOOwZ99O3nT19Uypem7bjjpnKYrSjZzmTiRiuGGbkpIs/RKAH2HT5efRNauZagG4U6d6MSbE6ZOnFKinKMquk8kkMelAEOSXLl3EYO+gwHpRss6RURemv+eUugCTFAW0fM1bEh2loqfpffl/H20QT/98aXXAx1DIRiRjKdBHRI8vPQr0KhqNiocxwuLVhKrnZ9TVOHjoEDe86RrCSmy+998/ISFazl27gmTMQ7EMzy9i2VH++o+7+cJnPqOAHaZblaW9O3eycP5Mdu3aTyJRhScbqAjiieOIV5DSvtacs0oxpoIyMcaIv1EO7T7AlDoGzZ1totbT3I7GF6WXeR0lMqksWSUpQScJBeDKljq6ls1j9WUbOf+tV7Hp5itZf90FLL9kLbNXzaOmoxaihqJTIq8O0/jEGFPT40q0ppWsuTQqGW1RnOlqaaVVvtebmOLI9v08/9CzvPTYcyybM58aAUvXdrAEMjICw1OTkxw7coqzPcPyV1k6ZnQwa84cySRDQcDbaFxBvslxQ+Smc9LHCQaPnWHHs5u561d/4Ydf/ha/UVHlvj/fycN/vZNXHnueYXUUwnaEGtl5g3x3p+ZsndlG+5wZzBEfZ8xt533/cRvXffBtXPimK1m8fiWNM5twEiGIOezcs4vdO/cwY+YM5i2cS3VdJcl4hKqaGgpCu+n0lOxgRL7eYkpJY3pySoW2HqKSazaTJpfKqCrfQUFV65hl8+bb3sV7vvwp6iSHcCJJ24K5NKsTs3jDeibFI2OMZO9JVy2Clyc793VSlD64jtE6vu4hHdQhu8NY+AI0xhgkWIKXsRx8YxMMtKUXWEayll5J12vkR209E+hxAHZL0t+S5snKF5TwNVeRwMcHIMtTfLNEs2bGDdkU5H+92iR3PnWEXzxzgNePdDNQjPCPF/sYG/dIJBNcedUy7rj/VcZGx/mvW1v44KY2Yq6DliSYRyLUKgZbNjI0Ns2DT+1muH9S8vbJqcDx75uqmBt3sIRHwsbglpDXMIRco7BREG8I+h5UV8EVi6t48NHN0h/xC0RjBQ0tM5hW4SsjPGbbRkA5z7Ll0qGsI/uLKuETnbbFmDoGP/rFndz/4KvipU+dOlUzVOUOx0PlNRC1QWcqny9xajjLL+/ZywuqIP/41wfYvq2XuuIYP/vvh3ngqdMc7MlwbCBNAFo9z9DX28vgYB9VDQ3q/mkDZfn4WBY6LO3f1+y+MOICKqtrmZjIsGx+PbNV6b9FVfCqdoePf2M9f7z3QrxEid/++hB//9OQkg5PPi+PJfrjSvr37evh4KlpHtsxQEx0l2QbmhzLshHrdBjJE3zPE/8sWpqTOPLrzbLbmpjGaLBlRI/o89E4fQ78uBUQivitrsDUVIa8QIQnHcmrGxGsETzzwFN7VNxJ6an//z9WrLqFps754FRhtEiFKijrLryAtvYIH//aHM6/tEkGWM+tH/g0X/vB7Vxx8wfY/srLajGmcMMutgQeKIlUUgi+k/d/5Kv8uxxl75lTPPPIv2hsraCxupPpyVJZYXdtf41ffvPj/PtbNrHvmbtpbGvgf/7wW9ZfcA5BVpGaykMRGhuaecvbbpaApnnx6RNMTxdwIh6WTRAHZdRy6SWkONP/b2ftbR3c+OabuemmN7N63TkKajbi2f+7b4whYFrwXcctr23BGIuz3WfYvn0L8URUTt5lzty5VKuycObksGieJuQ4VFdWEwSn3u4RjYtRFHiLhbr45tfv5Ytf+CZDg4PKcqGmso621i6aG+uJRxN0n+kW80d4+rkn+Ovf/sbZMz1MChQEThwJEb3SqTQnjh1h27aXeOWVZzl79pAqf9X89L/+hw9ccwlTQ2dpVyUyaLFGVUE/dfwMVZJRPJHk1NkjfP9z7+Wzb7teLZxRvv6Dn/Ofv7mDq97+YdpnLcZxI1LaKZ5/+l+8/ty9jI4cJZcexbYMBbW3R5V11zTP5KIbb5bi/oHP/tsn2Xv4JLUNbcTjCRzt3XZc2mbNFG9CzJjVxey5s6XcKfHVE/W+xtg88vAjTIyPiw8DbNmygyG1C890jKMAABAASURBVD/+8Y+zavVqEhVJRganaJ8xm3e89wPMX7yE1WvXcc661Vx6yflcccXFVMTDhCNhqqqqCIVttu88iOIvkzmXyazLhN6nsiGm9J4qhAiup/IuWR25okNW8sh5DnlVxvIC00UdKYG/SQHuqZzFlKoPew/tZKh/hLMnRohFHZatmEOgSMXcJJtffQk75GCMjy3PF5Je75As9u94nhlzujRMuien3tzUjG8c6VVEgEb6LCeCFLK+uY0j4tuOLXt5ffM2Th7cRUe0j46KDI5t4+XTkJ3gwAuPMjXcTzJmUVcVpSBn3tTQRF1FQlUEQzwUIiuw5sQqyGk/R3ftoksVnRMCXDM72siND1CcGmC65xhuPsX46AgDQ324EZdDx4+UweHqZUtJT2aU9fcw2nuWMR17d+yUblao67KQuvoqrr72KiLhkBxGjpSq4PiQUiUqrODXIWdiCzzlSjLCpKtq8hkGFJzXr1vP2mWrCceTFDN5crU1HDx5lrbWJtlDjlIxx+jUpJKHMCsXLiQRjsl2RxXTHLwAcKqSFlQ2I6oupMaU1OR8olqnRp9Dlk+Xqn31s+YyVXKk/1Feefgxnr77XnpOdbNr/1HZZB2OAlRFNMbA4IA6CobLzr+YZG0ddW2zmDl3JVdd/WYWzlvKmAL0ZRdcwu1/u4Ojhw7TLRtfMGuebLiS6y67mgeefJSdW7eTVDJw7PA+aiuqOHL0EFaxRCzsyD5KJGIO9VWiJWxREi8qKhNk1NExxqKqolo0etglg+uEsQXVPQyWbZTQgxwdXiHLooUzqa2rK/uRSDjKmZPdLF45l5ZZbTixECtXLaK2OsaE+JHLu2x+8UWWLZnLFZdtwhbPMipsZMbT8rXir2jYtWuvWsRpLr/0QgJ+O26IWDIh+Yel24OEbFe0W5Kt1jpymhOHD6titlyAL43l2LLFOLFEksCXeGr9D/UPyB+kqRCI6mxrYftrW8moCl5UVTqoVAfV8JCSKmMsJEgCPQkCjMFIFq6OEE4kpPUjBHIN6PE9jcXCk4+xQ47ASFF6lpG/TpEN5s5Ml98PHTgq2Rxl3rw5Wr+GP/z5DlasXsl/fe2rLFo0HyO7CQBTJJzgjjv/yfvf/XbJy+LcdSsZU7W9ra1ZbM7jSWYZ6a0juRXULr9S/qRXCSF6viQeuo7DsOx+t7qI81ctFoySXsvOA6AUld3FBSiaBDAXb1rLmqvP47zrN3HBTZey/MLVtM3twAuXmMqM06fO3ZRsJS36T+/dz9jZPhLae3U8Stx1iGnPFVYIOSvGT/Sz+7FXePrvD/Pon+/jgT/czUv3Psv+V/eoIzNMMV2kb2CEzUoStu3ZzaETJ5hQcjuRzuC7iJ82o8MDzFswD18B3bJtfONIsSzJwEiWLtlCUYlAkUg0JHlGdMRkc5XqapUYOt7H0L7jPH/3E/zhuz/nR1/8Nr/9wS/44/d+zYO338+JXUfoPX5SCVZOulXgqMA5mr9WBZMZyxeyfP1qNl55IVeKDy1q5depsjo6PsrA2DAds1sZGRqiXZXoIDGNR6KUCoWy/GfPmc3MGTNoUTIxT+cdzW0smDWHrhldhGMxhlIF7MoGgb9ZNGtM8Bd1MgWPyvo6try6k4RsDEkI8dIXADJAEKuM7Er47g3bMgaxBL0R3CvzJ9BPXTC2hdG/IOYbPWtZln77+AJcFVUVzFg4B1uA1pNe+H6pzFvXsjUP+FrTGIOxgvk99JFgQU90oHk87XHF0jruu3crybjDSXWr7tt6lHd/51H6RqfwFWMmxqc5frSbPQeGKJYsgq+9PPX3bYyrAGnQKyBMKzmO7MPzKap6OrcqzrQ6rWE3wuJwlubINOe3RlSg8dUdy1P0wZRKREUXnkfItgSkDUn5wYXzG1i7ZjaWbRO8hvt7uf+f/xDAj3POOWu0b59wJEJtY5O4ktXePK2OfJZFoqqGdevW6jHtN6BFdrRz10klBNMBM7Qfj5nyUxWVSfLSNccNY2udpvoEIxNp7n2mj8N9RbbsHeQndxxQBT+luaw3gLTorBAWmhYotUWvbmCMhdGB5GuMCS5JDzqoa2xhaHCcLTt6GBrPqSt8gKNns/zgR5v55AdfZtvOlLCH1pYMLD1Xqa6Rp7gxLp8ZFJ6O9Exz+Ij4LT1KVoZxhEdDYbRvB2NM+bAsm6bGGorao6jA0oDTA1Paj4WlTrNj611jLa1RJky/gmuOa+t5fdCPMUa/3/gJTgN/aozR/TeO4I4xRvNZBC/rmx9+DztfegE36mJsh3j1HDZc/i7qWyrlrIs89I8RRgevItG0igE5YleOxvNzkrGUrwRGxBS10UR1iMlsL3/42c8ZV2UwnZ3mDz//Nj/78n/y1vffSkxgs5jLsWvra2x+6VFh536Bh4cU2O+Qg32aoeEztHdViiGGUMSlp2eAv99+u7I0n/HREgZYsibJxVcuIxKLMHf+HDmWDONq2xpjMMYI3I3y4lNPKMufzeVXXCGFKAgAFfUkUhQZmBTbdV0u3nQJn//85wgM8bOf/Ry1tQ0aY3HF1dfIif+d7/3ge0SkkJFImO7T0wqIUxw/PMqwhHHg9VHu+uvD/OXPf+OQgvLDjzzIrp3bsGUsloLX8pWrqaoxzJhvSFT7/OwnPykD0aA1LQoIsFhJilfWcPFuWhn/4088zr/+eY+AeC8H9hwkJyc7Y8ZMvvDVr3OZaPrz7XdICRxkUbgRi+eeuY/tLz5AOD/Azlef4TXt+b0f/TLrr3oHY+MFYhVNtM1YSdvcdSxZewXXvvOTtC9coUpXP1tffJhXn7qLF576Jzue/yevPXEfhrSqths576JruPDSS1h6znoymaL4W6Clcw6eHxF/DK4Ucuurm5XMTGq/BifsYLuQzsioFKxs1xKdHsMjA/z19j+yd+8eCgIEITmBBx55mUee3Mmf//ok//u7e/nzX+7lN7+/g/v+dS++WomBAyso2BcKeXJT42AMuZKhIKBblJPyPEt06HMJCmJiPrgXvOsoYssBWbpvle9lioaUKtkZD/HbopidUhVlO1Yox9DAKOPjU+JlScE/RyY9zD/+94d4pZSW9DD6Z0uOR3a9ztkD+6iqVrASTZblU5BznZpOUSp5lFQd7z09jOuGOHZ4P3tV2Zmp5KH7eDejQ5O88up2BnqPC3wVyGlf3vgwQrwEOtWoYN536jSD3YOyqVEaGxrJZQuMjkxI/yNMKoDlJ/rIjXVzpltBd6SfTgU9K/h+4vQoCMTGYmFVoweYM2+2ZD4qvQjz6FNPsELAurIyrm7FPjJTOensOJFomM6gQuT4AnqVOBGHU0rmIlGbdHpSMrOZVoK30PZoVFXSyNkUNGbW0sU0ySmPDA6xf89+Xt76CmkB+VI8wqHFbVQsmUNFZZRENExNdXWZV7v27ORzn/kUs2e3EVRm87kUC1fMIV6b4MJNG/nOt75JNp9nanScwEEWxNsmVdHaFJBDyQSzFi+kaEpEHIf+U2fpPdtL5/x5uLE4czpm0FbXTN9QL6uXLeGtV91EVkGhuqmNqXSarvYZjI+PcfzkcepULenr6SFISocFtNasXoWRsu4/fIQHHn2Iprp6Snhksik57igTate3SC6u4xEOeaps+LgmJMgMtmUzPjlK+4w2Baui9lpBXIDbl1x9T/elL8YyWJYlhfOxleAF12crSZ+cmiClpMWTHk/pfYZAXEyAzg6FNR6q4g7GS5GIhwU2mvjZz37K6tXnMHPmTIHRktazCComaVVT0bx//tNfWL92NcFfP3HFI4xR56ShPNfUxDhN2vcblZWCbC9PVVWSvHjsCUgEoDniOmWgPz09RUGVbk+y2HTp+Tz6yKOyHw/feETl9zLSh8BXOrboC/ZlbJyQK/0MSZ+i8tERnLCLbdto6/KzBYqyC8uyy/YcAHMvWFc6iyp9ErbspkBJumuL7774sXfvEWpqKmnvaGZSQfh3f7yD517boSTxLL7vE4vHMJbLjr2H2blrB++79S10tDXx0guvlp+bObMDWzQVJIfgL3KsXrlU1bopDhw9Ur7uui5TytCfePxpZi9aSIPkV9fRpEJBu5KxBppmtFLVXI+TcLFihpSXYXC8jzNnjnLmxBHZTq9MLYtj/DKQsQWeHCXsMzpnMikwcPiVA7z6wIu8dM8TbHvkJXa+sI3Xn36Nk3v1/LHTTI1MoXI2YStMVAlpNBmXnYYIR+UzzpzCEjCvrK3DhMKMq5Vvid6KZKU6PlNUVlZoXLB/g8HHsfXu2IgxBF+NDIUjjE9lCSqTeQEGJ7iHXqqyhhwXx3Kkx5KXG6EY+JaeEU7sOcLel16n58ApTu07SildYkzFolcffo4dz21TRX0fg0pkzxw8ytmDR5iQ/UQNGD0/PTKtIs8kp5QctqrQUy29chxLIDOKJfpi0RhZxa2TJ06pUHRSBaRxogJjru1gjEUkWUVKyfQhJbrDI0NY0qm0uoglVQNbuloYHx4n7EYBI+0IZjQ6Q3MHVxB4LZD3oXzRBG/iiXTN1b6lSqAbRtc96Y0JDoKXRalUko+qoGNWp3hX0kVNInkGVWmRHfygj9iW1tRJMJ9lHHzpsjEWxhjpdYnq6ggZPX7kZD9BLJiWbyVkkWjwZQs+TtiVDqdlczbTU75kaMuedF8yDrm2QrdsS07Bkx3atuSondmWRaXt6BkPq+CRF38KwgapfAm5ZrwgLgbxTbFOTMEr5aXf44xNjokum/6sx+EzY9qDJVnbvPz8Mwz2n6G6poKrr7hEY0JUSU7NwZ+gVEy0TaG8VkNjhJXL5tOkQlHwXfqaqgSL5jQKVKf0jEWgY5qUwI8U1TkLh20WzqinJhEhpaLKgdPjPLW7H1+Gb9sWAZ4JhRwC3juuI/8QY/aSc2jpmAuY8nQBRvQ8n+BlLF9jPUb6zzKmeGJsnzNnh+nvzkn/0rQ21NF9VH7ZSjA6nC7LMHg2HA5z/fXniv9IVwxVtRXY0vW09DMv/mVSRTzxy1XRKCK/KjUoj7VlO4NKhEaGU3TWRFi/rAlbMgnmLB+SdUCZ53kBedjak6W9aTLRHtwpX8YYo/mkJ5q4NhamVkJ64+7/+a3r/J+XtW/nE3zlwzepOnQXKQHjpx/9pzYzyMFdGe78zVlOHh2m+1hWG+9Vq+mDfO+Tt3Jw+yt63FBmVsEnoGFiNK9qSAi8CR6/93dU1BbIFtI8++jfePxBza3WYkRMeOdtH+Evj2/jprd/jLe+46s89/gh/utz/8WJA/1MjRWpq4tKpiWMgrylIBdssK2rSZUUWLLoQmW2x7D0b6Yy4Zvf/V4qKiq0f6/MgOnpaX7z61/x2U9/hscff0yK6IlOyveCE8uS0mBYv349be3tZYN64vEnlTGNcOv73sPKdUv49Oc+xv/88PsEc8m6KEjJCzJOO+xSU1+nlQ39AwNk8zk8KWtCbVwRrDU8hoeGOXTgCPOXhbnlffNYc+5cDuzbz+uvb6e75xQvvPTP83wvAAAQAElEQVQiQyMjGBPQ4QeEMTI6wn0P/p0nnr6fj3/iNv71r7s579xL+dvf7qSutUFAKKIq3DwuVhXLsm1KCiKH9+3lW//+bn7w5Y9RkEJ9/xd/YONVN1KQggWyDeRSkEEEgb+o8VnfIhRroWvRJq66+TbOu/ytnH/J1XrmHVz1tg8pwJxDthTCjVczb8XFXP+22/jUZ/+Ld7/ng6xZtYaJwWFWrVrL9GQaT7wwBpqbWgj2jbxaoIiBTpbk1D15gIKqk71qBeULOVw59vXnXUZH13yBxxzZXJEptV1TeYeR8QyHjx6Xs8gE8Ye3fegDVLd04AdpupTK0kIehiL+G4fm14/kjQ6LYsmmKMBdEA0FzwiIW0rWLPK6VtI1CQU3FOLl527Hy5yUwYhwEzgym4yqxdFolOqGKANn93Py2OsE6/nBWtrM6suvFD86yCn4GOmNQesJhBjtb2Cwn4iAkNHYjMBJWm3cgYF+Zrd3cnpgnIVLzyGhrkJtdaNAdZZwRYzs8GnNldJukH0N0SdgPTo4iuU4HFH1yA2FqKyrVsU0xMDR/Ywf24vtFhkeHWRSgOmoqo83XXUdk/1D+IWM9uLT2tGKJV65Thhj2apmZqWDQzRJT4sZn22v7ae2voUaBe+ckgIjh9ba1szr6tYgjhZVuRlTwEwrIDYoSF6UtXHTRYoKdiggDBdKbFYFflzrO9EIYbXbAnDb3VrLUycOc7r3DCnZwdH9h0hPT1JUlXZQla27H7iTQjFFZ2cjF12yjnffcgt//+s/uOHam6gXbfliHsex5TCLBOss3bgeW2DOdWyWr1lG15xZNLc28b533cJtH/4gmy67jNbaViUQY+Xvj46rcjh/3gJSqqyeOnma3Xv2yB7zvKjOw+j4OIMjg1i2TU1VDcuXrVAVZDOLZy3g9e07+M2vfk2r5o7FEvQM9NI/PEkkUaEu11sgGpfMw4Rsi4iccUmAxRhbidK49qZgF4soaU2Q1roFBcm4gtbBwyd48aXNWJYldZOOSCfcuMuiZUsZnhK4UDCqb2lkx7b9klcDpWIGT7ZZyHkEFT/jZQlZWZ2n5F+asOwwv/3d79iw8RIyKk4goBvYXEo6Fti0caL8/a5/csM11xAA6WlV58dGRumc2YUtHSiJLkVxCmrTRwTEbSVTK9YspqW5hqnhMQqSVyTmECTvRl2YRcvmsm3HDoGCDL5t4aigkJeeK/7j2CHtyceV7wsrkITVXXAUkIoK8Fkl04VsnoKq+L50qyS78A0gnTJyQkY2pIhbft4LaDIGYwzlc/HIlr4VpF979h5g4wUbaG6pY1og+OnnX+G666+isakSPUFWOhUOh3n2lVepUhv/gOxgfGqaHTt2yYe3Slc6URakDluUeep6ZBz5ptkzeH7bdh5+4Xme37yVztmzqZvZQlq8z0gvC8UsY5LNwEgvYyM9Cu69qt5O48gmKipjtLU1Ui/7TbiV5EZzdO8+zu5nd/HyAy/x3D3PMjo4zZ5tezl15BSTQ1PkUgWC7RrLICFgAn5J7pFkhFAyhi1fEUqECcl+2me1q/Azi4rqCupkC0HSm0jEy0DakfyM/FjICRGNJZlSBVSsIpjXsixsARBfFwJQGIrZ+KEQUwJXRS2elwzckK7pPJXNkpMo0DMSAI547YomTaRL0lPJyFMVMpBbxI0x2TdOvyqtB17bzcndR8jKLw+fHeT0wVN4in8Zgf5hAZOcnonIDzSqSFZbVaXEPUVQsfb8ouw9qyJZhoOKf0HcGVIRzkghQm4IjKFAiWhtNVKqso8KvlrW2tFCnWSaF82V9dUcO3QUYzmaqxSQjR7XUx5F6dPWg+NkAoAJGBC/PUpS0uDwdT/QK///ADdfcvD1cEl2FnYjtM7sDLRT8cLo8PGDGXxNop8ArFviUwCqPBUIiwWPkPgYAMSi7N8OZKInGhOQHhnHll9sbatRMliP44Ro6ohSUxeSyYUo6vmXXj1MQV23hCrRQstSTQ/HuKIXAjOwLQdHOAi98qUSaR2O6BG+pij6jY38gUXa94lp3oTkXMAhrhjy6kvP88qLTzE43Cs+FeU6w6JMT2u/rmtjkcfXfIsWrWDh7E7edfNV3HrLFVRVKv6UXPHPBhUt06MZIpLlqePH0aOEXFi9rBG014L2H9Bh2YbeniECnxN2LQa092FV2IN46zg2M7qatd+i9mK0k5Iq5wupq60sx/iG1g5qWrsIh+MSt43REEc6aIzReaB/PpFwCCPqg9gZyM1xEC7I4dphTp8aIfib1hNTeS46fz7hUPCMV15vWgWBjPyOZYcIOW6ZvgnRZURFQHtY86Ync0yPZQmJJzO76kG8DEvHbl5TX9aDV3b1ksuVlDiUiKooZMkPBmODPYtEycrXWp7eNal+jDEY8/89An2rTcZYJB4EcyNd0zCdvqFUgT5ZRgEoGjcKtg/x0sMPE45WsF3VtpAcabJam1f1aKD3NB8R6Lvq3e8o/yWJva++ius4ZLNF6poitM9LYAnMDJweUcZ0lhWr5rN4dQ3L180grgB25//+kO9/6p08es+fOHXqDCd0NHXM4aEHj/LKU6fITPvYYkIkUsmNb/qgnl2DrY24toVrhbnq8rdwwUWXMTjQyns/+jW1feepavEiSxbOJyUwrS2XN3XuBRfwif/4gloM7Zw5fQZb2howwRiDZVlSIgPaz49++t985jOfUpApMDE5KSDUxMDwAR5/+EF61To/LOdtAo0zNmFV7mKxqACtVx7vuA4pZdo5BSh8S8DhYtacs45Lr7qG+QsW8OLzz3H8wBhP/HOKFQsvkNElaGxJsGBJNY88dB8hx2FCNHvGIRSOyjHFWLfqAuLRSjrU7u/sauTw4d18/JMf4fH7/smxg8d5dfNL3PL2d/Ktr/+Ar37l+3zz299j7XnnMDU5TJUqhbMWbWA6q71pv5b2amOwdJTFrM+uBG/rKArUTqrdUpDheyS0D19ZapaQG2PVOefSNW8Zk5NZEFhbsHgRF6ltfqkA5rtuvYWG+nrC2nu93qOxGP39gwoGtdha07YMwVrG6F2BwYgvRut7QF7B0xMAHh3oYe2KBbz5pou49Z1X8s43XciHPnAT73jnW6XAJQqqHN5/5930nDhFEOA9O0RBBlHSfEXpVqFok/ccHbYcqiNHbcmNGIq6X/IgkJejDDIUtgiHbeJxt5zoTWaHNH6g/D3AkqrYCFx2nx5UwtjPySN97Hn9pNYvcHjLZpywgzFG+7Q5vncHxcwIgTP0REco5FDyith2Ht+kVF2YolLBsVLgraIyoX2m5Bgmmasg3ifQuWHRXF55+XnGx8eoqKpAbCCdzmHZBs9YGl/CiroC05XUN9Zhy3lFolHGB0fIqXI9OdCnqqhNTI7i9InTnO4+SzQUYb7mt7ThrNrf1VVV9Pb34Ds2HgYk9R27dnPlpqvI5bI4sm3dIq4gHySCrqpKY+NpxvrHWKiWr2372o9V/msVsUiMPgfyjiUsp2MsRVN1HRdcfRW1zc2y8UXErErSR07xitriY6owrrvgIk4f7SM1OUG8KsLYxLh4gyrKI9zy5vdx1cXX89qru3nhmVfYtnkL99zzL8bHJkSpj1csUN9Sw43vvZkmVRKL4u38jg7eevEVvOVNN3GN1r1g40ZWr1qNZdt0KEE4oUq0h8+UKr/7DuxndGyc8YkJFsycpyDQTSKeICPQ21zbxLatm/nG17/G3/55N4cOHqW6ugpHtnfFpku59PwLuPD8cxkYHeOeux5koG+Ib337Bzzz+Isc2neSvbtPsX1fHwdPjJLKlAiqcYlENQOSTaVkiYBldXM7blU1R4+f5dSpfvbtOUpGMokmokTkO0O2Va6CTwoEjgq82+J1e2czYq6cdo6CqrnGdpQkFQiJ50UByGOSc1Vto2xyXAnNK3zwg/+m3ZbkCy3Coj1ZFccO2Rw6ekpyc7js0ovkO9OMKfHNZjO0tLcwNj5e3md9Uz3xmjjV9VWkslP48nuReITx8UmQvRpjcKXXdU0N5f82I+Q62JalvUbJCVgHe3BCuiYFMgrWKDCl1RXIKAnLCbh5+PjGwolEcWJxwtEEISeEL03E+DIzo/lsjGUjgeu6PIShTFtJAMI2Dq5ry/+meO7FV1i8dAGJREygIsTRI8e56rJLmNHZREEFGd/yWLpqGc++9gpXXHUlSzesoEvjxwSSu5bOZv1VG6lSxe34UDcZ0ZlVdT+YY3R4HGUyjCjR8vIZXMuXbEJElSBVxePEnTC2/oVCLp6C9eTgoCpmJ1U42sPZY8cI/mPHA1v20nuyh5T01vaMAEEET04hFHaUaEZwBJbdpGReGSWkeePJBBEdYV0LJ2PiT5j6hmpmz+lUfJiDLZ4dO3pa+/Ioyo7zAn9F2UJB65dSeXpO9Uo3DLl0hpnNndjSEQ/k54oE1UxbeoWeyylxsl2HqUxB/i6CL59bECiybRtHawT7LgkYgkVRIEoCwFhGMxk8dRGDOUqKB7brah9x7FCIyppaEhXVhAWe6xpqCSk+NbW1sXLdSqrrKnClD0EMieh6WDwT6qUiXokxaLoiCxbM4VolRWvWrWH+wtmEIzblJaUTefmj8YkxGlQlnZgYF3bIk0wmCbshju0+SlV9LV1zuygFtAVUak5L73KXGP1bPbOGGvn3AIShz+hmwBflCNpPqXy8EevRy9d2Pe2nkjnL5xNU+JHM0HMWjiCA0UdDSfpf9IKx4FhgiVj9yDdnyUuHxgbHOX7oBMf2H1aykeLUyTHWrpjBf3xotRIOn4mhLPl0WMmZje+HFHMqiMn2LRF1tle+0Dea0xepJd3Xu2RnWcFY2YJoCdaPyu8XgIJsIcgbXMuR3wcjukrpPEES7lFUHEC6FyI7NcX40Kj8ewo3aglI+wgXEpVs9AizFyyjY/bicrHq5puu4tzVqykJG3h5gyf9dbQ+ksd0tsA73nIt565dxEffs4qZ7RFqa5I0NlXR1FRJbXUMW8zw5ZdTmSJ9I1nJxhfPIKtky5U/84ylOdHL4rj8YDhs42sNz/OQatJ9ar+eKWL9H94a+YWSdNfTGEsXj6p7GPjBOfPaCQB8JlfgsmvncOuNC+hqSDI8kua55w/R1lzD0gWNsosCzzy7U/YbLtvO0WODnD4zUV5f7FSRNUZrS5XW9LBsGyP6BwbGWaD9fOLyGaxqr2JsssBDm08zpYKALeWKyecYzRCLhmlqqGbOnBY9X8KTbpR8D2MCvnnoo0a98VOmfWCMLcf6yvZsjGbQYYze3xiCZdtgJMzlF1zExsuvYlbXfN71oX/nE1/7nhQlIWBYwbNPPcT2l57huQcfIqSMzZaxB0bsa+ElixdQU9nA+gtnUFFt0ysA8Ph9z/La0/2cONjNElU6V6+7gHPWXijlMfz2x19VBXwbf/nxt/j7r39BVi3H4IvoM2bOZOGylWrFZYlLy6tl4EkZbalkKcPN0j5zFatXb6CyooVPfvkbcsQrj6oz5wAAEABJREFUpNAjUrCcNqAfYzEwMMI1N7+H1q65jCtoIvNCL2Pe2HBQsXMcxLgChXyR6poa3v7ud/O97/2CW972Ub75jf9m4bwVFLJSZTk8N+yycGkXdY0xisUS06rSGAwNdY186Utf5rrrb2DmjNlUV9Wzfv35bNh4ARdetJH+nhzB31d96YU/cu6mShatjFAqTqmy9Sy//9P/EpfTnRgf5s47/swH3n8rf//7nbzv1tu44+93s26dAG57lzLANSxbvlLOLMTpnr0cOPI8DwqYX3DRBfSrGjw2MKXAnZbDlVn6OXLT47hSXFtGQ7BfA+jdD/avw8KUuRG0eo3GGGmKF7wH43TfCUUpFDRaVa583isHV0vXZdkUcjkWqhq0Vi3odCpDXX0DzW3tSqqa0RQ4Cr6WZjcyFs0QPFVWODyPidFRdu/axpkzp3no/gc5euCAwPsYllUs01uVSBA4opISleHuE8QVnGICRikh0byCRc4XtQLWJU1c1BqePgfnJc2t5QgnwnKgYSbH+3n87r/wnX9/Bz/+2ge442ef5/E7f8YTd/6Us3KO+XRMTrwO3wvhWjEuPP8yAhBTLNjaa5FGdQcs6bWtAGM5FnlVYCdHh/HkCBwZSRAkAqdfKnpqcUYJ+WEZchUtra2EtZf2+goO7N9PSK3uhXM68FQdq4knBZB2EJcTmh4bIB6JY7tRbNvBsV0CgJadHsVIfhlVHqujCQpy6CVVnzwFw8CphmzRks9Sr3bevffdR1C1bqiuV3VPMlcwTlQkCHjhi05PAOiM2rcH9xzgumuupiR9mJ5OIf8i0OPQ19/P2RPdnL/pQqwgMOp+sLcgAA+I3w+punnG8ShJqHHxtyTAVtVUr7biRTQIBK+ZNR8/l2LNe97J0jUrmbd0CZaEUauW3LXXX8HqDavlnGt56ZWtHBQ4Otvbx1DviHjUzmOPPSpwMZOR4RHS2mttbRU//d7/8MG3vJvhAydpVoCtilcwKeDmBD5GSYcjGp9RcuKXCCRPXV0NgTxSAng1FTWq3AyQUpLaoIr8YbWY4wr4+ySDtStWCRBPUxRPXn7xeSzbo294kEvO36jq96V89otf5dUdr/PfP/uJKu15vvfjHzAxNkp2ukBJJazB0RT7T03x2p4+TvWOCpjmeW3zPnYFfwnDc9lzYoBuVfqLImzZktmiq0oAt8hAz7CCnENrYwsD6iyMjWUo5nyG+oboUvKQTk2jRyiqIOEr+EoNxGsUMCMCKFHxdorZM1uZMbOL/btfV5Lfzbvf8XY9U9QebHzZbEhAyAP+9Lc7+OynPk6LqoemBDnpTURFjEi0sgxWZ86ZoUptF9FIhMamBgXDrABWHkv/0qm0bNbnXe99B9tf26YiVpi8/GEoHGZMfAiHQnjy7RnJOpOZZlLFh4yKCUb8LAW6qU04Tki6LB0O6LFs0WaLKjS7r6Aa0md9NC5Gm/RlqEZK6Ok5Y3RdNhxUnbIKpCXpz6A6N4eOHmP+4jnyUkV6ewbYd+QYX/jsp/jYB29m06YVLFCi2ivaXjy4k0YVH2qkj048TK8S9vGJQdlSmpGhXkJiRmUsRlujfFRtPfU1VSrAzKGluQlb9EwrWHef6BVwPk16bJxR2cSoOpCFUko6lilXiYuyhSB+5OX3ItJFNxRCgsUzHsZBdp8gmoyTUMciURGXP08Sq0gKlOqoTBAVMHWNjfF86UId7QKTg9397Nm+l1MC1SnpvxEvfMUUXzz1tJ4p+kyqoxAORfEEZoz0w9NhxFHKL6MzC8tYeIFtyj+gcZVKnian84TCLrb8FniUNGdUtlAh/jjyPSHZkW2XGQ+Sq9EcxrKx5Y9MKExJMjWiVY/KlyA9KVJS/EOJSDyZpEG8s1xDNBklHHHFCoMbsnUYalR1F1sIae0AVMYTMUIRh0pVL3FsppXoluSXmjTu/PUbmFQiXCUAH5Gvm1SCPNQ3oCQiXeZZSLoqIWBEHxjknkSvzixDJOqhnQdXCS4ao/vBmWzC0h3bcjAap0tl2uPJOG2zOimWCnjiR/BMmQWaQexDb7gCA46xCPYdcgye5rKlr2E3TM/pbkYHhmTXGdlGiSdfPcKpwQxz26Pc88hmuvuLFEoJvGITjhNj5pxZsuMojhXGdsL/J5aic9mGeGu0YEm6HqxBsElATVNRblGWs+SSUWwpKDlKywc5IrKU9gloK+masLViY4wWddrj4pPjxIm6mjsYYFvk9Wx1XQtL1l1Otmhrbp/gr3cVtaavPVZURklEXLySjSU+5ZWIX3ThSj75nnNZ2BUlVuXx6Y+uoarCkg+Y0nIlovFgvI9lDI5rUSqVKCoJrKmMsXpRA6Jc13xqNHfgI/oHRjEWjCuR3fvKY9L1/Vx39TJWLZ9BYO+++BuSLgbrB7ZvNLi2PsGosJonOhsbEly5rJYrZoZY2pbEF08K2teJM6McPj5EMhFSwuNhDGSDxFI65wQylJ6FpMftHU2yzUqMZUSnr8NjOl2gdyLD8Z40R8YM/SqUBHI3ot42NkPqxARymVShqEex6tDBs5KZhZbAGItAVJduWkRzcyUB3cYYbNvWYcTzIiHZgbEMBjDGlI/APi3hKAkhzSN3/ImXX3iCP/36B9zz9/uYu2Qd81ecK1A7IfCW4UNvuZp1G85j3aZLRbActIT5ppuvIFEZp1FAa3xsimR1iIo6g5HASwXD2ECOG2+5lY98/pucf/XVBN+Jmxo+xXc/9Ql2b3udppZWgfEa2jtnsXDZagXdCU6f7WFsOM+VV72Va978Mb764z8SjdSx4YIraBHoD74CMm/xMq5985vZu3dveSPoFShnS2sLhw/s5pn7/0VeGbIul+8bY7AsMDoKBZ+s2t2RaJSG5gb++sc/8qtf/plvfeP7fOc732VKba+oHHNlRZWC7rQy1j6GeiZxXSmXJvCNrUAzBZbD+o3n8rOf/py21jbmzV/CpsuvJRqrkJL6rLswxspLqzh7dkrzxBWc65m7cJFA9N+4bNOFnLd+Hd/59rdYuWYtT768lfOvfAuPPf8s09M5bnrbv3HZ9R/g/Ktu5kz3MI8+8TRHjwzw4Y99iMef+hUP3P0b9u3bRzKZUAA/y4tP3Muhbc8oQzyC74Ajj2Sjl9FhvXH4umbJAxppivSbktFN7cfD4OnUD67rfjBuXCDwT7/5BXf85fc8F/yPg9Rq7jnTz5Yt21VVSoq3edoULGoSSZYvX0XgiLSKHKEfvIF4lM+VqEhW8x+f+SyfUvX9Xe+4kQ984J2q6M4ofy8v4J+lQFelqt9NN93IIgXVOXMbxecM8XgEzxJRMjYfQ1G0l/TZls7ZcoC+8SgUJ5XAHOHlR//Bb7/3Re7+/Q9U6T3J6688zdMP/os7f/crfv6tL/Hnn/6I+/72GM8++DovP7GdKQXWgsDOiaO9FHMOVUoKE7Eq9u56ne3P3smBzQ+ogvKiVs2UnQbii+yXAOCW5KArBP7mKXGb0dpMTiBwuK+PmPhYG41x4MBerrz+csYLOe5/9DHCks+sWTOY7D+BlxopG6JfQqA9pX36ZARYpsYnCFkuFbE4A9L9iHSvWMzjGkNBlYFgvKWIMDA0SE1jNSdOnxQ/SgTXgr/e4SqAFgVQ5FtALVnHsXj8hcdYuWIpM2a0Mjk6hV2yKAbVchNiXM6vbUa7Ki15bMvCjRhs15eOTpGNupwOeRQtH1sOLf3CVh75/e28tvllGqIOyc2v0ycw0jKjg8tvuh5XwbFTbffAXixQ0hunKOfrJqTvmTT1tbUURFNdTR1Hjh6nWrwbHB7GDdu89wPvZevhPcRkR4e27WRZ2wxGVdFy5PBOnz3LxOikPo8zpMQj5DiMTY9TXVVLTg416BhVJyvL1dlAV+LxOFu2bwPxbOWKFeyRbcyYMYPZXR188z//k4qKGr79w+/x3V/+iK984xtE7Bh33nkPI/0j4oHD9i07OaVqcV6V2snJlCqADiGBTFtMjWkvlh0WVQ7Jqir65IinCq54FiMrgFSva474GOhrXpGyvqaaqJztuGQ7PjEpegsEHY2iFeisj+NGCUBFLBYmGo3pPIaxjXxsHijKp+1iwZK5NEu/7lUi5YiG1WtXaGtGmuhTUrAJhyICyiW+8e3v8m//ditVFXHCdohx0dPU1kZldbV4VUWPwFw4EiIUcmior8FIrr4pKnnLsnHjevbu2U2v7NpyQ8SkqyUBPdexCTpGxrK1Jni6ZjB4pSK26PTlPIyAsfFFrs59AQBPALDkFSiUCoSdsAKingjm8QsgmzGiPEj+POlGMZjLDeMmksSrKmnrqqdzVgd1ra10zupi1arFrFy9mOqGBl7Yvpn6qibqEpWcPHEMW3Glsr6KimSYUmqChD63NdawceVKLl+3kSvOu4QGjU9PZRnrHuL4zn2sWL6Ejplt8nFGQGmU6eA/JCsaLNGUVaITVCbrW2vwyJOVPRfUSciXsuKVh+UgG3aJJF2ciEUkFiIhwJZQ7HB1M+Q62JaFp5iSV7V5WrY8NjQsHzNKzAlRLZvuP9PLi0+9SN+ZAfKZPEXpiCejNvJnlpgYHNiQUrKTE2iJVUkfdL8kYFsUzzVMayCelkQzWFrPsiQj8dVxLaoTNsmgcil7lWvUAFMeU5CdONqjI5mHVY1zwyF9goJkZTSHT0l71HCdFwXSA7psycZXEi8xEymDN5vgnhaXGIsajGxX8xitIT/TObuTJsmtorpKsX02U5PT2opLXoljWj7p2KlTPK8uw7bXd6jocJDNW7eQE387umaBFvEFONedv56uJTP0rOKkgLZ2SgA+S9KtclzydUWHbTuExYyAX3rDEa3Bj4IOtuviSIfRKwA18cok7XNnaIeIFy6+sXTiYmmv6CFL423JTnUbzeNh4euyLf014o8hZLuUpPc5YQhPyYsvfU9nfRpbGsinbfYfi1AshpW82/SfnSiD7wF1utPplGg3ms/oeT9gG0Gnyhe/9AO+0eGLZEPwWSLDYOvwSaig4WtNN2SoiEBJY/NKeGzXSDdtLNejUXilqb2TkrovwT2pv3IfD9VDyEr/GlpnUrLieJrcFxUF6Qg+5TXzkrul65Y+Rhxbv0uM9hyhNNWrhL5EZjCvOcaJRexykrTxijY2XN4gu/fx9KwrXXN0lKSTxgUr4tHekuTm6+YyuyVMPBGSf0yAsUhW+pw8tE1LS8ukWxW611CXxBgDeHr3sSyQSBnoHSew10A2563v5PSuPiYdi2Mp+Q7RbhTrnUBXtJ90Ol/2p570JhZ1cMoKr/2LnqaWKlW4xzl89Kx4bov3nuj2yu8DExlu397Hjx45oI631hYdJc1R0vyBbI2oCoUszWfjie++Z0Q74oMhIl/eoAQjp84QBCN9zVkieIXDjvagZ6Qjwefg8H1NqhOrlAFfK4z2HOKh33+X15/9F0/8/Wc89JffqqUwh5yqYrJzDYUuVaya29to76igoTEJctJ33/kcTz2+mf27Bhgf8X34+6MAABAASURBVBQQ4tTXWcjH0toxU05tJsMTaZKNtQwcP4E0smysS1acw2e/9QsdP+cDn/k6qzacT9eceVx44fkUJblhAfV3feQ2li6/kBvf+QHNM1vXbSaVAb/63BPce+cdarW/VGYiermuy9z5c3ny4fvKYNMYo6tv/NiWJYdYQTJZI+eZ1zNGjCtx9NARsnIkTzzxCAcO7lXmNM7FV13NhVdexQ3veIeYbDMmYJJO5XBsW628Jfz5z39hwapV/EAg/Fvf+BqB8e3cvYdIZRVnVZlaes65XHDBtUoErmKsr559r0+x9/VRKW2Rk0dPMT40wRk5nKBlfdsnP89nv/ET/HAbOSpZd8E7+dhXfkPH4o30TnlMZCxCbohVq68lU2rk7HCBQwdHyU/ZfPTTn+ODn/k6zS1d/O6XPyMacdm99SWB1ojE7/OGAzIyvODgjWtY+md0bkDyN1IinRG8AqML3o0FrlUiJoVqaW4kr6rN31VRv+OOO8SLUdauWaUK5qWqAs1m/ZoVLJk3h8svu5SW5hbpkcFTtdtXht3Z3qHWfJz777+PLa+9wGDvcTmxacICcQlVpaNhF2MM4UiU1euWcenla7n0yiXMnlViRssoBYEcjINj2cRkmHYIBgdOs/XFh3j0zl/y4F9+xc6Xn5IupVm4dCmrN56vikoFbiRGXEDKDcc0d1xHgqgCnBMKS+4hqZ/HnPnLMJEm5i7dwMr1F7Nh01Xik82OV19iy7OP8Mxdf6D38E7mLlqkQFBUZcChqyaCp6AwKV0eONuHJWPKq3pfX1tDVVW13AVcdOmFzJg9k727d3P66AmGBvq45qrLKShgBE6zKDtrrKsVoE7JOJEDtwV4s4wrICcqkvT39hME9kA4IctgyUg9hQdfa02ODVHSe/dQDwHAaGltxJJnGhwYVvV6CmPZOLZLTEG0trGS4bEezj93HcF3ODPS3+4zParQ5WhobFLwKOG6Ea1VxA75GhNCy5Aaz1ISUI9gMS0ZzkqluTnnUfHaXhK//RcNW3dQURFlMhmjZ2RE9lGiIBoRrSOqOgwPDsnWxwk5LuPjY9TXN9DW2UpespxKT9E1czYjU5PMmjeXuXMX4Er2GS188S03MXvhEo4dP0qvkov7/3EPNfEkI5qjZCxc7asgUBaLxijJ0bZq70kBnIXz5zFH+mdCDkPiT1VtNS+/9hK+55NOZdm+ZxcrFks3Vq+l59QA//zHversiPeaIzOZpqWlmer6agWFBBNTY8yY26XPteJHlJD0s6KiAlsAKTWdZWJ8hGg8pqR6WsG1KLveQ/AVHstxlTB5Gh8SG3zq1NI+qypqKBaVrtkkK6pJNlRSEPA8c2qQQ/tPqVgxxpTA30D/pCr7Qxw4PEz/UBrfJFCDgYMHTqhD0SEAWaMu1aOsXb1OvitBRJVTxwlL1kZBwGWHgGN/by9Lls4lLdCWUuAJvne9aNF8+lVtM0gnRL+jQOWKRxHR5LoODY11hKQnW7bt0H4bRafoly4VBcYqKqoIuWEsPYtnyjZq2za24xC8XPkjMPhQpsNT4DTSgSCgGGNTULAoSk89BeOUqmIZJYlGzyRqq2meM5PZK5ey+Lw1LN+0lrWXruEtN1zN+nNWsHTVMsLRuHQlW/7vTqbTkxw4doi7H3mYV17bRW9PP670TMzmzLGz5AWKbQHRk4eOc3D3IV56bjM1iXp1xI7x2pMvs/Wl13jbO95Mn7omE5MTwW60B0tb8ijZJWwBiJQASlwtb8u1iFXEcEMuzV1NVDVUUdtaS2V9XKA6RCQe0b2I9MpQBsfa8+TEOBMj44wNjugYKh9Tw6M01NXQWFevpDvP6eNnGB+dkD7FtbaLJf7Yljirw5MOljAgyhzPIgDktU31+PkcjRUa6+UoqIuQEtjPqG2vgViOTcDXsOisUDKVkB/1BZ5qKl2yam0b4xCSn4slohRlLyWBc6M1jDGiP7jn6hMCS8HKRl03H1uBOpC7ryQol5sQ/1MI+ZFOZ5iSrytor77AeVLr1VQnCYcdxrV3W7q4cu1KVWrnEhSMhtWZ3LplKy+99BKvbn6NZ595iW1bXyf4GtS0dH1ciXK/ujjNDS3qgD+Fr9gzqGr1c8+9zPRkhtTYJMP9g2BZlHwPW7IOdErDRHMJXUXbIHj5SuaCcUYfHNuSLnoENPryr5U1KtTNnKFrhvK/YAKdBW/GNgR7M8HcOkUvR+fB5wDMG0sXbJ8SHkY674jPxhh86XJBcxdMkkdeGyNXdDV/iYz0Oyf8kFWMHOwfUAyOyP9GqKquoq6mArSXmGMRCuQmuyj5Psa4gK13U96n0RiJSqC+JN77uI4Ridqt0VjppW90Ln+WCOu6Brqyw2R9KyVTwNhFzeOhKUSP6JYuWLrvGYsggbLEmxLij+1QUlyOaO5QyMLW3EyN0LfjaelmST4tTY3J0RVPCptMiS7DtlfOsPX5blzREFNiGcSekkB1fW0CCyO9yfPzT63hupUNitcVLFhQSzji4oYtzl9VrxEQi7ls3XGaPfu7WbSgUYWXGJatfRjxVLyIKNaE3JD00UcfefXV0/zqvpMcGPH5/KcvpLkphLZMRr6tqipCIhGjpGxEM5BV8haNOKLPlq8vSC9DBHoRJMch7XNWV4NswSaY14DGmfJno737OqxA7qJDjNN+IatCYEn8a6iNsXh2PWuXtFBRGcYX78dOjOD6nob6mimgXUf5zJIftjFGPA4WAso6q3NL5wInYCkzmju3iq6msMDAhfQe3cftP/4hwStYP8hg//yrH9E1s5Ha2hCpqWnuu+vZMpOLeUNGGcZA9xS9J/LEo64AVJTqukbuv+t2Nj9xP/f/6Vf8/NtfL4PZmbMWcv0tHyWcbGP+svWqGG3lO1/6NPf89Xd86z8+pzbdUZatv1it2IPsleOMJivEfGhqa+KJe/7Ep95/K9u3bpbjyWOMCUgsH68+/xwvPvkEtm2XPwe3LDEQDQkcRVotZPTBDTsE1ZuEWlJf/unPqFJFrSgndvLYEV585hm2vPACzzz8KDk5NF8l/crKekqq+gUZ7nEFssMCTvUNtYyNTGDkIHe/vpU7//Q7IuEQq5cv5vmn9vHbX+xg//YwuXSJ1MQ0J44cFY9SBORE42EaWhqIV1diR6OkpfRFz6ZEFM+KMTaRoqY6IUczoKpTD0cPHuH8699OvKqBnZsPsmz5Rm75wGfYuOlm3v3Bz7FxwybcaJIli1bjKxEy2q9+CITryElYRo4CvXTRGENAg1NWruC6jy5j6Xc47BKWsYa8rCoQM3nqqad5/InHlAkOMXNGO7e87S1UJeIkFAClOwRG4UvdHEIsmb+QOu1n4YK5XLhxXVk/VixdjGPZrFXQ7Os5wzOPP8zTj91P78nDdJ84zKnjh5meHiEc9xkc7eaOv99OQ0OEF566j70CzclGh8nxXh5QN+VnX/k4//rVfynLPszipQvZcNGFtCrJk6pRGzOsntPA6cO7Wbl8NUuXrmThkuV0zJhFY2MjVRXVcnox6YUrPSoxPjZGtWRaqWp1ZW2L2pmt5QSlo2sGc+fM4Zwl8wnn0yxbuUq7M7guJCNFfDn0ZHWN5l4i0DxEmxz47AXzFVjm0dzezgc//DH27t2PpfZ5emiEvAJG8PWLhpomTu47Ql4AenhogMnptAJXHnlTjZnCAfKSW0EV6uA/RmuqrcEK5CNZRQQmo4lIuYrfN9BLLldk2fzlnH/exZJDjBkz2qipq8a2LCKhkKQIDU0N9I4M097cUW6Ju3JmC9Qt2bdtF40djVrWU4ssj1c0lFSJyac9LMvR/qBULMk5woRVoEnB5JKSy+VnBmlRJSDkQd3AGMH/xKVKAKIwNc7xw4fxtbaREsViyXJyMzE8ISCqAKSAs3L1GvoHB8jI9hqaGhkYGmKdgGJaFfSKaIJJBfCEKqxBQjElkHL27Cn6Tp2UfKrIBcHIU7BRYKirrpUuWTTofWJynJiq1E8+9wzdZ3v51W9/raQhzbe+8z3+pA7Ul7/4Je5/8DG++d1vizbKCZ4lGiORCLWq3CZrkgQVnwklBx9+z7twXKhWwlPbUMO8RXP12X2DD+JnUTzICYAtXDifqfFpRI78TpHhvmHypTxFU5R+2BQVZGtrqjh29Bg5BeKcgkE+VcRSYJ21oJPA5qcE5rOqfKTVug++8/jaa/t59MUj3PPkQR569hhbD/TRP1JQgj7B6cEUVfUNqtpPcfsdd3HbBz5WpqmgKpYbCRGOhqipr+dR+asN564nHAtrjQRDI0N0drSRzmYl5xLGs3CcMFg2roBCTtdXrlzJyy9uwai9FUnEiETCCk7TIMdQDv4WesZWALYIiwd2yMGWTw3atUjDHDsEWAQ+oCSbyAnUFQUIPQGirA43GaVCyc+8dSvZeNPVXPr2G7nozdewatN5dIgXlS0JYnVhPE3z0t5tHB/pZlgdndM9J+kQ+J45ezbNLQ0Kdjni8tFjqsS3NDSRm8qw+9WdHN55iMmhSaYE5oz4sWDGXN7zlrcyv7ONKy9Yz9u15uf/49/ln1xmVTTSu/cYRgDIwqOuoVqVxzrtzaYiWUk4ksQUwkTcau0pTJAEpsfSin8DAs5pMtMFhnpHyUluQVDPKybYCgReHkwJAWGPtDoTTdKrZSsWkZM+Hz54TEWAEYFbeUcfPOmDL8XxxCs9hS+785S4puUHigIIwVe3qqqqFeA9EuL1be/5EBesXs/mXVv5wx1/pU9xxpKSGnmjvGyqIBnGBKqj4TjB1/+S8SjRcBhjR6msrcQWwLFdI33x8EsGY9lYrgV6PtCBYJ6SQHdJQMnRvXIsrIjJdjWf5kmpa5qeyjGtwxiD7RiC58ZHJjl68CjjSni9gs9D9z7AlIoGg739HNixhzPHe9iz5yB7JJ9S1iOj5Pb0mW7O9PTS3d3NqiXLyGWmyMkXOEb0yLZS0xPIEdF3uo8AkKJXLGLjymcZnYt90jhLOuqU9xB89n1DKeCnL/5qjKP9Wq5FpWTbuaBLcbRAUdVmlCxYKhI5toWtB/UU/J9YaFu6pgU0lUCoR6C7AShyZAO+5WD0boyNGwphS/fRK8AD/cMpsurG2fpcFU/QpRi0YtliVq9eSWBXa9auZcXypTRJf7UkYjkBn/Pyq74oU7UEy3Y1v/Yv+o1XlB8pguj3hDUKgW5gC7hCSPEgbzvqZhnZtsv46Ai7d+wkp/WzKlC4TkT3LFFiiUaL/r5uJoa7CXibVJensiKBMSJBfkoMwaVIOGyTVwypt3M4lRGqGhKES1msiRx/+ftuBscyBA9Z8hvplE9zWyUf++hyVtaHuWBRh/xyLddePpv0yDi7XzrBi1tPcuDMEAM9Y4zJ71+wuJEL57cyPZnH0r90JkddTZQzp0eYUDyMSL8CAFsQ5onGYtTUVSESCYnH/YPTnBrN8MNfb6GaDO+8Zi5FAekAsF9zyVxxBZKJCJ5kv3xRpzZmkVMHCB96zw4zMZbc0DZBAAAQAElEQVTS/iIY36erxuWdF8+iNhnBlfzllsR3o2f1WCB0gncPtLh+gg9sXNLM1Rcs4WT3KMdODnPlZYuJx2wePdDNkHy50WBLehM4vsAX5IQZx4KYIHrC2pdV1hmNEtOtQt5n7YZ63vPxNtyKNOHKKKMCADld/9oPfs5XfvoLqusbA9pVpdnGr7/zP/T25vFEnDEmWENZfIF3v+82/vOHP2Lu4osJV53Luz/yH4RiIe764y+5608/4o8//QGOY/Plb/2QPzz8EuddcR1dateG3Ajv/MBH+ftLW4irQhQKRfjR/97B+ZdfwwI5zAYFvOA/PpqaOsMf//srPPCvv4l5YaLRKJ4cVWAMlm3hCv3s2rVLgG4KywqUjfK7bVvEYrFyYE8H3xM0EIskJKAaLrn8Kp566FkaGptxQmGq6+oE6p4mqEYMDQxiK/sLMvZKgal5C5apIryTL33ik+X7WTk4V07Q0RhfFZC//+X3fPbf3sM733YT+/dvI/hLCS8//yKO7WDJSYSEAI3eEfMLEsi0nPEP//Pz/PkXP0EkIpkRUJ3LpBge7GN8qJ8TapWvO3cjX/rvH1NpZ/nBlz7D+PgUC1dtYjpnYSvArdx4JZ/4r58ya8k6Zi9bTq5QwpLzsC0fxyri2B6uzm3L0xI+EhuekSYGmiZeyAoxoj89cYazu5/mrp99je9//XP86957yIiWzvZWrr/yci6/+CKK2TRdnR1MTk0oQNVL+U5oPqNK/xjVCoAXX3KJMtMFtOuZ1SuXskDVxCsuvViJxQQtjQ10qE29eNECDh3az/692+k9c4RjB17n0O4tNNQkaKmfIxpr1RnYwOF9O/nTD/+TJ+/9EzYpzrv0Qq5809tYuHgZUbtAW9Jw9XmL+fA7b+T9t7yVjes3MH/+IjpnzGH2nIUsWrqGNesv5LxLruTCK67noitu4vxLrmfTVW+itqGdkgJyWJHRUiXRlkws26YiZDC9+7DHzzB+8jhGRh1Umj0gF6TOtgJfLKwEJ0lO/MvLUfYNDZKTHl5389v56a9/xtDwIG1tHUQV+Gw50O4zZ4hEXJYsX6E1i0wJJETCcg5ytIEYKFmEnLD0NiO9jpCRXjkRR0lDs1a1GZezqKiuolkOfO2aNQSVqe6Bfl5SZba75yT79+0h+EsTkYiFEzKyobjkGVKbMst0dpp156zHNiF2bd3FxgvWk6yKCURNybmmpZcWyIE6sh3LRs+VcLM50romv0fU123Kv6RTFmOy3+GV83EVhLOqAs5ubmdeczO+KtK2hoXDIZ2X1J3J6MGSVMtn6cKF9KkS5RqXqopK2c4Eq5ctZ2RslKaGBibS0qWKKGNjI8yd2cXSJQskq01lMHzy8HFSqvhNK1EZnRhly87Xueuh+1TRnOQXt/+eZ196nrxA3bNPPkvgrCdUFauIV9PW2CLHPsakgNeUdHVCANq1LcKq0mbk6F03pP0Y+keH6BMvVyoBzKRybH1hC5XxSiw3jFfysFV98QSK4komm1Xd7j7ZLR+GgHWGkoDJuIJL4MSL0iXbL6lbFGVKNlMlf2EEaHqOn2REXYtRJRZptclDEe1TjnhCNlwUqPDE54gShIgqRaFoJdGKOjzjgEDUwSMnlCC1yjfVl/9jxf/+yS9YsWI9w0pMwvKZtmzfxxCJ/n/o+g8wObLqjhv+3Qqde6Ynz2iiRjnnvFGbcw4sweAlGJNMNMFgMGAMtrExYGNyXMKysAubc15ptco5jzTS5Jw7VX3/24u/93m+53tbU9PVVXXvPffE/zmnJaU5pu7Ie//6reTFyzUrV9Alfhe0vgVMRYsAA/kCXPIChWtWraS/f6D01QPrOwNVLK0Tz0qGEYEIxxjsy+qD42mMbMCCOfuXFguapxgW8OIO8UySdGU5TfPbmbtxJSsvv4D5a5Yzb9lSFiiRbl4yl8qmOgK/QP94L12DnYzPDAnsT4nqAjHfI6J9lNW3as8xRrqHOH7gKF29I8QTGfoVrM8c6WBcJXw3maIsU01lpp5uBdBJyTydTpOXrbTL1zzxzCN883/+lX/++j/SoaRsVFXek+fOKHkcY9+JfYxYICif21RfSVNVBWXGoczz8ApFUrKNqa5heo90E04HhBMhxfEcCT+OniAqWVi+TE1MYL8W4zgGX2NtYDXGMKtlFhdddhGO43B4zzG6zg3iiY+B7MaCtYACmIBA+pEXCJhRApbPZ5UkTNBSU0NhcoQa+b54KqZEIs+YEuzv/uj7PPDoo8yf3c4777mHxQvaCFWdB0d8LydRWUHoSjaSbbqyjLh0qHZWBQPqGElEGNEY6gg8hynxSMNAjt+I88YY+Yg0ZRoXScVlExEWLluAK52fni4oWZlkqHeQ4aFhpsTHYiEUFnQZkx8y0tecEoyu870Mj4xQlA47mnNibEx6GGfB0nksXrFQHdYV2BgUjXhs3LiK1WuXccMN16poMVtFmkFWr1tLsZAlloyy5aKNLJo3n4wSgsr6KgK7gQBszEIvE+qXaLe8tDzWJzS53sLSszLPkjzmLJrLglWLSSRj1NRXU1aVxvFlq8Usea0FAaGjMfLZRZ0XNQOuQ2Ac9MOMTXSEeQbGi/SPTGO/dpCMx2htnEWLdGy1wHJDXSXz587Gfs1uzuxW5s+fTUVFGS1tTQyPDtPV3Y39C3k7drzBsRNn0DZwlJQ4LthqukGbMTrsu8Cf2EdO/HNCg+9FyMrpFgWm00lDXkQNTQZErO6I1lCTjYjPk5Nj8gdH8cKc7MdXgmFnDXFcl2F1yrY9cT9PP3Qf//yN/+LbP/w9T7+0h2OnhhmcCDDRBAXXI14VZ8WGFvr7Bti5vYvH3yjyd98/zIG+GdHhKCHKM9CbI8w7dJ8fVweok4/89Sb55wo2LvOYGJxkbMwlUpvm3HCB0ZkI3/zldbznA628864l/Ocvdoou7VN7nd1UQ6uOgQHZj4Q1JnAdar9G+jkyPIrtUrjGoaD42lCZYO3yOprqyvj0P71IdsghpiLCNVcuRgLB6Lklc+qIuTA5Ni4fYrCsdMXguGJfXWWcpPidULx9/VAvgXQ1poTFcRzASOdEE8jd2fcQx9F4TVCumNjSlBHuzfLTP75GTrY6OJ5l27bTeLKhWNTXaDsGzVHUeHRdRGguxziE0tlQY/Sx9BPqUcf14dTJKe77fif7906x/1C/gFKRj/3Tf3DhtW/nwivv4erb71YwyeG4LiMKdH29EwrOBYzosoZgXMORw4fU0jwtR9OGbcu3LlrCrFmzpFAwrQzblUA93+OoMt7xqZCsnHxRGXMgpqTUPn30178XE5PcfPsHmLdiIzNSMoNPtapxA13H+chf3cFjf3xArdwJ4lL4RDKp9U3pcDWHJ2enD8rgZEDamSPifClrhSpc195wI6GuGcfBE6jZcMVVqn43s/2lF6mSw/7if3yLq2+9k3ElFJ6CiXhNY0sLdap2otfxI0c5qCp1rSpIjtay9wfUghf52keBnBxSPJYQfwyOccUrQ1tbO+96770k00ldB9d1RF6ooUXA8I73/i033fMeWmYvEW0Bko3eIZ5KqoNQJO4VOHtyH+PqBLzw5OP83TvfQlNzK5/+6r+pGtJrtQO0n2QiiRtN6tTV3jW39m23EPNDEmrzxyXfiCtOeoiGEFfm7krhIxEXzxQYPnuQvgPP8+zvvs9PvvN1nnzsz6qSn2XF0gVs2bSGqy6/RAB7DE8KattSFviVlaVVgeimPF2uvebkPNejJaitqqagYOU4ERYvWETP+T5COWZbVawW8M5UZEgmEsxRQpWS/Brq68S/ojLdvCr6AzTUL2ByIsWs2auZu3wNi5Ysx35toL1pFgsba7lwRTu3Xr6Ru66/kqu2XsjihQupyJSJm4HWLVBU4CoKEIU6kCey50UBg7yu56w+CbSkBFrL0imQg42MnWK8+wye44n/RgEkJMaU4uAMBfExmYwQah7PMXq8AOJ3IBA9OjpKlfbTefQECc/hiiuv5ZWdezh+6AgDvb3UzmrCiUcoy6SZmZ5h20sv0y5aje8SyoGgl1ta08H1I/ixOMmyJDbhKemf1i5q3fLyNIEqQ5PK4ns7+8XzLmYUYPOiISqH09Yym8qqKuw+p2VPk6oCj02My36HGRB4eumVFyS7Kfq6u5iW3c5WUOjs6KKivJza2mpSAicJ6ZudSyJDjKRSdtSn+WscV/wwONq7PcakLz8IJvn68aOM5AtYUNk5Msi973kXbY2z8F2XpCpn07KhCrWMxxUE0tKTxsZGGhtqyZSliMkeiwIVzQpU0aiH1anyVJya8iQtDY1kMpkSL4bULTjX38W2Z57j+T8+zENPP8JrSsQOC6juOLC/JOthrV3XUMOIEhWr1UYAycFnWpVJEc573/cuvvKFf+SlV19kbnuzbGMa4yCpF8mJ/lD+IB5P8IcH/8SmdZvoPtuB4/i8/MKrLFi0gEjc0zp5IgLXc+a1ceToMSx/HP2ySYT9UJAsfNcr6f6c5hZ61A62PgdFzPHRMfE5hgTI9PgEMd/HMQYvEiUaj2Ncj3jMwQIIYxymJqbx3ABHFTbFUn2e4sWXXmHR0kUkU0n2HjzOgCpWH3zvu6gUqLUVu7J0hgCP51TFHVWicuVlFzBnzmwOHTyqxClPd1ev9NdQsI7KQF19HRU11ezec0C+IIYrmrLSz8mZKYEc60O8kj1nVX0eHx9nOjuFo/1X1FUzb/kC1ly2mYtuv45L7ryWrXdczZZbLmf51nXMXTWfqpYqin5AQUlv0S2I5gixuENFOk5FPE6ZHyWvoDoiwNy55zTbH3md5x56mZcefpUdT6oQ8cYx+gRwHYG3XvHxfFc3mzdvUPAfUvdjkieff0HAfJSrrriQhYtnKzmu5lzPAKH2cNvttxBEYUzg6Mf/ex/3/fC3PPD7RyRrlxrJ5Vh3L139Q3TZyqp4c+bMefLFadHn4krXqzM1zFG3anHbfJa0L+CKyy/jos2b2KAEYfniBVy6aRNXXHQRC+fPISPdTpcluOuOm1mwoI0pFWt27ditamEfBSDie/IfRUKBCP0qgfF8PicZ5CmqOmkMeJ6hQUWcjPji6/PGDeuoriqTTGCqkGNYbjyWqZQ+eKSko/093fjap+d5esbFifgUpb9O1MdxXc0XYgN7XUMl9u8NGGPAuPILhtDxVOHMkRNgd4wj0zC4sj1fc50XH4Zkr+fPnqdbnZ+Z6aL8RYHB/mEG+4ZEc4HAceTTRphRZd3YGIDD9u2vMzw8QmVVHTklZEPSvYwSlqXLl7Bg4Vzp7ELq5F/K5ePbmpqpka+sr6rmvvvu4+ixk/QO9FNemREArhUYX6hK4yhVs2oELPMgv+c5RaytYAxGICwEvUNC62PQM/rR/l3dj4rf6bIUMSUzIphCyc87RBPSucqqkp4k0gnQPlCy6WgCo8PzIqDxFhQ5wKT4Y33osLpJMwK3SdHeJN9VVZ0hlYrjuAbP+mr59XPST/tPvnuwYgAAEABJREFUpB5SZ2LvvkNse20nZ86c47x4ODAwxLTmmhGoC0W75zqEdl2tBUYkFmWz2p/osTHfhirfMaQcnyAbEOo8DPJYmpIVLkYKEmiEL+1KaI+VsuGWtjkopBERTY7vYOxcmqysrIw1my7g6htvYf2G9aI7KTx3nP/91RO883MP8sOHDvH8vi7GymqU6Ob4xe/28uzBOLvP5OiX7Cck41DMdh3pTQB5xe6sqtvPv97Dx77zOm5hghsvbsNXstLSHPLGsSEqm5IqdiV44s9vqINxlo994xUOdo7R2lxViu1HT/Xx4qsnmFEctvvPiXBpK8bAnHlzePsVa/jIVfN595VtrJlbxdmeCdy4zylVr3/48GEinsNJdfJ+/9QJ+ofG2XfwDNUVKfrUPRmfkr6IzqJsOK3YMzGVo64szuffuxrHg4d2nGNY+MkWDdDL+ny96cdSEJJIRHEcR3bmluzp1MA46bIYrqNrWvfY6T4GR3OyoxBXvLY0lwgX7YHWRMx6Uy887GdHfAODfc6JRiOMDs4wMhDSc2aCSy67k3/96a+IltepIpAnVKv4jnd9gDmLFlOQgzDGDjRaLMC+LGGO43L44F6O7d3Bw7/7BT/62pf5n69+gYd++0st4nHXO/+a9nnzyGanCZRxJYvjMvAcRjAzEjc8+6df86vv/juf/8q3ed+nP83E5Jv3fNel78xRtdo6qRb4nspPYlxHzmxKwKFf+5IWaA77FyxGRkY0H6Xj/xg4MTnBxZdtlUPtxr7aBHZ/dv/DfPSL/0Tr/GVce+sd/PhbX+beW27k0J49FAQKLYMi0Sj2WesQiwJCdpWcgs358+clCEt1iDGWDyFavsRUC1RWrlpOTorY1FzDhouX8fyzzwooTugZ+6wpCcdxNEaGkh0P+fg/fo7lm7eSl+GVrmrOvBxD+/wFCsppBZrzPPv4Q3zi3reycvUGvvDN/2b5ms0sW7OmtL4N8EbCtYfrOFjKHF3UaoRF5IwMFkRbRxXVugkfUtGQqJli5Ox+jrzyIHueup9f//i/eeThP3Hq1CmkT1yx9SK2bFhLTWUlfX19NDW3qBI7QFR8GegfxPN8HAWJuqpKalSdO6+qbLkSiLOnT7NA1QcndEiVZ8hJ+SwIbFGSMiZwkUxmOHHynJx1TA6vhSHrxHAZLzhUNy9j8+U3s2b9RVSVV5BxAhbUlXPTRav567uu4fYbrmDF4oUCtBk5UV97Q3wNS7yXUPSuDaua5msDUhuM9Vi6ZOTcjILcqSP7VZEaZV56UiCzS3uAeHGKCHrIAU8OKlGZxIlFcSI+XsQhkDHNSOdjqnT6Xoza6gYScrizW9tJJdPipce73noX57s6OanE8ui+Q5JbOY7ri2/9Cj6DTKol2S1H/MLTT/OBD32AbH6GKWXbgWhKyUFUC3SOTE4Tz6Sx39lrm9OK5a8Xi5FIa83Gar0nRWVITlW3Wc2zBPY8VWQnaaptlOOJSJs8Afg8jgy7KB0Oteem1hZsIoN0qqmumddf3SHQVKRdgS+ZSknniqWgb8KQiB8RECqnOl1GOh7naKRAMe5QcIpWvSmKoU+oQnLQcwRyxnnyj49hApcxtbJf3reDG2+6kXR5Ws4J+lRRLasoY2R8jMryjMDgMAcP7+XSS7bgKRlYu24Vee29TToxNTOpMQ7nhsc41tnJr37+G56RD9l40SU89/p2VUXGiUjM46ryDo1PYYFJIBmHCr6ZRIoJtaEnVYE28j8RySyRioi/ed7y7nfx2muv8fhzT/PNb3+X5195iTvvuFVVjmHNkWdcyUdR7dG8qssDAhbdalXffO21FGTjngJ1x/GTlFdVEYp30YhHeSZVqmy7OtfSIGMNBVYDVbg8x6NRYLVfdpJTFdvB4dShEwwJzPm+rwJBntGxSe3Cxei377l4OqSgNKrK2GblK7uKxH0sAJ4W0M3lprVGwIwCR1dXH8tWLCcIDK9sf4OJiTFamuqIRX18jcuHhmi6kt899DibNqxh377d0qMCBQXFl5/ezs439iHHI3kXqKmuFCjagR+J47ie9CmH/WqIMYZYKkGkPEl1axNtKxay+uqLufxtt3LNe+/mqnvvYM11l9K2ej5lTZXEVGHt7jvP4f17cL2ARMpXtT5KVVmamnSFOh2Gyb5hOvYdZ9vjL/Pc75/miV8+wkt/eIYjrx/h/LHzTKnqZQQ+HNlXvaqnM/kpPOncioUtAlrdqh4NYf1vbWWF/HxOwCujFm0HteLXdVdfxfbX9zI6XuC1nXt54vlnZI9lKjgMipY4CYGqSBjhh//zMwXjMemEgyP79WNx2XRUfslnXAF+dGqc/QcOKoF5mcceeoyHHniYPyo+/O5Xf+TJJ55jl3h3/OBJzp3vUWJWpEkJ5Lw5c2Qrcbr7z6vat0egc4CiBQ3GIy/5F3Sg0Og6LpgQV4ApEonhSRd82bTjeZJlQJmS2+MnTtDU1Mbo9ETJ56QkA6RgFqzPCLAWRKPtrKHXpPRCtwjl12ZUqJq0XweYmtYSofRWwFnPWj9VzBfJSW9s0qeFsMDEzhlKaY2jiUSWTaYd0TSh58YFRrL5PE2zm6lvqGLhojlcdNmFrLtgLesuXktVTQUt2nddXTWexiQzKVICqlXSpVgyRc9AL77s2o84lEv+iWSMcvmCJUoIr7zicoYGhjhx5AQvvPgi9u9N1c1qJK591tXXMqnk7fc/fZBBVS6Vi5bwhiO+eTqM6BW1yJxAPsred+XfjPS9dF2/QoHJchVWMrLVCfnQcfmD6akpFcjG1RGYUU5b0FiHtAoIGcWqeDqJ41omFAnUqREr5Q+KGGNIyp7SSZ/6qhi1lTFcF8Wq0+zdd5jDKpjs33uAgYER+Y5pXCciWUNW/tjoQfsVL00nmwt0vag1A1WiQwITEBHhmgpLayi/52oPgfZjt2GTI3SibVDwQrKycVcfLC0mCDAqAPhKwiRSYuKvK9IrMhlmL1iJibfhGs0spXAcxSpCHC9KKlOrPXpsWrOYu266nA/Idr/4ybdx29a16kaMMKKYu+HaC5nTnODGG5bSMHcRCxavACOy5dccxxBL+BjFPkfraVpcXVvSWsYyxeOH7j/MiutbuOXji3Bnh9z18RZWb0jw2x/0qFtToH94SgW3ONPCeqEmtd9nnlbMs/qPXhs2LOTt77gcTcmZkydpCCe5blM1G1fN4pFtZzjfM8rrr59jJm/Iix8J7XtKcSYrX2v5NpkPmZoJRJaD9ZdF8cvK8diZvtLa+WyRqogh6jqMThU0T4HmlgYcu6DoMdqnPY9FvdK+RBJDij8XXtbKnPmVTAp7+tI/33XxXU/rID9UwCZI9oPFb3YOiRCjOQPJqagjEB36wRg7IzjZbJ6CgrElcv0lW4nEKjl7ukd+P8A+5XgKFIePsvHiC7FZoOTI/71CO7s+BBp/1Q238s6PvJ+qhjqByymOH9wnZ5ekobmNRWs2SoFD0plyXt/1Gu996zX85nvfIBEL2fXSo/zgG1/lU5/9F9ZfcqVoKZQ27IlCV+Dq8IEjjE0W+egX/pmV6zZLQQMcMc11XRzH0epGcxf1/uaPpckYg9G9SCTCo39+mOeefgr7/JmOU3zvP/+V0/v2sHjBfMrKyrEg1lZQL71oMwk5iqL2YoPNs08+qcA9QY3a1ZsuvICVGzZik4OijOP6O28jU1tGRY2ceDpCWXmCXrWU7V/eiMY8ZgSmXnnudU4cPY5lkaUjI7BYqQx/dvt8jGc4fGQ7P/3WD+UUs28Sjim9i2y8mM/xc1289OwLZMrL+MwXv85nv/G/DIwGSmB2MT46of14GA2RXeKYEEdS9x1DROeeDnlcrCIqvoLv4bghY31n6Nj7Inue+R2vPfFrXnzyER594gk6BIwrK8q5/NKL2XrRFpYvW0KXwEZdXU1pjQkBkVg0xrBa6lV6bnBwgMVq8Q8O9ClII2czgvFc6hoaBIZGsQ7+4L79pUBkY06srIKZwGc8py3Gy+mbLFCIp1XlmsviVRtYsWYts1tmUZ9wWdJcwQ1b1/DW26/muqu2skhyimrtogJWXhXCEG1ah5Uz2jMC8YGcV1Fysx9LBqAT13HkeMQXPW55Mz3aIyffiZMbE+9C6UyWwOjd5PAiRelmTLMWyAvsTQ51kx0b4ZXnnwXJ2zUuRvSHWsfTeU5Brr+ni1tvv4Wjp05ySGAmripDpqxMGe6IKpdd+I5LWVlSOh6T045z7tgJdUhe4cqrrmJWYx2NLfWqUidontsk2Thy0jlqZ1UTTUZFl4h2HfF1svRM6EFcwDum6l9SutHdeY58NlR1NkdzbYNkbvC054JsORqJSSY+lh3T2Rwvb3+RZoGlt/7N23n4oUdUiRogq6pxKKc/LFA5JtA3NDRKf88gQ6rqPS7dPbZ4AT8tj9M3Zy6OJhoSZ3aoklZQcuaIr72qzDgEqnKdI53KcObUeSpSVfR39uLKLvNS+km1oAsK2M8+97wA2CHmL53HiHj67FPP8vJLL/DHxx/h0JlTbDu6n34FxV888gBz1izFKLGxFdQaJTHDAtQRAf2qmnJapR9pBVFj3JJex+NJAbAx6b0hLxAyPDzIjKrVjgvH9h/ne//9YzpOn6G1sYntr72BF7pcuGETuZm8Am6I2IXrePh+lD+pI/RX73w71gH7UYP9+khFRTURP1F6ZlgVvKKqWDYhsh07+xexpsdnmBmZwXd9miXPOultRoDTducmRXetgIMFQGhdjM/UdAH7vXKUGDjya4rjCnRjDGhu638jnk+oBBvtCPE4tONwOX26i6hauK1tzUxOZHn29V2sXb+WxlmVZAtZ8DwNcSjK/o51dHDJlk2YsEhewH/B/EW88txr9Hb3S04por7P1ksvpbqxnto5s2hZuYClF61j0/VbWXXFZtZevZlFW5Yxf90iKluqiGR8JVU52e4ERSeLBdGWbqNiQ215FRWRFGf3nWTfi3s48sZRnnvwOZ7945Psef4NDm3bx4m9J8lPywblpBLq6CVTScWXCF5UQhIgxy0QjxkSSZcqtdnb2hqpUsXo8N49rJIPOiqbKWofixfNY3xwSq1dn+MnTrN37z42rltf8oPDA5McO3KaBbMXiH8Fsc7Ffof+7X99J2ODIzz8wOPEouWc65J+K+iHCmBG1b8ptfsHzo1iAo9UOkVdcz2p8jSRSEL+KyXtNgJSYwKOoxxQZfLZ517lzw8/xQvPv8oPBNhfeXE7fiQq9ru4voNxDZ503xgHV7IIlAp71u/qXNqG63qSpkSl9X099/wzz6rDkyjxw+piQbYaiK9G8i9YJAVkdS00Gq05HWN0xeC4DjHZiKvnTBASSveFQLT3AKtv5eVJQuOxavNaLrryUtYo2WpqbiCeiOEJMEWTMez8UxOTSpKHGR0aJhAysf+0XPeZ05xRR6q7s4MpFcCGVRDoVzHJ+rHhgUGGBZKLAvCbN22iorKCeHlUneoDVJRnsGRG3AhjAlIBJRgAABAASURBVCmTAkIHDh3i1W1vSFZH5FeGJbezuH6S40paz3eek19M0HX6HB1HpSPyRQXR4Hgu2hFGvEQ64wChQIvcCef6crKfPEaSEUfwXLfEi7ziwqBsaLh/TPIelU2NMqxq+1DvID0d5zl3+iwdp87SrX1MTU6pep9lYmSMIXWcz+u+Y1ytAuURj4TWT0uW6aiLpsc4RoeDr/gTTSRKeKBf40bVsfQ8B8/3sC+LnRxjQIfvu9K3qApPol2Em7j25OgAHOPg6Zmo1kCbKAEy+YOi5CjNZVrgOpl0tbciODA8miWqOXI5o7WgsrqKWS1zxWsXxzEY2X5RMcmua/lWriJX7awWfCeCKz1DsS3iFyiLG667uI3W6hS33rmZ89rD7iO9vLhrgLRiVlG8NsYFA7FEBCNhOjqvqkrT0lzNxgVlXLuuhd1dUzQsq8BPTPOHB44wqWruD755kD/e183URJ6yTIKrrl3CpPw5RGhsSpfmrKxJ0dyWoqIqwdmzvbKhPdTWpUvJ6v2vnOJHD5/mY/+1A09g1xcPPPHHEQ1xySRQ/B2U3ytoP0XpSE1NBUXdG9G1vEC22Kg1QqIRH1fyG5TN/PzRE4xPFcUjV3sxomdKMSJfihvoVSyGsq2i4uuM/I9DS0sZ6XSaZDqpMQ6V6SgNVbIjG+9caG6tYvW6dt33yVTGNadkq3mMMXpespWOIh6GmjeUvNDLQR98ERVLlLPp4pu44a1vU6UpjR3tyYiHB7p5+cn7+e0Pf0RtbYZoPIIdbA/0CjSp57s8+sBv+erff5yzx0/gaNzGiy7l7X/zST702S/zh5/+mHMCtZduvZwrbrieYbVx+3uO84v/+jL/9tlP8MGPfIZb3vbXqtBk5XwC6VQRT0prXI/Lr7mOO//qg8xZtJqamjqZVUAgRdTS/39/HMfBHsbIBEXbRKk6GOhZo8pCgZeeeZwPvf1tfPMrX+BbX/snemVwe/fs5sc/+iFd584Si8e0ti8nNcVb7rmHtes2cOddd1Gv9n5aiYH0jWOHDoApCkTOqOqTl8FnKUroESlCPJ5g5coLGBuaYcmSxdi2eE4VqIu2XsK6TRcSU3AJ5UD37XqDRUvnUVYew0ihIpEYvh+RfBwp3Bjf/vIXsNv82D98g6vueA9T04aTe17kDz//oYDJo3jRLL6cZUiIfYXijHYsww2xSmmMgybUXhzOnzjEzmceYtczf+Dc8R3MTAzy4suv8drrOxgbH2XVylXY715Wl6doUGJ0Tm3Yueow9Hb3UFtTRee581RWVmqvOVzfJ5OpYGCwl0jMVVV2iLa2dhnWDFWVVQIKg3IAdVQ1NEEkpeDvsOvAMSZNhMq2Bay55GraF6ygtqqCWQIi6xfP4aZLN3PndZdxvapkG9evorlpFnEFD6tjgQzKvttdGmOwTLHXAoGHosBsQY41lPG9eQ1K7NDDoU4clxIvXAcKFhiGWRKpNBWVGQXzKIEc+pAA2cD5U/R2HJUTK5BUJX7i7EnKXBmfeIM+x1MV1M1eorFJOVmPqakJVq5eRfv8ecquX2PBnHY5mTHxrp7uM+eISwfbZ7fQrutGepGQ00rLMT+nylpZKkWdgJgbd0lXpInrvbYmWeLjgsVzmVJ2H5OD8qJRZtT96FdAqxFISwhIDvUPcOLYcWxg8pXATRSmaWtso7q8Qs7Yw/IGGbjjGkLxZWZyHFcBYEBzZKoqaRI9e7fvYVyBJepr/8q69EOIEZ8cpjX2rGw53tTMlKqwp1cvYFzXerTWVCYpuwcbyLx4lKIdo6Tm/Kkunnj6WSq8NId27pfsqwhld7Y7tefYAV7f9hrjo1P88Me/4BOf/zRd3X38539/j+effYmxqRmmlCxNip9uwuPM+Q6OClTN0n4nRXtBcu2X/aYrMmTSKdqam0RnSH11DRMKknkL3nNZzT/OyPAItsJpbc3KzEj/9+09RGVFpXjg84vf38+cee00VFcQcQy+66tylgLJKi96/+vb3+Gtd96NUSbY19PP+dOdpMXzCvH2+OGTOOJDQYlCXsAiN5NVcpID4zA6NoacFhVVGRoEWKU2jCtZcaIxQtcjmohKX7LkZopUN5STKPPFnxky0QjFqYL2Yecx6GGM5nOk1yCFFY3Ix9jzffsOskSJbCKZxPVTPP/KdiW/i5ieGcN1XYGFSRYvWcCrr79BpiLFLdddRDY3wdyV81h7wQb2q5MyqfW7xcuh/DSz5jTp3lxmLZyFm/GYMhOMZQcZnRyQzg3LbQTiW5KqZIKYKkWTHX2c2Laf537zML//1i/4/bfv4/CrBwhmYM9zOwSuTzA9Msm0ugp5BTY3EsF2XJLl5cQyKSJlcfxUDE++1ZUuRSTr6poy7NfNqiXbEfFrYizP2Eien//mzzheFFe8OHrwNEePnCUVS9NYXcuCuXPp6RrgDVWprT0tXLhQIGma4oTLthffYP2qVUSF/HOy9TnyK/OWzOPorkOiM69kCqQqJVAZSuP1iMbmKRYMBSWPk9PTYAxxAU+JWtfz4oOLyNCcEdlpjKh8kh+JkBPwjUTjOLIzKyOb8CM7tz5JwpVthODIBhVkQ/mvQOuFOvciLq5iRDQWYf7iBcxun4sfiRCJJInq3TF2TFFPFymoBFqU/lta86pc6qIlj6I2kZfuF9S2z6pbM22rzhPTTOvauGxgYmKUwcFRnn1uFy8/9yKvvfgyh/YeE8Dsxv59hIKtsirm51UcmFbFOKdOorWjgIC0/H9EtDkGddUmGDg3wMTgtOThM3tOMyuUiM2d18qshnqM/iTEKxxHfEkx2D/Bwf3HePrxF/jlz3/NmY5zdHaeFxgdV0V6hIj8XjQdp7mlmZbWthIGSMu23vGRv2LzxRupa6olrz2DgzEOnmewdBgj+RQLGCekQkmXvSdWClxCaAxTqoz293TT332e7rPnOC//26OiVH9fL6W/FyB7np6alm6NKtZ3MqCYZv8JxL7zPUoqRgkRz9HLgDGuxCdOKD4b+QT0KmjtbC4n2kLcRIR60TlnTotoiRMRCCxPxChPJUiIb+UqilRXZmhUVV6iI9R8rlMEfShKD6xfLEpPQp1b1QkU4I0XKblt14tipFdF2Xyh6Gplp7Smo2fsmKj8eCjbwviIQ7oPEScoxZqo+ODqijHaRAiO1tUyiACde6gphOPBdZsamS3/9+v7tvPgG6PM23Iz8ViKogoyNmFa2JDi0/eu4fJNC6T/RVqby6mv8Glta+DPO7r40/ZO5qyo56c/7eDFxyYZOZ/kmT9P0HkerH8ZUvIrd87b/moLl2yZQ0tTJbU1ZQLza7njjhVcd/UC+vvH6eoaoixdpsPllHzpT187x4Aq6dlcwEUbFjO3tRbjuLINmNE1Px7B2oyja7ZrMDA0gVQY47oY7dvRL0e/LF+GBLif2N1LNh+8KUvxb2hwjAolgq4xWJ47joPVIcvXsfEsnWfH+eVPdjCuYskGAehzveOc7RulelaCWe0xklUFOs6eIhoPNS7AER1aEkfzOY7RZ62sC/rI/710BYoy3JY5i4ilq+hXC6+Io025ciwOGQGqLZddy9V33qHNBFiFRzM4jobq3fddbDacU9AZ7B6hprqOrVfdxjs++HmCWDWnDh9WNawLAoc9O3ey47XtvO3d76Zb4O35px/nC1/5Ty67+U5GVM50PA9rQEW16I/u3caZI7vJKugWpdyhOGGza/u9bUdGZgyllzFGmw1Lm3PFaN/3RZ5TuheKqX7U55JLL+OSy67i0iuuo6a+hVpVVn05yUQ8TmVVFZFYAs+N8J6//RgPv7KPj37p37nujrfw61//lkcf/RNf/scvyamswGaqiXSUjuNHpJABazfUkEz5CkJV4pWL6xo57pyC5RQiAkdR1lZpkmVlvPDc8zz58MMcO3iIWDxJLJbk0x98P889fj9H1Sr/wTf/gccf+gGnT+/l3z71EU6qkrd6zQX4iVom5UCNHN+VV1zGldddy+43XuK9t17Owe3P42tNSi8jh+5QkFxsRpfPDXHmwMtse+Rn7H/uD4z3nqBaLS5jjCovT8qxjTAyMkS9eDE1PYYwEv2jIwJ2BRKJJLZdj3HVkh0TIJnHue5uyqQLnXJanu/LWY7LEVcTURUiCFyNjzGsrLVx9iK61eadKPqqTBeZtWApF157G+svuIS6ynKayh0uXj2Xe265jnfcdQcXbpZTVcLke5GS0ofai5V1YAFGGGCdktF7aHVADqogwBjIAQcCvGAo6aFree9IN8F19a7PnhTe07vRhJ4xSlYC6W9RAClPp5K843t3EowPcPTgfva88jzLFszmClWTc36MeNyhaApY+RW0Vll5hoJxJds8RhPWzapj89bLBCgfp76uXv7LFSiZED+SpKMuNWkXC7zHVbmxgD+nyqLnObQL2O3cs1NJzCpm1Mr1JDtrzL5Ad1gsYv9SWSCHHk3FcKMRnKinxKuMaunomCpBE6PjuArOs9tbsAF2sLefnQf3sEhdkFD2IXXH8w1Nba1MTIyBaO/t7KNTQccrOMxZ2Ma0aBqTA5lSMI4oGAQKPEXxNlDlxNFYaxeV1ZV4Bs7HYGbjGo5JFhUCtXMXL5I4ijTVN8rh5ZglPpzqPMHay7bw8JNPctftt2O0J89zsd81/OBHPkygoJRUl2PhsuWkyioVLAIuuOwyJhTQp6eyaICA5xQtSs6amltV4cwSjcXx4zGciIfxwItHBWZyaFqaG6pxpQejo8OqOmQl00AyMRht3vM8rFpEpb9F8VGXOHLiOAuXLFJFopwHH31UAHUB+alJBY5AgHyCCQHjSfHj2edeEDjoxy2CK17ZIO1JZhYgDqj6lVNQS6XS2HlDQnnIkLx8Xk9/DxbwErpkJ2Y4f+y0kosKssUZ+b+AouzWxVdgnxK46eLsiTMkJNdicZpJgdzAdTSbnjNZQqOnJYeiEiYI5dcM9pUPDPsOHRYoaSWrQDSpdSanc3z1C5+ivNxl9uw62WgrY4o2L6tT2LywnWvvup6ieHfw1DHcWJR90vOOrtOclrzO6JieHCE3PoxHgah+x4kRjBXID2TZ+9wenv7V4/zu27/m/u/+mj//9EFd20nCSRD3U7heFMePkJfO+UocoukEvu8Si3tk6spJKAmLSn6WL34kiut7OI5DRN2W6qpyZqsynYhGsQCoR9X0keFpJeaTpa9VjCtZqptVzd7d+3HdKIExvLFjJ/MF6BJRh76ePl1z+e1DD2JSHkuXLFCFsq9UlV+3ciWr1yzEcR3u+92DdA0OK8Gv5+yRk+RmJsXPvLgqzgZIT0JyAhTZ6aLiVxL7lYdEWZpy0V/VlKGiPkMyI9oFnhxPA0r+wIB+0EekXCJN87kY7c1I9yLak1cCAXHpRJqI9u5HfPyIfJv1YcYQVcIViUZolj2FsqvQzqfDcTzt1yVq72scWiivwkEI8lmhPukwAa4GWFCdF8DWdLiey4p1K4hqjYjjk4zE1GWtor+glGUzAAAQAElEQVR3BPSsTcijsSgxzek6rngQMin9J4Q3/aoUXhuy4xOpFNbIJgREh/tHyKu7E4l4eI5XKpgM9A4IvPZyrqsLV+tWVlYTOi65QHIZGBOYyUlHG7nsiktZtXo1rpxIhYoE1998NRdt3cIFAtAXXnQRq1euZv/OQ/iKzTEB01RZgtbmRtlTDhGtKnyAh4tM+M19Ow7lirPphINjRLh46ToGR0emMsPiNUtZtHYpC1YvoX3pfBavXU77grnU1ddRXVVJfU2teFKN/Vd0KkSzMY5idrXoe1OHrQViwGg+YxyMjkg0iie99VyPmGQiIUg+HhNKwAYsaJ8YJx5x8aQfMfl8T3u1PjQvZFmUXG0SHipWxTSnnV/mof048jtGcQTL/tJRkM3aT/FggkDyKhQNEflQCZowMHjSlWw2wBG/jfUNM0okgcDGXOMRyAZxdEHvBa1NGDAjVF3QXGAkWYON5UaOra7MU7flIXV4uknKx85pbRRwdli+sJqti+t4y8UtbFlYy+kjZyhPxzlz4rxkPch9jx1k35lJKhrn8Zl/2M6pfSMq7kyhnIZQdmH/kqvjIv4YHn94H2dP9bF6bYyFi1JcfUELJ147wf5XO7T3PNFoQFR8PXumVxgkh6CnyDSiNMQxhusvrOfGi1txdd4nHGH/05xJ6aGN+57ikzGGysoyfPHb7k4DiYm59vlQu4VQ8TuiOcH1dbgG6w+KNpPWw6H45Oqa3rDPzlanamFLPWXRqOgepKOjH+M6sl2PUPy0Xy05d2pccTNkeipUzMhrvlD70OSl+cAYY39hHAcbv+0aTlEB3VahAvv95WBYVZABTp89xNED23n09z/n4L6d7N2zi+MHDmKrq/MX1JFIiPDSJtBEaMEZPLs515MBXc7VN9xAVaaMizdt5O673sr//PJ3fPrL/8LHP/sFqisz3PfjH7N48TK+/4sH2HDpVQJpE4wMnOLJR+7j29/4DB+993Y+93d/zdf+4WP0nD2hbNAnpsreooXzWa9WZSwhKfL/vIwxYoSPZ5XP2OuB6ApIpBL4UszOzm6uvOZuPvnlb/EP//ojPvvNH7Bg5QY55eV84V++weZLr+Ciq+7gtnd8iMCrYePFN/PBz/8HX/rWD1i0ZBVbr7qWyvpmCSwhZcoSjZexbN1lAmhSrqlAIGJQgb9IVhXGQEr94tNPMzQ4SLeCxorVy0sOanR4VEo0zaRacJsuuJSP/f3neNs73qq29V7mN9l5B/n+v/8jn3vvXbyx7QW++OUv86FPfZRdu57khcd+J6eQxHOK7Dl0lpUbLmPD1quk3OeISNmsMblSNNuqHenp4NArj7Htz7/m+BtPkx/vI6O2RizmcqLjLA8//ixnz52ju7eXdFk5mUy5lKmToeERjPh35uxZ+geGeOXVbURVITt1totptcHtP5t0rquHEVW9ztoU1fWZLjr46Qo6lYxl9bmg7DdV1ywwvZy2xStYtnQpS+e2s2J2PVeovXzLlRdy9dYLWL50AZWqWBsHrDMIpEsWsBoZRSjHEMqjWj4WBfisgwp07f+qN66U3vMiMmIfR4rsuI4CBNjs044JZDGl+QAXg29cZCECBI4M5zTTQ52cO3WK8e5OPDmF6nSSlIJSXAHJ/sW3fJDDjbioy6R5HYoFa1CTnDtzjMLMOOWpKLNUkbhfFdDzZ87KCUYIZEPz5cijcQ8vmWDHwePs2P4G5893MqIKUnldBQ2L24hXlDExOcmZ0yd5193vwHUMEd/jfEcX5ZUJ2trrRWqWVCpJvDxJRW0lNbMa6Fe7tk/ystd91xVdiK4Az3EZGRnB/oXSVlWZpfQUBWQnx0aVBI5I30J6uoeIVsSYo8Shvr6atvmz2fny64wJqCeTcXDEHgHVQE47LpBUECBsbKxR8B2nKF4WLl7H2IL5ZKqqKSiYi60k0wmK8qpZAcPu3r4SQHp1+6uqduZZPHc+BCGKLRhVA4uClo1zWkiqAp4W4GqqrdJ+BS5TKY4fOV6yB9f1eP2NnQrMWRydK7bgi5YZJSTLNq0jIj30fR/H87D6OjA8hOtHsMngpICxEZ3GGJlBwLSS0De/FhRiv5/afa6Hoqp0BVVsTx47JRA2wvvufTczAhcDanU7Cl55Vf8iiTTPPP8iG9ZtYFz8szqYEEgqmgKpipSqm2N4riMfEKUoeRsTsvHCDTQ3NiOTJyfeDPUMMj01RYXaleVVaTZeuk4aXRR4n2RGgDiXFTeKlHRgRoC24AaS0Qwz05OqJk6Q03tQzEmf8sxk5VsEMnPyy+VpD9dzsQlPs3SiubkBx4LUigou2bSGiy9ZQ8eZ41Q2ZPBVmdl58hgDg7LV4V4y8tXz2mbRWt/A3ObZJKXn0dCn+/A5Ovd1cnzHSQ6+sJ83Hn+NAy/t4fDOI+re9DLaN0JRFbSY9LmsupK4fEVf/yBIDqmKjIoTNQrOMaKJhI44oXS5vmUWFQLOjpREOQJTo0MMqiMYMy6N9bWynTQjvUMcO3CSHvlkm1jN2MROMtAEyFwZHx8hGokqJoxLjUKcSJHFK+dQUZ6mGOYFduOkqtPEYwl1R0+rI1jGqlXLCD3Dbx98iHe+9R201NeIp1OUy94a57XhxTyGREcg20C64jqe3kIoKWnApP1Llf2TWL0pyOfgaAfSJ+PJPCIGX8DJkZ262runIxKPE1OSFSsrEz0ZMlU1xFNJPNEdicalC3nFiRlsxXRCVeHJUemOfMyslgY0Des3Sqc1Tyi/5wgsixCM+Oc4Llb/Q4GivECZTdykQLKgsESvI79obT6ltY324GsyP+7KT9TieA6O74LriI8h5WVxxpSA5bSfhECS/XqMbgi8FqRzBSJRHzvG0ztyAnnZiP2aUzyZkk/yCeUTLJj0oij2RrF8GVdS3t3VS21NPZOqkPuywSmB8Fg8IfpDkok4t916M0sXz0fqWuLBAnUV6mtqiMUi2kqA/WrLuAoEHcfPUlVXxaiq63tf30+nCja19fViRUhe9oUx+tG+QTwxohD5vQApAfbl+g4xgX6bMPiuhyfeGT3le35pjhBDYAR0wlDvofaq6/j0qxuVU0LlRnw8+XnH6MlQzwrgugZMSR4BU9rfjPYWWh1R/AmUWBfVrVKtgrx0NtTcMmXpqKO4n9d7gBENvp1XPLXnWhktj31ZWzIyilDSlKjtJY0JyRWKaFkcAd983pSeN1rT2IEhuJ4O18d4RRLJNNFkRkUijctrPck8EN0BTulPMZ+X7uWwQBrHYAx6M1pRy4XQMxEw4yRxdM8WCObWZlgxt4qkM0NTRYK66iT/9bM36ByYoaD53cBT8hDVPIYLLr2CC664nua2JUxNFER3oA5tpewyjqhGYQmxiTrFuqrKBkaHI1yyoYn5DWnesaGVFY0p5lVF+Mz711JRJl3Q/lzpsFSaQL/0ESPd3XtqhCmnllgiSTzuE5GO55VYWHrsc/PmNsmuZjAG6XLAnNoyVrVkWN1eo/WD0lyB1XmN1SPypSG+7GJmZgYIcWQeaLFkKqa3kBHZpsUYM/INU5MzKhjlKcqhGz04OVZkuCdQ9wZGhoolUG3lGyhA2S6SxSSJZNxOq3lNiSZH41wxw4nF4riOw8kjB/n9T/6Hh3/z3/zNW6/ks39zNzEzwmTvCR773a8ELI4rWA9JqDNILiLRiFB7oAkdQgVTO+ESgd/tLz7BH3/5I9qba6lpqhOIqhYI7eDvP/JBETjEz371O770jW8TL28k1EZ9L8vH3/9XfPkTf8PDD9zHTbfdxkq12lvbW3h1x3a2C2jueuFxHv3T/RzevxfPKhpvrm03F5HT8iUAYxwxVhqkW6EojEjJbYssUOa/5bKLGFULfN2mDSxauo673v1hXnntJT7xt+8jrwB2hZKBpCqnRvuYGp5QUMiz7pIb+fcf/InPfvM7nD0zKICf5MKt17JwyWop2e10dU7L4QQlIOQ6rnggXrgRktbxuY4czDzK5FAWL1rIxNiE+GxIphO8+MyTfOZjH+FHP/pfHvjFT3T8lNmtDUT9qIQ4QnNrC5s2b+b8uVM8+ruf8qNvfYn7f/QvdJw8zBsvPcFg1wFOndzO8Y7dSkZ+R0VdhK7je9j9zG8FqO9j8MwByWhKwDkhsJJnbHySPoGzHWqhnunsLLWvMxWVzJ7dJiWdorW1mc7OM4wODXH06DF6+wcU4CYUnAdxXJduVShqa+tpmT2P9VsuoVlV6cCJcfp8L0NyBku3XMHmK25g7rw5JKPQWp3icgHpu6+7lJuv3cqmdatomtVAUk4b40oySE4B1riNZGWzySAoYAObrcQUZRiSIhZIeZKtKxo8z8NxXBxXMrY30UDAGH3QYY1O9olxHGQ3epe5y9IDOWmDQ0z60dZQRyjglVHlK+qBK73Qm+YQSJUHMxjyclSOKjARExBK0fMCF2nJk9BF9oT9i2RPPvUI02NDzKj1HSmNCzhz6gw9SkJyCj4nDx6lMlMuHV4pcBIqUenHjYaMSwdSAiqHjuznwMFdjEsmfujRWF9HRTrFuDoIyXiMbvv99upaqmuqCIMiFoTYwLR0+WJsO9cxDpMCYZ7v4Ol8/8GDbL3wYqYmJygFGTHCFV29A+OUN1RiIh6nuk6xfMFCWue1cPL4cXUwRqT3OWoEApHOx6ISnGWcgN3keD/LVi5icnyUoTl1pFYvZOfzLzGgpKuyKkUxzFIlUDE5qaqNxh3esU9VqivoHR9k05r1VNbWktL+LT8936ddiVSegEOqQl598cW8+vRToLVef/YVThw4pPhdZKpfPJJjm1Kl3VZ8XnvhJa0TsGnrRdIXg2NMKZEcVoIaUQAPNF44SxXMAYxjcD2X0eFxtHUCOUZH14alzzOT0xw7dJTlKxZTlFz/8Kc/Y3Xskgs3ESgQGe09EI+N43Lm3Hl27NpNc3sbNQKTo6OjqjCfpm1OG7YjN6Eqe9RXUFAwtLo+Pjxc0tmixnt+jEO7DlDb2KCglCcintfX1AqQT5KIJ4kp6SooMOdsxck4TKgKk89Jx6Sf09Nj5JVETE2MUCxmiabjNM5rZu3Wzdx014189fOf5O633MDSZQtwlFzXVpcTyEa+//Ofc+TIEfbv3ic9cGmZVUtlZZqsgkgggH+x/XshzbNYqE5JNBKjOlXP7pffYMeTr3Bq/1FaGpqJmogAUFY0Z0GBP5ufEZ+yRATYEpk48VQMRwHcifpEBaLT5WUk9W5kdhHXwwiUZCW3/i6Bbl0rFHIMqqDQq+Q9pnHzWlupSJVz/kwXJ5RI2T270vlUMlXqVASyUbtuoMSuKN1bJFrPn+uTjEKMgSqB6Ouuv5JHn3uSSSUvCxcskC1HBDLiDJ8b5IlHnuKet93Dlg3rOHnqLD/80c+46IILxHOPt73lVtKZBK2L2rFfnxjp7CHqeCCNCqQ/trqoLeB5LsWcUcchT3/nEP1nR+XTK4l4cVw3gpHvqaytlgxjWjdBLBZFaiP7yWN1YmRoe5QIKQAAEABJREFUhDHpwrSqmJOy8VAyLSiRsjruSa/sRsoyZcxd0C5/O8Prr+/SLYPBwXWMDut/0L584rInMVXrJ8SDPOgpyyJ7ZKWvBSm49efGuNpGKKsKJR+XwDi4ojNALweSSV+JT4SokoDQIP0q4Apg+BGfqCqwUQECR/uOJqL40umsgGNOYH5KiX9BvjhTV0nVrBrtNylawRYYJkYnKJN+lcm2I9EItQ214IZMj4+pKpxRMamXSiV7WoxTRw5hxOceJd5VFVXST4ORTy1Iz59/6iXWblmjPabY8cobPPunp7CJbiTiYYBAdlokACmA5TOOQyTqEotqRu3NdRxmZD/TUzNMyEZzAsCBSp+B7F5iJZB9ls7FK0fPuo74o+JQ5/FTTIxMUNB5oL2Get6YEMufQhho3SKB7CoUqDQY7MbtPDMzOdl/qPuWJMdeFkkiJISiZG11yUiOnufjuS4xL4rREaiq7EYM9l5OFVM9jjFoZyH23P7ytEHNhFOWAIzkFiGv94LiUFZ8iBndlaMzTojRs6FsJ699hdpoVLdcN5AW6dC8jsal0inZTDl+xCXiOniyQVeLhoWAWEW5OjLV5IqhiChqH0XJxVUsOkX3yDR7d5ziyCnFNTFkbCJHKp5kZGRKewxxLB1uTPZUo88QkT9pX9RCb98ENnYlotHSX2B+9zs2sm//ccLxHMdf7mRxW5x5a2u58cJm1rQnWT83zfLZGUSqeBpgAa4jXTbGyB/kuO+hA/zy/hfVvR3kyiuW0dRYrfUC0WqHGA4f7SBTUYYrXTfGMDCe5eDZYU70Z2md3SrfFZJTkoiYm5LvWrCgEZukFCRTxzW6CquXN/LOO9ehj6XnT6ogEvqecGEjY2MzNDbXUFDcz04UFU9djQmwL1f8tNct8MZuQMeU4oujiSQO6UeIq3ORhuOr8mENzCrYcH8v2ckxPv7hj3HzrbexYMlKWubMoVmViIIUd2w0z4mjQ4yrdYqYr31hX4EEbSdHTv+LX/w8f7j/N6oMneONV57lP7/yOd55yzV0HDvA177x76oqPEHz3MWqgu/l5ecf5fDeV/nBt/6FsrI4ibIk1mgP7NnN6nWbeOfffJA1a1cQiYZ89H3vZWZ6WI5sWtlyjtAurMNoc3b9rLLQhJx1TNlzGMAV11zPv3//x1xy5TXUNcyis7uLgrK+V196mu3PP8McVXG+9as/0tDaxqH9b/DAz7/Dn375HQWAY9TOqqasXAFKASNaVsGxwwO0ts3l6z94gM/+x69594f/kcd/fR819bVkc3muve4mli5dyV3veCcf/9KnuP6OrWy+YAWnT55kTCB1Usy/6pqrJfAiWYF4y6d4Sgakil9eLeGf/eB7fPNfvibHNIjrGTpVpb/pxqv4p3/4JMXCDEMjffz8h//F+5V8mLCX625dLKfZy8vP/IpvffUTfPo9d7L7xQeZ6OugvCKKH/OkiIUSjxw5zf6h0VKl+vTZcyWQl0yniSujmzd3NomEjEV7bZzVQFRVoCWLFlFVkWHpihVKoox410QskcFPVjAp5RyZymFkcC2LlnHx5dezadNm6spjtFZGuHTDSt52+03cev1VrFi2VAEoTkFOLqdsMLROQUA2lK5QBBNIyXVulTRQVdi+Iyfnuq6U08X3ougMR3+sG3IcB2OMBhocKa8+SJGL8uF5rBHZdfJyHnbTnqO55TQ1QnNZTSniyjEl3Lxm0+P6SXgGX9MVVIIwcnXGlcPUXcfqNS7FvE9EzwUKMjPSfSeaohA67N57EIpytFOjWjYkUHXBOlMbSHOjk7hFV6MjnD14jEmBQM9BycgFrN+0BS3HiAJwZVU9hw8dZ+WilTz7xNOyg1c5deIMQ8qeo0q8otG4PncgvMZg7wC+NlVbVcmYqrNIubPZGQWlhPgAvjKEialxDh05zD133qXPEbXYRiirqFJiNEptcx1iNae7ztBxplOOO8mGCzaRV0CYUaXWBoVUWYqk7Mb+xT7P9dn18mt0CnyPCuxOaf9NS+ez6forME5ATN48FnEwxikBuvnz25mazrHvwBHUvGHKhbe85W4qbfVJckgIgNdYsClnN2oDoBLN2269VS3lLjJlGfaqer7z1R2Mi3eOANvitRs5cuA4gwJBtXUV0qEoxw8fEyBypR6GzvM9jKoKmNea/UrsovJfRrJ0jMEC1ymB36JaeEUxz6pJKDA2qWuH9h1m0eIFJLXmd3/wg9LXcWpV3Q3lEQPJMCMbyMk2O06d5o7bbmbeojkc3neI/q4B+Z+E/GA7WQXY8ZFRMplyGtW63rdzv5LhiIKXz6tPvap3j0xDBTaITghgvfLMNjxVfSYnJigKOGICXDeqhGUG66dqBIRb5rex6qINrLp0M5fccjVXvPUmLrrtclZsXkVtax0zTPOTP/yGw6ePs/PQHs1fp/mLTAo4Fz2fmGQ3Kr0pChCckw698cxrDHT0kBGYffaxx9n+3Kv0njxPY3mGdNTwtc9/jn/80t/zgQ/fyxWXbKZVsonIEHLTU5RlUjS3NSvYJbUXl5gfpVy+olnPxHU+M5VlVFXrMXXjQvnbGY0Z1fmUKpA5+ThXQIKiR426UbMV5CLS49MCu8eOyBZ0Pyb/gvgdS/iif1qnhlB6iHS6IB8Rj8WoU5J5XrLXY2hJLr1gC//zre/j+XHZxGm6z52nPJogIju1Yysrq/jCP30ZWyRYLZ+z7Y3dihPTXLRhPX19/UyJT44H1Wr5FgRuRrq7kVPFAH4kQkSH7zu4vosn+uKJclwnwnl1kcbHsrJBTwC6wLi6GGM6RgZGGFHCZvUsL18YqJrmBhBxI8Q03pGf8iM+jnG1giGQ7TpabUoystVSg0+fbHpaQNb1PIzxMRqjX4TSY8vCiHQ6qvmCYqjRmtwJSvrzF/eGcQ0F+S25VOlkUTGoQFbdkJzAgFwq8URcdBcpT/kM9Y/iGxcNEK81l36sP84pbumUnBKAomw8VVFGZUOV/EKOdHWG6pYmAi/G6GQWR3+6lRiNDI3gSVf6e7txHYf+vm4alXAE8oeZsjR2nhF1Owf6BnReJKJkrCjfaSuCltZA/vOobLlpdj3RuM+5znM0tTdz2a1XKeFvJ3RDMDAh2nKKCaF2XxQPAvny6ckiSd8VEEQ8RXcMltc2cT689whnjnUQSo/CMCSQ7RudI7vOqQM3NjrMKelgVlVoey/UvVAzxFNRyc3FGENRz4YmxHU9XMcFEWyfyYunYDDG8H8vYwx5xbW8wHlBhyN5BHp+RjKd0BqTsovJ3JSmCPAw4r8RrZ5klEdDdTgEVlCiIas1LVA2uVAyC8hNF4iK356OaXXZAvnaAq7o83UUcYRhIlovVBB1I3HQu36B5rFJUqO6jTVVZUQ1TqEUMUU/IXF17yN+yKwKh5bKKHkrF/mMvPZhO9TLVzcxmHXIKVhk81kivkciHWNC+w+0t0KYx3MMoeNR31LG2+9doOLjITYsrSadcvDU2Xv7tUt59eUjdHb2EfhZVq6fxUDPEJ3DAXt09A7n6B7Ls3ZlGSvmJZAKEI1GUGUF+7K8sX4gLZ9WraJS17kBsioSlJVFuWTrbFzt23Vc4b9pCsIiVi8mlCS56QyV8qV3v/f93PnXH2BWy1ymxLuR0RlOd/RSsIaDQewmYW1T8fO+37+OJ/0sSBdyak83zEooton/2QLDg+PEVeCqrcuwZHYtCUujHSwiC+KXZtJs9jeSY1jiryPe2CMUr2ROODNyPFYoruvQ29OjylsH3//v/6ZcgXzvnjf4x098RIHuIHkF4SkxZWa6iCeHYCfROn/5CbVAUYshRnk4muv111/hc5/+MIf27efL//offP/Xv+b6O/+KCQGPl155ja6uDhYqYB/f9wYvPv2YnOYJVZACBvr66BYdL7/6Ir/4wff40ic+yre+8gWMQFk6GSMnRxaodOg4DoGYYmlxXVd0GG55y9upb27GCign5n3hEx9j52uvcvrEUe7/8fd55P6f8KNvfpGvfOJePnj37QKVddzyV++UMmXZt2cb3/3Xf+LX3/s6Z4/txzUOdqJCPkdZOsnytVsoBnEpfo761rl85l+/w9rNl2H056EH/0BCQKZ18TxefPWnHD32DC11U9x11UrisaiqFNOk0ikuuOgSZtW14PuJ0tyBgopNaIz2EvF9ItK0soo48rVkBbqzCjYFKb8vIylq/9NKLIyX56nHtgtsDLJx8xoBtuU8/9TjZMqjxOJRUROClMCI/kG1+091dPLYE8/Q2zdYAmZRZZq1NdW0qxvQee4soQy8o6NDRl1kSEBwjpKe+sYWkmUZ8GJqWPu0LFzEig1bWLl2M3Pa57FEYGqjZHfxmkVce9EGbrzqIi7YuFb3ZmMrUVpeip8jtM5KMnrzvaDPoWJaQU4pL14WS59FJhEpuOs6OBKcI15oA7oX6O0vh7akHzCIzkBHQY4hJ/mHeg69HIwxWraoefOlw9Gz9i+COQI0gXjnygH5mtuRo7bOLmJ1SCM8OZCoHo4quDo6kFVE3AJROflENKq5QwGNFLI9ySSnikwlmXQ5RckmlMP3jMv+Nw4wdLafuBMlIYCalFGOKZAumDMPI8e0Z9cb7Nm9g/GJURzXV4KV58SpTtFusPu1thYaD2FPAt2vqK0UoOvi0J7DnDjRgeu4qirOMK3xvoJLQY4vJxCoLWK/T5+WI3rx5Reoq61RVWweiZqM6MtTnU4Ql/550q2J8WmGRVNSuteqamiqIoVEz0D/sPaXVLAKSrIpKysTeOliyaqVRJWg9Z7tIBaLUF5TV6I3yAVUCliWV5ZTUVFJX1effEU5zbNb8OJReqbG8bVeXVk5BQFRT+sPKiC/puq040c42tvF+5Qky5BBsvHksHuOH6M+U0amrp60QNk56Ww+J0eu56cnspw72UkguSWTCWwCYL/TN63KWihwUV1dgX1ZBxkqqDohpX0UZTeO54qfBkcyPn38JL7AWCqZRCrJzl07+PKXP8W4quwJ0ZgXPwNVBKdmpnj55RdpbqpnSmDQrntSYKCquoZoMs7I8AgbNq9TB6sTx/WwwXhiZJxXHnuOOSvmEbpGazqytSl6VMWtUMegQSC8fd581l9+AVfdc5OOm7n01qtZd+WFzF23mExLNSZtyEUDpsOsAkFesgkIxJ9JBWs/U8X584OcPNyByKSiZhY9fcMc2H+MwAJ3gapVy9cypsJH77kxOk73yIf2M6ZK4qzGBh5/6jFeeOlF/vC7+/npj37Jnp37OHWqg9fe2EZUOr9oTjsrly+ltaWZ7MQk4/1DjPQO0ttxjrQXoyZVKf8/Cao2yrAJCgHl5RV4flTnBYp5+ciyJNYNexGPKQGLXoGrESVLBcnIeG/atg3Q9j7GoSjflxMoKSjAFyXrYlBk2fJFHFS3xxZJxkYGufaqrUreDjMyMik9z5GqSVD08koOE1RKTyeVsHierNmNcf+fHuaSSy9i7fJlPPynPzNHfvb1bQs6waMAABAASURBVK+JPqsQoUBCmlRFmjEVGYZ6+rWVGWzFc2Yqry0Z6XCaaNwr8T6UTlp6cqqI5pWY+eJRuiJFJKK1CEt+SmJGJ7haH9fB0bsvXmEAY3Ajvm4b6VoA0svq+goaWhvJSqYz2WnRldN8PvYvv+7bf5KTp7uYmM7jai1Pk3ueT06A1aC5MRhjsK+i5jJG53qfln0Nq6I4pepgIPsIZNA5ySgvfydrJhDYmZE+D0sOXjJG0Q9JN2RIVpVTVl1JeX0V6doK5q5awNor1rNgzRIWb1jB/BVLWahj6bplKoK1MC15Gm3jI1/8GHfeexdFRYWc/NqMQGRdbT2u9m+PdsXegb5extU5q1S3JpPJkJYPGlAnTsNxMWTF01YVdIoEsr0x+gZ6aZ3XSv2sOmy8C/WM1ANPW3R0jniBcfGkQ27MzuJYNoAx4qv4i8H6imnprdG5jTV5JVBFHa4mskC152w3RTlXO8T3XRzRm5POjY1NU5Qu2+cc+QYjUBlILx0DBb3be3nra3Vkxcd8boZQvM2X9DaP/QpeiF7GwWjOaCKKF43iyp9UqmtnRLfdSGBCQjkd+7xwl+jWGK0HRuP02wAmRkE3J+3XNXJ6RGPykqlvidG2474h4oXYKnTUj4h7DoF0KeJGcF1X84e4xmg5vdsxOrfTlvaDi+N6pOTPEyZgVZ0whvQndAL8iOHd91zO1nXN9I5OM2yTxSLYwsthxTThVtEGgewzHi0qWRvmhqtrmdvgsli+7ZYLannHjbP50O2LmVXpsftAFxtX1hMp84nL13aeGccmW4Fwpp9MU1ByXq+93L6+kWWtKTE6C9amRLMrHkqFMcbFxqHd+85yXsC8raWcebNTuNpneXkZE+rAtzaUs3n1bOLxOO/78IekVwUO7T9ItbBLRNdC8bso/hUVox3Nq+3ie4bP3btG+MAwLjqsfI0xuLp+/vyI5AlGdOQU2yekTyMqGJzuHbPUYYyj9Q2OAxj0kuT1Y8/t3FbvXK1j6Q9013nzyZCIH+G7P/4Fv3j8caH9Gb7zzX/jG//0Rc6eOsWErZRpBlOaUKP0Y41Yb3/5MYjvUvCAaTmqvFD/hKpEowo47//Ix5m/bA33/eKPfOKD7+e5xx9m5bJVbL3xJv7nv/+H73/vvzHazOWq+parjRSKEctWrORDn/y4WhT7mLtwLt2dZ8jJAY+pUj41mdOaIcYYGZuH7/tiVMDb3vkBZWUZznWcAdH57FNPKOh3MikwMq4WnatMz4Lr48cO6/msMqCLySiY/eQ//l1OdgovgsBkTO2ApdQ1ziI0RbRE6bC/gpIhBCXFHlEVYEwZ2Me+8nW23nCDgl2WYnZS7cYsfR0FPZOhqWw+77/3Q7Q3zaKvp5edO3Yxb9FyFokXgbIt+W5cI0cuzQ2UBdk1wiDEAiAjQJpWllZWHtdeDHPbFqp6lJaL9RgZnOLogXNMqTx4+Og5zp0fwnd9uhVoAy9Kn9rhdc2tDEr5xhR4Xn5lO8MCA1lF5MbGJpYr8DQ21NPe2qbWTRltrVLOWJI5C5bR2NxGt61SymkSTbFl65VsvfIq5s9tp0Ft4RXtDQLRm7hFrdlLL9rCvLltZATqrEEHkpuVXSBFCKVp9kDmjxQ8lLYFumaV3HVdXM/FccGz78YB7cwRL1zX0zkYY/TLjha4EE+MsfpVFBbLYh2dncfXWN/zpbdRHOkPemkp8dTgGEeOICAEXMfB0/2Y9KQs4VF087i+g6Mgg1PUudF6IU8+8hCFmUmsLFwZGiIr0NpolhmBuPHBHo4fPCJ9mhJgyeO4ydK8rgC4H3FJReNM9fRxctduQgGNOgGaflWn16xcr05CP8HIGDOyDd/3BJDHiMYjDCjIb9x4EcWiI0eGVorq3eA4LtPT04yqMlZZWYEf93G134mxcSYmpojJcdhAEJPNuqKzIP5mKit55vlnWb5wiZLbhCrOHVRlYji61yEQ1dfdx4R01PLBlwz8SAythJWblVGqLKH1i1o7oKhqkdWXOq19cu9uAlUnCwpEBcl4lkDiycMnVK3qZ0SAx57H4h4ZJQPGCZkUaPjJH+5n8dy5+OJ7pYDyyYPHGVClsWX+bDyB8v7CNFdecbH2d14V+W5qy8qImRl6OjsEcgLGlODlp7P4foye7kFmBkcZGOhjeHwEP+oT8wRw+8dIy18Yx8FzDS4OxjiSt4drPHwviut6pDMVJOTgI7EoJ1SFb1cl1badxyYGBU57ef/73oOLYWpsEsdxwThEkhEWL1iihDqFYwz2e9PHDh7S2hEWLJovP5Hk/LkuHNclkK288tSLXHbjFVTVz5Js0sxfuoQl69ay9bZruOatt7Dluq00zG8lIyAzOjVC/2i/jiEGxwbJy4l7WiNu9yFfMHamnzN7jrHz+W28+OBTPPPAk7z82Evsf3UXQwoyyUicnvM95JUEXHXZJQL/E/QKBH/vxz9nVkMdKXXC6lW9KQgYVLc1cKHA6YpNG2icN68UTPYdPMz9v32IRx9+nm0v72X//sN0qV2P9uKZCG3NbVy69VKuueoqLrnwQlpnN+toYU5rCxWy9erqcux3W13Bq3K1Wu1XYi6/4nIFwnLZZ07+a1y+2uqReCNfIHyAjJFAXQQEdspSKaanZwRcjLhujxAjw01EPMkpIXqOEOrzZZdtkW377N6zn3RFEuMG5KVbY2rlHzl0lFnqsC1aslBgpCgvU8RWCf/nh9/npltukB9rYueBXbzz1ruICozYTkNW66eqMnJrcQa6epmRfkW8iNYyordAPB0lEndEYpa8qmS+MaJLh2xhQoDjvJKMgoodRfIg+kQ8SO8qBVCrVbVNJNMCEjGQDZQAiwodNc21LFw5n5a5s7j8msuxSdeiFfO46vpLcDwYU3x87oXtHD7YQeeZXlwcdT4XsnzVUooCTUXJ2OpfaAFfoKldnyAMVAjKa88BxjHEyhP46QRVrbXMWbWQTddcxPqrL+XCG65i4fo1XHLTZWQEci+9+Xr+9p8+w4e/+BmuvO1WVl5yERuv2cqmm67i2rfdwZW33sAl11zBRddezrINa1m0cilrVLiZPbcVtM/LbriMZWuX0azCSko25Roj2x3ULQffj+CYkKXqYo6OjVDX2EjoOLTPnUOD5NQp2/ekX3teeZ022d/E9CTlSqRDxbmW1lZscuyakLBQxDil5fSukxCM/JcNvXndD3CJiL+OPFUgPtjvEhtjSCrhbVLSkqlMUVObwX5VKpmIkJuZ5tyJ0xSVgHieg1s6XBKJOH7EVxEojiMehvLzjnFKIjX6nZPtVFSW0aKu9hyB/nkL5rJsxVJaW5toUPGibU4LS1YuY8XaNazcuI41G9ez8aJNrFcncPXm9cxeMIfVm5cjV0VEscFRpV5T4osHruuIV4D2g2jPyeZtnCkUtL7igCs7SMYhoefy4k8s6mJ9tBcJ8UW/ET+M40gPNI+esYmq1APQNS0SyOYCFYesDYWa34QGzzNaG433MKKhMhlSpmJdQUm7ayCekO8vZhku+oyqcGo0V1G+3mIuMBrv4IY5ypMjLEj1M9fLUJ6vJB71GFFylRHvGlX9P945TEXC44rV1bQmfNyCS28QY3RglArFraB/gkSYIDsQEkxAd+8UWe3ZaI2omCWIQE4J0ILFi5R0TVDUPddzGRmY5MCOHrEsUMyxxSmjItEU0/K9jux7UonOahX+xvtOKoGaxIieUJM5kq2VeyhdqSiL8KW/XsHp0wNsO9hNpiKNL73NqSjh+y7ZmYDDB7pxHadk3r7nseWiZYyK7qzs0NVcxhhC8TMMQ2xB1L77kgl6ifUUC0WMngskI6eurl7ZYpOc7gS//uXPeUiV5XgkwqIlS/A9H8d1cUuHJyMp1znYgcYYTff//DiWoBCaW9vkpJJ4vofrefzxj3/E/osYWy7ZyNREP//+5c/ynrfezH986XP0nzykKvM9XH79zWQqMnhar2V2OyeOHuFzf/d3ApSzOXe2Q856jIIc3KAYPK1WiTGmRIN2SSyW4KN//zmuu/M2Xn/5WaYnx2U0UZrbZ8v5OGKAQ0GgvKGpgcrqaq3hIjti2ysv8J9f/RwXXHIpixavJhGvQHrMc88+xp9+82uMhKXkDhejP3afgX5pXT003HeeJx78LT/6z3+m49hJ2ufMZfurL/Pf//YvDPdN0XFqhm17zvCHZ7azZtNmPv2pT3DbrXeoOjjKHrWkfYFWjKPgWCzN6ejc8rQoRfGlSK6UPqcghAiwDisej+I6HuNqbVhFkDjIyyiSsbiEOUNM1YjnXniRl17dTVffOK+88iqnzhzhuVeeYnxigKyq9+WqICYTMVXiGmhomIUjcBJNloEAyIo160hkKlm4fDXLV69jg2i+SA5j8exGVs1v4aoLN3LDlZexceNq6uvqSvzICoQWiwXRH0oM4ouyw1AKrE/ib4HQGri2Z8RBx3jSpQh+NIrjuhgDoZTTHkhR0SvU2KIcQkFzBlLMvCpFRZWJbXUgkMD0eEmffAFkXwbhiB/GaCJJWbOJl3nNG2JUTTFa25giRsDZcaGgyo+mIpCDC7VWYEIC3ZNNEZiAgoLYgNqb4wJvRkakGExRz8mb6LeRgzSMD3SzbtVabDfFSyQp+Ak5hYA8IYvXrKS8pRbb1itI1wYEYlvb2hgWELZ/KeKSrRfhhTlVb5K4MuJcbhqjPe3evZsN6zZKti5FObLxsSmMaOzrGqChZRaNasvbDo793mNRRivVI1CFpa6mRkEjpzEhRnsJ3ZAKBfexKQUSAQB3PODk0eMU5VAL0uPaqirKZV/2Lxp2dfdQmSwnUCXROuCWthYl0tN4svnaxlryWgc5tN3bdtLfP8KpAyc4unOvdKaGqqbaUuXv4L4jPPLrB8iNjtOvClVd8yzyDtTUNzCuLglujO27dnKjQE5CScCZg8dYsnoprfPbiQtY7TvdQfvCOSxdPp/NWy9kRrqeUken88hh/vTTXzMu/kUinoKSz/TEmGhPl5x/TgEyJCQoGHJKFP2Ey/yF9dx68zpmN5QRi0TF4zjVFWmSsRh+JCIeFaRrRcmzwKiSzVElOM3NLRw+0slPfvGHEu8XLGinZN1uRIG5ntqaWTz25yf42795L5OqvuXFk0B8rqypZM2FGzihRH+F3hdsXMHB0yfwqsuoaG9kQglVvKKMghfI6Y9rvUF6e87S1X1WIKSXiaFhZlSkGJN8e46f58SOw+x95nVeefB5tj/2Kq8+8iKvP7WNg9sP0N/RTVb6EHF9JRI+1hen01FWLZ5N17kOzduLK6c+Mjqhe1ES0SRDA/3ccvOVlJfF5UNP40aVgIhPsVSa/vN9TI1PUdvcoAphG3UqHjhehBEVK3oHxzh07BR79h9l566DvPTSdl56ZRt7Dxxg9+796ng9Rbc6ExH5ioa6Rlqll/F0nFQmzYx8y3PPvaCu4CnZm4vnuYTGiOcBvoGi9A9FHdc1ZMSbSSX7jnGQW5BEpq7aAAAQAElEQVQ9BgS6l8/PYEHLKfnSiPa7ZOlcgbJWfv3r+4lIjpWNVaK3nqqKGhUuBjhztFM+7jXmLGqhriEjGeaJSRfcuM+/fus/ueDCC5hUdXFcay1saSYiPvkRHyvDspoKYvGY7HkEUUFgZStbsN8ftgDAVQwKQ0NegEfGJXvIU5SjiGrvGHD8kGRlnAa1iBevEZC9ciNL1y/ispu3cumNl/K+T/4N97z/Hbz74+/lrve+hYuv28q8tYvVAh/mrLqxVbPqmNXSQqcSs70Hjsp+RiiX7jcKsN192y1cefllKljMxfrXGSXX1veJUWAVVLyqlJ2vu3g917/jNlZctI4LlDhtkH/50Gc+zvs+/iHuesdfMWfxEipmNVHTMofa9ja2XHsxOVXoook4A4ND2H+izvIiJ18SaFPT4tXo2ISuzzAzk2VKgHRC/j2QHz566DhTqoJnmmp4442d2L9Ebb9akRD6c1wHK14jeW7ZcjH7lMxMSd+Qj05nymSLadpnKw6L7kM2QSrLkFEM7lciNzUxTVl5hlnSw4L8dUF+N2aT/RA8xwHFAwylbQurMDAyw+BAVnYMesTe0iMB8ZjH/EVtpMsS8p1FmhrrmSvgu2hBm3SqnsXL5mP/q/X5i+aweMk8Ftj35Qtpnt3EgiVzpF8RbOwJwlBzy7do8pxoqW+sYdHyeczTM/M0pl0+oqaumpj0PlFeRqqykng6jRuNEmq/Rel8UfuwftzqTlZFlDB0iaoqbH002kmoWKPpdQbGGOxGpuXLQmnitBLsgu/oLKC8XPecIjkVEW3Hs6iYYoyuBSGua6zpYHGBr+eL0l3fTqSJC+JzYM/RMwGaP8AWOzwZYmg8HMkrlC1EnZDKaOk2Bc1p41zBc3EjWt/RuNKP1tOc1ZVpVi2sY1XLJNPD+0WbT1VDFVNKcI1bZLbkPHJ2iB88fIxHXjtHTvOJDZhcBKtfLbOqeWzbAIfPZcnKjvoEvhPJFOMmRu9kkUymUj7Dl97lCRQD31za48LLLichfQ01X7dw36lz40qEIhhj6TIqSsxwrm+C6tqkkupO5ixYTI0SyIL01nOipeccDKF02EiBKpMOZUpSHnyxk7j8hOMUSks5mq8obFnXUC219Qm0ntWFeMplyZq4fI7kq8Bb1DxF2YvVFdd18VyHavl9R7rqi6ee5OLpuuu4OPrsVNfNYt7ChbTMaeV81wl+9t/fZUIVukuuvJKKqiqMMTKegpgyg+uAL+YbY/j/fdlJK6tqWLVmkwDgKPa7bXk5zLe89S4uvXSLAOtLzFbVZEYbD1WunVJm9IHPfpGTJ4/xi//9Lvf//CfU1jZy+9vew2e+9GWuuvwKnn/2KTpOHhUNjpYLSps25s21HUdKoPPKmirsv9P7X1/7EtU1Nay/+FI+/KFP8q0f/JS8wKejDRekfP/zzW8y2N9HICYi8NXT1832V16k9+xZ3vd3n+U3f97Oj+57iLe/673cdPfNYnKRiMZqCa0fSpHRe0Ak4akF+zovPPZrTOAoyLRzRIAgoiCeVSVmwdzlXHTRVg52nObL//5fPPLC6/QOjRGNJbjYVoJuvpZIwlBVVQ4yAruPQE7EcQzGRVnwbMmiQveMEoIiusq+/fsYHR2haVYNlZkkjtiRSsYY6usR0Osipanufd9VXHrZWu6440aeeOopXn7lVQX2MdCctQ31JbC8dv0mXC+OCubMSPvnr1jOig0bWbx0JS2zGpnb3MAFa5dx/WUXcf2Vl3HR5k0sWjhfa2ZwHZdQzudNJ4HO7RGWdCOQ0oVSvkD7cF0HYwzGcXA9F0egD4GSogCz0XjdLI0Fp/QeSJHzctwF3bcOyQJTMJpcYx1XCuzjiDf2MMZgjAECSoMFQo2xn5FuBNj1EU99PR8VMHPlQOzaoeQk8ggle0fndoTjWS0IsOfGccSTovCkkX4U8WR09k4gHgWiOQhyZNX5yBZm8AVWFyyco0A/S+vBhOQyODRO98goQUUMymOM67zrdCdWHx554I9y7KtxYilmzWpQcjmGyJYjKTKk506cPcGatasokz7YNvXxPYcZGxygZXYz1XUpGuSYBgZGNG5aNOQY6h3hzIkzzKhll1Py4XmOkqcxjPbjycG/um07119+HU0tDdQ3NtM+dy5Fg9qsWaIRn4IJaa1rJq+q3IwqgDMKolm1oM+c7GDBgvkEKn9ElIDNCFjIDxL142x//jlVPPJskR33DwwSygEuXb2S8vpqbv/re5izdDGu57F3zwHOnTypasSEQNl+Fi5cBNMFAb5B6gWq0TOZigrGlHB09woYqkpTlikXIK/k4L6j+IHH8R1vMNR5TlWoGOWVGYaGtB6QUNW5oKp5VsHmhFp+FTXluhpQV+kypylBQ01KYNqnLOXRLJAdj7jEVaWOSA9i8ShWXzzXU8JxkvpZDaWgWC6g9twLL3HjdddCcUr2lmXV2iVse20b2/fvFjipVsJ+I8s3r+aau69n/ZVbKGZ8ZinYFuKGsdyYkqsZhsb66Og6xcTUsLQvj8rYJAXeRvtG6D3VR+fRMxzbeYg9SrSjWZ+Tu49xZMdBzh05h/0O7NTEjHga4vkeSelBqqKcaFkaP5UkXpYSrXFmtTXRoOLA4088Toe6cpVV1Zw81Ul5OoPn+qLf43RHHzt272XdypVK5ByKM0WwyUZZhl2vbScwRRzrv32HAfF/dGQEX2t6OiKRuDUV2bkRmCyQVzAfExC3ydWI5NXTP0BHZxe7xfujx07z61/dz29/fj+dp88xrapVTr52RuDAGpQxBmFTAvkD5HuL0qW8AJfrGAoK/nklUmK21gtANIVkmd0+S8lCN45X4JJLLuTxx58lUVaJF40qIcjSfaqLoZ4B7F8st3aJ9nDo2BEWSRYxyTyejDMyMCbbm+F39/+eKzdfwkR/F5esXUk+O0osJh4ZRJdARX0VtarqJ9MpBX8b8POav4esAn1OwNIx1jeFygckS0IK2pejjS1ds5R/+Po/8Mmvfpr3f/Yj3PiOW2lZNoe21Qtwq2MMFSc4Nz7AueEezgx0cbanm5179pKpr+Ns73nZcg1pyfXI4aM8/qenePWVl1g4r5bN6+ewZsVcWhtr1SqfoUkA4Y6bbubyi7dS1J+C4mU8GcF2ML2oQ60S3JvuvoXK2ipc45JMpAQm26mvrlKM66fnbJdkMkOFYuPiJYtZunKJ7GiI3Ng0vmywWMgTBAHG9ZD7lWlovwEl2RQsUpbPc3QMd/ey6/kdDKktnhJNRBNMqNLvO1FmJO9UOsmgumrNLbMJNe+E2v2T01NY/tXV1uLJN8WjMZrq6rF/oXXxhmWMjo2qC9Ut3zeGp5jpyj4dYxCbRZuPMTp3DI7rYHlur0MgH1egPpPA1QWrVo4lXH7IPh7KpxkH+eIxJqWrruMIhKVoa21U0auBlLq/0ahHRP7R93xcx9M8htIfjUMvVxNpWV0Ldc8l0PwFJV15rWFjV146EOqajYGBnrJAC9FStIeCS1GxBVFc1POaTlcd8dPgaV4jXobGwxij6+hdi4aAgSH53oLGuLIJ1zdaN5DeObIIQ8GLEFE1uVDUWBs0JBtHgxztT29aDRBNjt488aAo27I0BvpckB+3n9GDvp73tJZnAgpy6p72L4xJGBRkg4hGl6kxnXshxtEIzYVoLmj/LTVl6sTnaalKcGbfcWLlKWJKFmrKoxj5lx8/eJxvP3GG3Z3jDEu/7rxiAZuXVvKsAOzJQ6f5zYPb2X60ny/9eh9f+MV+/ri9h4cOD/Fffz4Avluy+ax0KZA+Wt6iV6qiklnti6htaKIiUy1fFAhIZzV/FqtT2op0xWV8bJJALi5UYhjIT9QvvBAiZRjtEzkgI4HmBXYMBi8dI5suxxEmsZX2QDigTHrhRVysLM939gvj5vEjnuwsSUR+c9e285RnojiuJ50xJBIRrW/EmiKFQsDQ8LgKPHlc19U1VG3PE0pXo76Hs2T5cna/vou3v+f95CTkmKqgRgT94oc/YmJ8HMdxWbxsKX/3yY8TmAiIYMsAe4gHGGP0jCP5akopyBYB23ve+X7uevu7ePvffphPfPQjfPbjH+bbX/0MP//BD7jw4iv42nd/yjve/wn8ZC233PEuVRiu4FOf/QJf+ua3eOyhP/L1L3+RP/7hAQH+WcxqrsDzxRqtY8yb73ZtV5tNV9Syfssl/Oon3xe47udDn/gcF15+Fac6T/Onhx7k777wBTIy8BWrV2K0J89zxMQCgaqrERl1qizB9m2vsWv7q3zuIx/gmWef5nOf+CAfed/b2P7SE/h+gOM6YrZPCDiOo0rHOJsvuJTv/PoRPvj5L1Nd20ZDwyzKKqqwX50oBEXGxbdEIo3Nxt94fRutzXVs2LhGbc69bH/5BUZUWRoeGZaTTWJfruuW5naMy/HDnZw6NIirc3td+iZDCyW4oioJ40zL8ecl1DFVGKblxCIRn6r6CGcHHuSJZ/+XL3/l02oHxzXGYWwoq70a7HdCYwmfSCKqatU8VqpNvWnTZpaoVTe/eRYbVy/m1huu5JabrmfVqpVUV1ditOPAGqoMzBhRaZVVVwMZcqA96gpF3TfGYBzEqwjGnsgBGEu742Fk+lZWaK7/e7dz2vFFGbU13EAbNAYsb33fJyoDMcaUeO64Do5kZnmPXo5x9NvosDMG4kmofQYyvILOAywoN1qz9JjodlwPcEUHGMfBGIOjfVinHBV9nirVCT0T0TozavnsfvZPJJ0ZAorSZz0fBlj6AiWIEwogufGsXZijhw6wccMaVT1aOXnkKMd27yJrv4MHJCuiVNckSaTTBHKErqofLzz1EnOWraOrq4ecPts92gBeXpnhVNdpFi9eSEJ7HxPQjno+no6O46cIBUbGhgeoyJRxXBXFzrM9TKuK2XWuRwafJBLV3hyXuHR5ZGBIck8xoUrQHwTmb73pVo7vP8Te3XuwX2XwpScVWq9XVXmbCM6fPYeI9i6WkIoniXlRxlSBNuK367nkFUDHpaNl1Wl8Vfxfffwx6moqmb+knZq2BtqVjCcE/OYuXkBCumV5hKos7QvnEtdeJoYn+MWvf8U7776LlQI3ZZUCSaIzImd6vreLU+e7WLdyA+eOnqBGQLJTINERPVU1GYGCMSwdtuuUiMWYVBW8aMGZjp4zcnZlcZrUpo0LvEY1nxHf/WSEeCIC+mDl52gfUgrJWzzSJi1Pc5KjVJODqsTWN9RSFMDIa299AkH3//4+Lrt2C5X1ZVTNqeeKt97MjlOHSDVmqG2rZkrAeyY/roRmTFX5ISKygap4QkAoy5qVK1k4dwFpJU/D5/s5f/QcpxSEju89xuHdR+k93U2QDYhoLwXpX0J+J5mOK3EoI1WepqwqQ0yOP6HDytSXXO1eyivT8i11GMl4QMn5yePdnB+YEG8iVFRUcOTocVXxhmlpbCSvpKNtdgu9XUM89eTzNLW2lHTNkd4/cf8jvPed72TTheuw34u1dEnbYgAAEABJREFUXzEIZXd58SOQDQTSU1sVs/aW0zyO1pOLJJANIWsoT6UsW8XOgLyq8nZ8xI/aW9JBX/oXFXCNymY9XMfD2mlBc9qAaauu09MTVCiByqsjZ9d1HIMf84kmYhofUydsHadPndZ6Rd7/t+/hkUeeoL93mClV4yeUtJ7ee5Lx3jGBswEliDncmIsnHrkRSl+LWdg2n4mBcUzWEPOlL/ksR1Sw2bLhKtEdcOdNNyoBieG5Ill+J5FOiN9x0rKHShVjGlsb8KOREu0GB2PQZ0/vIa70KJaMSVeKHNx7mGdfeYVdRw+y48BeDmqNLtnTuPxwaOWaTFBeVlYqRFSVZQiUtLY315MbH6IuFWft/HksnzObS9at4913v4UPveWdvO/Wd3Lb1pu54/JbmF3Rwoq2pSxrW8YF6y5SNb5RXZiEqqxLyElPp5TAWJ9wdNdevv2Vr9N3qoNh2dHOV1/l4J49nDp2lPOnT5MUzcsWz2f1yhXMnT0by/stF23hnBKidUuXUFmVwXVd7dRBARHttCTXGe2joBiujeteyAuPPk37/DbykqUr4FxRV6NEL4FxjWw+TiyRtJ69tOdXt7/GrLZ2bCXc17PVVbKvIE8k4iuRHsWVvKfVURsZGaJK99rVmbZ+3YgE9HIcj0BrW52TepTmETbEcx0MDhijeOnh2ZuAi9G5U9JJqTIWIbrGLfkwS5fjR4ilkjTLDubNa6Osokw0RKV3EUprWt02HkV151xj5zKaUdOgl4Cy5zjYOQMb70Soo2dCHWiw6xjsbVf79DzXUqfPDgVrNOKItAxCQ1FreEK0nmYOFUuMrrkGfI0xRicg+kPt1WC/0yy8ipVLVu1VV2Nc6bHvFOxT+BGDjV32ubw2bAF8YSbEeI7ueVrOEIrWomgoFjWf1iqKgcUAirpe0InrOHLRjhY14l/ApDqAlozSPU+80X1LVSi60Q1HxM4oYaiQv+06M8DhPcPUK6kqqBDgaz/njmeJtFQxGrgEoimbCwgl73wYZWFbjP/5w3EQ0G2srcCP+gypa/LC4R4effk4uRCNCfE8r7Rn7MsurvepiSx+soK73vcxagSuo/LzepK8aClof5Y813VwRF9nR78At0/O/lMDfgrHj+E44geB5KE4rr0XRZuXKGP3qRyN8yuZtP8x13iBwcHxks7FRJur/a6YnaEy6TOuGOs7rvxJmksWN7G+KSVsUWRyMotMQXw2WNlaXlt9zcpnGiNdRNfF53y2gPPK889qY/DNf/wnqitr+egnPsFqVTYnx8coahZjQjrPnOXZJ5/Gtk8KGogmAHGGN1/WicYScVZv2MxEHlZfeDVX3HIvf/WBz/A3n/gUr6jila6qpLwiw1VX3ijwVAbSl9mNrcyes5TNW2/ESTcjb8mqzeupqq7QCjkZr8GRAI15k+OO42Bfob2mJyqrG1i3fgNv++sP870ffJ+f/PAHPPnAbxlV+/j+H/+QnsEetlxxBZsvvISMsnnXc4lFI2JMQFVtjRKJHKGM6KHf/IyD+17mkQfuw/Ec+jrPsmvbGwoWEaazE5yWIy0rT5CQg40kkwK/hzhx7CBnTvdy1e23ymiruOG2O6iqS5Bz93Pg2AvU1tazcPE87r33LUpQRhTsHqPjxIHS/yxnwWVRgXlGjtduzVihCJAGUprBvinRVWRyJFd6LwhEexFfLZsi9m8Jj0/OYIMfjkMkBusuLmf5pir27ctzYNcgJ4+fZmCoDzGO8vIMl199BUeO7OTgwW2Ul8dZJOd+wYa1XHHxBVx7+VYuvmAj8+fNpbwsQyjZFgU2ilrTKm+oX6GUMhC/C4ViSbns2lYOVi9cxxEZjvTHSCwGV8pI6WUoaq5QOlKaw86jOQLtuajKtDEG+8fOUzIsjbNj7TVjrIxDzVIEBSs0Dr3s9VDnoTUY6WWxKHrkuK1B2yHGGCKej+c4lObR2si5yK/gSIcd3TdyUqF0wNF6EVeTaplc6RmDZzwSpqBKnxRYMwRaR4+VDM84BqM9TIyOkZazHuk7LwBznHVb1mOdeCKYeLPtrf05mjaWdJRxtxFJJDDGcHTPbtpnL2B8fEK0eEyrW6MTygSYB4dH6O3tV7UsR111hmJhGs93CbW/lAJ1SnZl5FBCycS2aPOio6AsPKcsP6rkbWZGwcv1GR4c0aFkTQFk9+H9qlwNsnbjelWtKqitq6W2tk76eo7jx04wMDnIlo0bqChPC7ROYvVr/qL5pXZ+XXWCpsYyPR8XWJzFCunKxTdcw6yGerpO7qW9rYqla1dg/wnGVlWETH6S7EgfmXSCOe1zGBE491xP+lTO8aOn+NkvfsHNN15Hc0MdBVXYu7vOYyubA7JR++9Rb9myGScex5PzPLzvIAsXziMQ2KtsqKFaSXHPufMY6WA2O6PKY4HhoUHmLJmL4xos3TnNmbfJprpFsVICjgJGVo5P+qFqaSAgZW0tlUnTNreJW265hoXLFjBn/hyWq9W77oI19Ij+PQf3sn7zOiUmY9TZzpAq4pGIEVA5gSu5hqruT3YP0yXQPGfWHDr2nmLPC7vU5ZlNfW2jEqxTnOk4p0peFoxDiIMjfaxtrCGttaPJKJmaDE31dcRUQc9UVch+I7iug9HTSMbTYzMC6tNUZ1IkpKfZ0VEGz3fT39PPgJKy6Ylx0TeJoypvUklEIp1iSIC7qIrNhvWLSMQj6g5M0HluiIHBUSJ+lAPbd3Ns32HctE99tUCegqnYibVPX/RZ3loKirLLnL1n7VYPeNJB43ml5yYFiDz5TV8BKBqNCixFcRxX9MdK7yII1z5rQfdfvo+fnymAWuHaIHWNtSCAMS2dtZ3MyYkJxpREjtnv0qsSWJWp4uDeg9x2600889RzHDl8gkC+sJArqOCdx/UdZpToDfQMkyxPEiuLURC9U+LXKfm7vPbf3tKMF3GoaqgmLhvdd7aDR994hmhZmsmJIWar2m+/cytTLo2NK7GZmh4T6aY0t8xKelekWnoqlaGgin0qlZD9SGZzm0nXlcteU3p2SvHLlx+IkRa/KxIxqrVefXkZs6trWdk6ly3zV7CktoVLV2zkA3e8m0++/SN89cNf4q3X3M2dV93Gu9/6Xu645Q5WLVtLMpaSvM6y7+heXtr5PM+8/hRPvPIwv/zDj/ndH++jf3CAaCQqNkoW8s1V1ZUsUhdxVm2V4nWSqfFB9rz8Cn/8xX088PNfsEdV8MM7XqPj4E5OH9zFyQO7OL5nJzG17fPTo6XORWU6SVT+rU4xrUp62VxTRZliTCCAMKWiEPI12556hZHeCdZdfiHjk+MEsgHXGDKZDGntFWltTjJOxpLs3LmLc9LPrPRnZnKaKVWNk7EICNQMKPGYzk0TSUTpOHkGG0dmt7cpCY4Si3l4rqOpjPTIwVeHCfljtI7ruNiXBUWaBuVkAv9Foq4pycwCTAturNxcozlKUBFVxMflI0bxpK9uxNW6MWY1N7Jg4Twam2uVOGcol2278hXWx2sYIfLvmsK4LnYqvWmNN/1HKFtIKYEok69Ma9+Z8nLJwpAWD33fxYJhI5qL8teUXg6OK1k5DsK3hG6ITboC+SJErH40d+nB0i/fCdGWEBbD+qlI1BHNmkMTTypO5OUHilJIJ8xpXpDrRxNiNFEs4ZRoCYQdEIguyHYtEJ6R/LI6CqrKhoqZRgt4PtYECbVvGw89QiWpWYzdg2wzIV0XsaLJ6I5DGEJGttY/2M/I1Ay181dTVluBmZogofn29Y3yvSdPcb4/y0UbmoRJAu0r5JXd/TQpmbRJtJuslu230j0wovl0XzyJSs8i8iN5bTgivV6zfrninad1/5+frPRc22FG+lRdXaexRe05xOoTAfqsc/1MqXvpOJ70sc5expgAH1f37VyhPhvJ0+7HcGh/Jy9vPykexmhobGL9li14vvRP+9eUzKmJ8/6LmqmXX82Ld1Hdq69MUeZFuHF1CytayrW8ZGkZYzRnCI5jtAZYDFKw8jd2XWQ+AY7956USyRSXX3+d2mPNdJ4f4La33IPreBr0JoM9Kf/+A/sYHeqkTK3u0E7OX2bRXDUCqVlV1yYn82y44GLa5y3BiaR49rldLFi5hvmLF2P/aawN6y9i4cqN5GaCkoFYgiorarj9LXfTMnsOJuIx2t/L73/1K2IJg83Q+/vG5eSKuNJ2u25RG4iqql5QBn903xt86TN/z+1338x//OcPsf+b3te//b985b9/yJU33clLjzzG839+mFOnT9HU1kZZWQWhE+JKkTrPnCFTUQFizvj4JNfd+Xa+9K3vgoJBUUr8/LMPKSC9xIfefh2feO/NPPfYz3nxyft5/k8/59KL12ADxJ9+90t2qvW6fMUymloDAdoXqaxoYkHDHOImzx9//wjf+e4P+fJX/5X/+s63ef7px7VcEaM1KyvLtHZIRM7FBo6wpBpipnHsL4zeiwq2EfEknnKJJFw0sGTQZWURknGHof5pdrzcwwsPD/D6M0Nkp13A6D1LQU6vPFPGpZddRl/fAGNywC8//zh33HIja1etoqG+Ti3EhOhxsMA5UKAKRIM9t7RYYw5k0MViQFGK5jiuXb4kB3vuGFmqMVLiECtH/u9lQhlmULpeCowaixyP0X6MkSIrALuOT+lwPY0yYOdBL23d6LDPy58RyqPauQsC0gXJPdBnQvS4g+s6+L6PcRx99kRjEcc16LKuiS7sq0hEBhIoSLvam2tMyUEHumXnVxyRzEbIFVwCx+fMqZOaJ08gegN5ctfYuY3mh1yQk8zHiMkZxKU/O158kTIBm6TaVmkFVGQTRroTiM5ptUSrBUTHValDjrKqsoLjh45y7dXXaY5p+rtHNKdDXg7EUaa9e+deyWQ1UTm9VCpOXo4sIvBlv3PXvnABYwJPnmjxI76Mtliqcvb09JXmcFyfqfFpAZGAHtlOXDSlpFvPqjMyb/4yjhw8QjwSISkbPyagW1SCtG3HDuy/L1snwF2QHU0LmMSSSbrP9zCnNcMVWxdJvwpUVsaprKunSfZcIMH4UA8VCemvGDepJKG+qoyJobOky1JUqeo8OdzP3ld2sG/HbqqlX0Xp7/adu+k/28nJN/bywP/+koN7DuLoTywR49lXn6FSCXdNS5sC+GWMjowRqKI/WwnpOgFu63esnVm5ZwWyRgaGqaypwFPQDsSPaDyhZDMv1oeMqeNgpHtp7d0vL6eypYElW1ay8fKNXHz9VjZffyk3vPUmqhoyLFg1H09AMy/1m1Yik5SdbNv9Og//6SFOnepgXO3qjqPHOKQ2vit+TagbMN4zSktNI7VlGZYogVi6cD5XXnUJixfMpev0OSJeQroXBe0tpUpzmSr9EQXFdFk56Uya9vmzmT17NgVV3Yf7hxnrGyGnJHl0cJjRngHs10bKFcBbZzWKp+OcOX4GV7Y3b+4sNm9cyNVXr2fj5kW0NmdYu3oRsRiqRMZJpxwIZ2icVcX5s+eQOSA1wfLqxP4TpCXnUVgAABAASURBVAo+V955NbuOHaJWyZUNahiRKX1VJJcvzmp8gDFGFgKObCrUucxM+/EIMcwIMNv3nGxCDxOKzyFFXN/Fk30ZxxCN+XSrm3Dy8Gk6TnbSe76X/r4++aJprFyWrFii5fKyrQJ6vGRHEenlqlXLOLDnABs2raenq5fnn3tFSziyyRxZJVNWP1MK8DlVbFKpGHVNVdp7lLhiwHD/KM2Sc0/3eSpkY7Ma60STaInGKJeevCL5dfYNsXTREulVlqZZDdIVg+O6ii2TTApEBgI8y5ev0HwxXEJGBAQLuSl1TcYpiq8V1VHmLmxgwaImLrhwFVdv3sQ6VcivWrGFt1x4A++75q18+Jb38LHbPsh7rvtr7r7sTi5afgER+YFNa9fLrwSMTPVz4vxBXtv7HLsO7RA4yvLU8w9y4PCukl0eOLqHHQLAlbLHhrZWapubOXbiJJ1K1DKpDK1N7fiOSyC0kReIGpZvd3T9A3//D1xy7TXkVaVqbZklAO7KJ6Wpqs0ose5m92sv8cLjD7P3tRd59He/ZqTvHD/91v+y/5WXOPbGq4yeO02ikCWWn6YpnWZZYytLGpvx5X/2P/8GF1+1laxiQDqdFCjzBOagKNv3PB+jP9afdpzpoH9ogJwSqqefeJaO42fp6+oiKx9YlK4/+cRTrF25Wv4kyfnObuLxJDEl0YHijQlCvADpXUjfUD9+zMUuYn24L1k4WsM4DvYJ1RgYGZ3RuSPNCzCuIZAeYgyhKWLHUXo0pPNMJ0b8t+AzNOBIT22yPHdeK42N9cxub1Ji3UpSMdUtjddwKaX1MwaDZwlAL+PgOA4z2Smm5MsnJieUEI5QlI8aU/KQFeZxXPMmHXq3thCJRkp79WMJ6ZpLxM4vwkLZm2McHOPiyy8YJ8S+fNegHwIB8EBAOJsL8HXuio6pgqNzVz7DUDQRImFAQYc1w4JiliGCq8Gh5hUHsElIMTAUNE+g9UIC/TGiAwLjEjiBeBWAFxIGAbbA4boORofrR5CocXEwxmBfnnhSloyxfNlsHnl6u0D0OJmKDOcEil/cM8TA+BRV8TgLZpeJzpB41GXn/tO8//OP8vCzZ7n0uqvYr0JEQTTZuQuWcEIK8qnr162gob6e2QtWEZG9Wv7Yw65bKGYRGerQZ2mbv5D6hhZicniiWqPtb/sUFIuF0mEUZ/wQPF020glH+wHDmy+9hzr04ejRs+x49YQqz1McVtcylP5NjOWku1nWr64hXllO9/CkRgalRLSpNsmuved56Wg/89srSGh//IU3gfjnSDdK/BP/Le3GGOy1Nw9gemqc/Xtep6f7LDfcfheXXnsd6y66QIZc1BGQSpdRVVmrnYQYAg1+k1BjTOn+JddcqzbqtZw4vIedL70mJ5dh3uxmLt2yBpNN8Lcf/jI//v2zfOwfv0a6pppQ4+x3lxxXAheB2WyOJcvns+tVZeyPPiJGR0RTVlWxSWYEwo2UQk+W1vX9OD/4+a/k7BaXDNFxXR6472FWrdzEp774Vey/xPDKS9uon1XPuCoi61XRTqs913n8JBEF4rr6JikgkpvDBZdcwdf/6yd87AtfpaFlOUcOneaSq64nHq+gpX02f/e376G78xCOP833v/kv7HztGb7/na/zvr+6hwplwx/8yEepFVjfse01nnrkRRbMuRtvvJGrlq/nCx++l/WrFjKugO9HPeKxKF7Ex49GcT1PwXsKYwwhMgm10I2MqbTNEApqBRV15HMhVZWVJJIRonGXYpiXw5+WA3V0zSco+kwMG1W3g9J+7HfKjSYx+mQwnOs8xwO/uR/XcRVIsqWxu/fskDLmZVhFAhmpPULJIFDlvihnZAFsQYAv1D3HdbC0ejZ4GgfnLweh0RyB5jDIfnWEBKpo2HFFBapQ58aYUtC1TthxHOyB0RgNCNEfvRuwZ/rtiFpw9Kn0o3uBwHBQDLTHQPS/eb/0tIzBkcGHeibUffu8MaKDAKM9hH8516Sa01AsFPVIwJiC0ciU5nKNQHJB9Bhini/c68ogA6Ixj4qKGEZOekaIy+49lIMSpfiuXd9lZHSYuIKCnTOQbF569jnmL5rHjBenaHw811OIM8wUAmyVeGR4mHKBKj/i8eTv/8jyJUtpbmhkYmxMe0W0hYyp3Z1VIG8Q6LF2EBPAnVArLJ4sw7bEinJi0WgEV3NHrfPTbiZnZqQLRhMEFBXQJqeniUQieMZhsKeXSgHF6oZa+gSUL990KZ2nzzA6PCqdSZLV2FqB5Z2qYjXofUoAOeo4TGuOxqZGpiYHMMUJzZFiQq1n1/U5Kz1q0T4zFVVMT0zSpc+zZ7fR3X2OqJyNb7LkVTl2jadglQA5Ny8dp2l2CxIg58+d4YpNG2lSZawwM62q3zSudKqhuY6j+w/SUjtL1f/NXHnP7UxgWL5hA42trQIHg0oqJnA9l7yq0l0dZ6ioqmJiOk9e+hFJJEjXtjEYlFG7aBmLLtxM6+rlLLpgPSu2bqBlSTvpWZUUoyEmEtI1PECPKuxj01N0KzGpb2hmYjTHqy/vVJVrgmpVdDet38LI+SEOvLyHc0fPMyAAnBewbGxpoHe4m5nsJMePH+DKqy9m4eJFvPTCCxzbf4DJ8REc6b5REpgVYJsaGaFlVpRMvICjil2Z5FeYnsR1DSYIcKyuSn/r6uqY1SLALjpzSnCOHzvJuPheLqDoKuDk9cxg/xAn1cbvUvXeVvzFIvbu2MdI/zhR6dYadRD27d3D3PZ6aqrj1DaUUV2bofPYWaK+z7VXXUl1ZRVHTh3n5muvF+iZBOlRKFsKZedTost+jkgmju/iR6MC51ElTGnS0iVbpbSBraamhqQQjq89uC4EJT9RJK+W9ejQEIlUkuY5s+U7W2lqm0Umk6SxsUG8maBe71GB4VBBNtTaWYFmR+CioIR18YrltKtr9vSzL1Jd1YA1Ds83pJTYVTdWMi2gV1R3qrq5Qt2IcfnHGQZ6e0hVRCj6Abbrc166OH9BK1UVCbGnSFbJ5rH9R/nNHx7C/otJNyqpvf2G62ltrBXIngEVT5KpCL5bZEYV7csu38TlV2zhtpuv4cMffi//+rWv8K9f/hf+7R//ja987J/43j9/j89/5IvcctmtXLTyAtrqW0jF0wyMDrDv+F6e3vE0f3j2AX79+H382w+/wfHuM4p5P+eHv/sZv33kQR55/gmy0wXZQDOvvv4sp04f5/iZo0xIV67dejNtAtRWn6UZ4g4kyhLiSRtGPEJyMvJvofye2IeJROlXsnf44FGOHztFTU0tsUScBUr2UuVp2dKlXP+2v+bqe97Fbe98H9fe9XYuueZGVm7cyHW3XavuxzAtLS2MqPtz4MBu/vzgH3no/t/xzJ8f4vieXUz2dXHHW68RL6NE1Slw1Q06uW8fHQcUCyW3nPQlp07D2XOdtM+dR0NTE770cHZ7q2hYQPucufJ75XR2drJ5w2aRL4nLX+eUHJenyqU3xdI1Iy2cln8b6R8hofgYaI8Yw0S2iFySTkPQQ6FsPaU9F0OHnM6NLoY6HB2hYpbCCo7GGfHJcVxG1TUbGhoWH+2TBgQXjQPlSv6bmhuora9izrzZbNq0llQqjY15YaCnNIcrxTbqkBgR4Gg9dA3H4HgRbBzEc2RTEeKiJ+pHtUaIJ/9kQXxRNh0I7OXU5S7kZ3QvwPVBqoy2r9hQxDgOlkbXcTEgPhhCnRj5DVfrJJKGiDqnEa1TyDs4xiWLg6drRnvNa/5QfCoIqYpLhPpT0LqOg9YIcTWXPfTRkgryxRjFpTwERV0VIHf0OQDESo02uNqbCCOifQd6PsS+AgHbPJWVKY6d7OLkiQ4aMlGOnxvlP35+gG07zxGX7x8ZmmBmTMB0ZT0R+bi4/M2O48MsvXgrjz3yNMMqtriuQ2iFpGm1TcIinDp1lkEVSvKiB+1PtzDG2DdCxWxXRHgqYFXUN7Bqy+W6LtoJ33zG6ONffgLJvGB5UhprxFuDJxny//JqbWsmFO8GVYRKpiM0zy4v+dCDJyZ4YFc/Q1MFViyu429uWcTuAyeYivpkjc/53hxx6Xig9UIJ09UaxdJmKK1prxmt6eiXlYVj6ZkUsB4e6uXc2eN86bN/xyc+8N5S0IzH4xTyBaoUzNavX6fq0AxGf7Q/SocmsicdHWdpX7CYpStW0q+sVA+WFCYm5Ssrr2Te8nU0tS+kYOIKTEWqaiqxVeKcWoJGgvQTETmKfn75ve+Ql+EiwsdGpxXkCzo1uJ5LVBt0JaCIMsG+oREZ/ju1oTjvfM/HuONd93LtnbcwLtDwqb+5lyd+9VPmtM9VAJ+hrLyCpqYWhgYHsW2qNVsuBgGmqqoaLt16JV0KsM2ts9j3+tPseOEl3nLvB/jpg3/mpnv+hnd98CPEosnSPGtXb+YTn/sal19xJ+/70Ec1b6UUIEtE2d/6jVv4yEe/wW1v/SAtUoTLL91MbnyUG6/cTHNTA7kZaZKqmS1Ns6morsMxEZDRFgWehUHxtS8jY7HCwRiKCqYFCS3ieSxaMJ/ZzfPoPz9FQa2hhDK36SnD6EhRtMWw8hhXJp3X86G8Q6AJC4UQY63LhBw9cQAjsJiRU1m1diWLFy2nKMUtCPzl5dRySmosoA5l3a6UxSql5/h4njyCMbiOKxmEuFJyR7pt1yioyhlinaOVT6D5dcOA47o4jj0cvQOGN1+iw56EoejSnEY3SgHDBJq7QCBFD2Vt1klYWtDzjrUsHKTHBAIipetSupwclv2M5gh134goO9byzBhHjsXODo7mRvwoxaUAAq09pQDhat8R0Wksf3S/PB1TgHRljA7GeGpphWgwedGZ19zWURrHYK/1DQwQjyfxxRsjmk4cPkql+Nq2cDHJikpJsCj5VuLFU1Sr+lQQ2JyZmNZ1RyYxw29+eZ8CzQUy0DjGtXsLmbdkHuWZBH3dPVx19fWMjU2UnP250+cZV7fm7LFz1NTXKtCmJZMYET+m4CJ98rySHBFPXEsPhvHRUeTXaGtvYbi3j1eee5LLL9xKe1t7af/JTIr1m9dR11AnmgJV8paiXVNeluaM2rQpywu1bGfUMs6Ux2WLk6qSzFBfXUZDWxNNyzbRM+nTMm8eBf0Z1Xq5iRGCIItYJZGILumaqyTFRF2B4AzGMew9cohd+/dz0/XXEPFc6usqWb5kIQ21lQKrZ4jrWkHJxcI1S9hyzWWMjY8xMTjAkX37mVEbOl2Z4cjRo1Sr2pSpraa8IiP+1lCh8zE/wVg8g6drgQ++1o3FDVnNNyX/MtDdx6kDx9j1zDa2K/nd8+JunnvoOc4cPK2kJBBgPSk7Dmhpa+PYidM88ujj3HrTzUR8j4L0snVOO6OSyXVXXi2gcI6TksvDjz7DFz77NX7/mwc5fvwM5fJxDVXVLBaoXLtsOe2q/LUpsb/1louY01yu5GCI3bt20S8fhF5SPxavXEBDcz3jqtL3i8a+nn6Gh0aRGZbkGhe4HR9RZeXgKY4dOsvBsRcVAAAQAElEQVTZjj5OnehShbqKAVVqJwQce86dUTVpMa++sl3dhkGmtd/KirTmmZTPKaiwMEZ5U7X2EbBS/tkCoXkCQiuXLCai+VPS3aSOytoqVYQiJASaUzoseI4I1E/PTBHqT0GBa0IymZQsCqrSjY8MY3VtvHRtWvIPJWeXdHWGZFWaeDqF8aOUVZThSiGz8nM5VfnyAuATE2PyXSNEYw6f/+wn8SKGVG2C090drNy0mvLGCu5+71v4q4+8k7d+8O3c/NbbmFJHsWZ2NcsvXMXlN1xJTVMl81fOobo5w3RxDBMr4qfkR0xOut5Ssq/HH3qU6ZFRmUeeRx5/SLI7TV1Vhve8/a28/x3v4J8//4/89qe/5NE/PsIPv/sDvvnVb/Ldb/4P//zlf+YDH/ggN9x8AyvlL5NKDvpGetl9ZDdPv/wsv3nwt/z0gV/wzR//J7947Ff88cU/8ei2Z3l27+vsO3OcV/dKzuJbx8gQu0+coqNvkCGB5wvXXMx8Vbpf3/kC1fIVA5JVGItysuc4iWiSJXMWUVTy4BlTatFPyW/YhCeQP3dcF5xShMB1PSozFTTPqiOcztF7rp/ymlkEjvhfmWHdxk288PQTHNp3mPrG2ZTX1lPX3M68FatYsWkL1955Kw2tbZhEFeXNc1iyfhNX33oHq7ZcSPPcOfT2D3Di1Bl6ZH/HZLdvvPoqO3Uc2/UGLz/yKK8++SQvPfUEO17fTpnoSJaniSip9+XPFir5XrxsIRZE2SKBBYFp2eWw5GDjipFvkLJoKw4dHWfkE/Mq5vUTi8QoT5cRlW8zxshth/JPRh7NnkuEOptSASFTESdXQJ/sPYcQBIrzOK79DIHipn6DjKi7u59QT+pD6b77Fx4mUymqKyuxfnu+EpGapobSekU9HdhVNVdM3ZdAtm9MgKNrrudSikOKHXpMPyF2jyhO2TVDAV4UvwK9F4p5JqendOTQR1zxxdecdrzruBiH0jVjjKg3ol/BSbFJxWQIwYt6eBojs9AHQzrp4OqmjWP2fULFnbPqPo2PDVPqvmse14gexTI7ge87RDXeaHapDJ7e7byBMjJfNmnH4GtqB0wQaH+mtDcvEmDUPgjRS/QY8c4mQsfOjKibMEYsnWT+4ka+fN8uekYmKYrHeowxFazO9eWpqYrSUOHreoj9KsVjT73M2dOnWbqkSawJNZux5CFycURfT9+QgPu0FgPXtVSGpXP7y2hiy3eRqPlcPR8XLwN7q3QY/bbz6E1zhtIJKYVjNHeow+D6Lob/5/V/uMN1XRV5OpmaHsePuOSEf1wJydfTqXgZh04Nk9fnlUuqiYtpI+M5Dp3o5bZLZzO/2mfLnDrWr23DzicS9YTWc8D3HOKSG1YOf1nW8RWINC9FgbGCANfpEwfZveMl+ru7Ma4GRTxOnTzFDbfewuJVa7XR4C8Tvkm6MQ6vP/8M3/n6V1m0ZD533XMZxP03FxcvrEIEJaULkBx1HYqa4XznaWyl3IsZzpw+wXtuupLRwfM4rkuxGJJXRRAMroTgOo42bPjCV77Gxz/xdxxWVv2n39/PrIZ6gd5RgW7Dgb17+MG3/oWhoT45/UHyyrQbVfV68Pe/5Tv/8Q1iSY/6WbUizVBdV4NtMX/583/Pi0/+kS9+4qO8+NSDRL08j/7+dwIk2+hVsrD+4mu48MprERd47tknOLpnD5/+p69w+Q1vpX3JclEH44M93HbHPWovbyIqB5NSmzodj+JE4/z7f/+W17fvI+p7XHfFhYyPjTA5OqZkpUgYuBS0x5yy8+x0QFj6QlZIoCBmJzZiry/h2++h+m5UzieiZxyyen5MLbHpySIjQ+OqguQp6JpYRChpW7CO+BvIyUSVjIzqmRkB+7HRSU4cOc7ExKjuFjFSApXNpGC+eOziyXnohoYajJTUzhXKqRdFTxAEkl2ABe8Ffbb3XMnp/3s4Xmmc47g4xtXcLthrBgIZfCCvEoqLgeYrqMqVt8Bc1/QRrIHKeZXu65ed2x5FKThyxAZd1FijuYzxKNh2ki4ZHM0tPoZF6YoqmKqghHIedqwYQSiajcZjv1et94jrUJ2wDlIzam1jHGbyAVbnXe3F056RDRiMZBCI1yGBCBRLCbSGo/E9fd1ElNhEPA8j/rmi57GH/kSbErPlG1bhyKAXLV9NLFNHWVk5OVVZD+09iAX0iaoKzp7tINAajbNmgebOCHhYXvi+x+s7d7Bk4UrIuyVZF6S/Wcmtt2eQMVUwqwTUrE55Wjsei+OI/hHpU3llGXHp3MzUNEVFHVfB2laYy7W+jQO//MN9Ss4WEoYBk5MzAhh9HHjjIJ1nuzhw6CDve9+9FJWUTQk8WqAcjSUoqKrsqqJnBJij+VFeeOgBdr/yApHKevomHJxITEDunFrNr5PN+7ixakInAqJJnGPO4vnoKSUL3axav4ZUpoann3seL+KybuVSFs1vp762guqaNLMXzuPo8aMceuMNTh05zIwA8Zy5bRw7dkTJRIrNl19Ak6pLgeuQriljWNXFogBUaCTz/JR4FWLlGpOejPb0402N0r1/LzsefoEX//gcO554jbMHOug61c2oKrwFVSRi0QiNqhB7xRmyhRkBjQYGVXG13183EZ/Xd7zG9TddzZwFbfT199HXM8x//dd3cR2frKqn9p/SyuXzWB7b/7Rlx+t72LPvADv37Of46VOMiEb7n3e89MJJHK+aCy68kOuuu5Y2JTjNLc3M0/7HRkY4fvQk42qnSv0R+ZrfI5AOe8alIFnmbNIrUGp1dCaXxQCzlLjvfmMvkaivROxChvp6ObT3mAoHY+LZaVX+UtRUVDAhMJNWxfcXP/8Zn/n05+kf6Gf5oqX8749/yGWXXUGTKjcVqpYnkwLCkYTmi5W6GrbLN6GEaVhJZFb6a7sWlibHdbF79lRsceXbPDdGRHrguC5W7qUDCGTfBYGghDqLlZVVFBWsy+rKyVSXsXzjUm685xre/ZG38x/f+QZ9A+cYGujloDoAm6+9jPL2BtpXL6QQDTk72E2/APyTjzxFREFrkzoEFZUZzhw7SIXtLKl7FwkCUl6Mtap4X7h+AyuXLGKheHvlpRv5u3e+m49+4H385xf/mf/653/jwnUXM1cFinXqJt52/Z2sWLqGMgHDsdwoHQOn2H7gVR554SF+++df8z8/+S5f/49/4Qtf/kc+/ulP8OGPfpx//OJXuO939/Pka6+w/+xpgnSMKd+Q9T0CycKNR7EufHhijFRlBvvVpPLyMprra7j39rdTX1nNQ08+wJy5Czij2Ldn72GSqt5OSt+PdBwgk6xUYjQpf1TgERV2nAJiZoj1D8a1kje4ToTpyUnGBvtYPHcRORUKjB+hacEC5i9dSkdHBwmteekVV9J78gg7XnwO+3cz0CuUvwnlzLLy3y2L2tmzfRc5HBLVNaSrq6htbWHOisVse3U3C1eu5Zq77+Gau97C8i2bWbf1ctZfdimXXnUZuVyR+pp6QgHPQIeNaZ7mzqQSisVTeOJHKJ++a+ceAdgaxZtJcirONUrv57S3MSKZJmJJYYoO6f4kqbK4aE7K9YYUNU8ombpG+xV2CK1RyDgc+ebDPZM8v3+EogCFvW39r+/qOVlFUf68qD36kkOo96j84ZTs1MYKO9Z1HF118L0oRnP50qdYPIYfjZJOpRQGQ/EWzWRZHoDOQs3pGkMsEgdcHM1hY5njKYboilhHEIYYY+ynEqWucUrnjuvh6Lp+8DQu1J4QT/S0Fgi0I42xN42hoHVCnU+GDnZ0qFiDxsglq1CYlW/OEwgPudp3Nj/NYM9ZEimftDCWLYz5ejYwDmFoCMS/fCEnXgbokmgJ0fQUw5BEIkLc0u465LWWnlDRIqtxntbQJymvqxEOoi0E/ZSO0dEpkuLnJ959Ic+91sHylYuIxxN4eszR82NjUyyZM4tz56ZUavGVJPpYlzA2OqQ1PbrOD1DU/iPyuYHoMMbgOAZPdBSlF0ZJgye6SotpTvQq2BiP+Kw92UvaHcbRb0uU7gfalD01otXqtNGHmBb17LyeeO/6ms7oSfsjHmh9+1yg9xUrVxBPpDSf9qh5lrVX0l6f5tV9xxkYGiUmvlaVlfGFH77BjoPdDE3McIoYqy9ewiWb62mucIXnHKz+zVvQSih/nZWv1mz42pNdQ8vg5AWmczP5N5UudAklxMJMDusgswruxjjMm7eIu9/2dkIvQlH30Us8whKrU/yIT1THL378I95z7/sFtF8kUOZmtDfjhOgNe+7aE4wYXRDQNbTOncUrzzzMx/76bnqlMBE/giXMGFOaW28SgByXnMwdb3kbR46f5P7771eGAvd+4FO85+//mctuuJne3vNMTA2xasMWNmy4kHfc+27mLFnE/IXLSJbJcBzQ/tXOOMJvf/Vz0RZw51+9i/d95KOcPn2MkfE+0gI58xav4b0f+Ag5VYDL0xm6jp6i++x5igoWeQXhA2qfu+SZnhjBFLPUVkYZ7u+XYfpSWoPr5OX0PbYd7eAz//YDgYBp5rc18u+feh/33nU9S5aInnSN+JXAOC6uVQLxNxBxRkoh3ZFjLRLxPT3jqLo/zZQA08JFbWQyacp1FISWijqmJ3N4nkNEfHfEU9kURYFpI36LecxMZakqq6EsVQaS2cTYJNOjWaJyLp4bwXFcrWHfNdoA0k4rT6v8gYy7KAccSPEKekdqil6OCPQ8T2PtGKM9OGAM0n8Q/UZHKMUIg0A8zmH5VpQelObSPAb90fOuDse8aSj2efQqyJPY50qfNaEr+ux5SKi7IcZorD3Xe0GguyC9DUVnKBp96Y3jeNpmiCMaHPHFEZ3GaA27LwII8tKtIlk9bw3dc6GgZ+0z6H1SfJ4RuIw6RQLtwRq+ZzytjdgZSLZGIGaQmO/han5Lg0jh5OEjHNz+MssVlOYtW8Lk1BQVmRSxVIzB3n5mJqYYHhnE/i+jiXSK17a9xqqVqwgFsO1/XDAxMKgEc5rh0ZFScrhs4QKGz/cwPThSktWoxo+NTFAhsBSJiB7RXRSoq6zMEEvEpPcTlKviPDM9TbqqjAm1QQdUrbH7T1fV0zueZUpzNFbVUZTzPPmXf6pPKsHLr7zKsmXLyUu/5WsFLsc50TFEqqKaohK/fFY8VxKUVZXk0Mvb+POPf86JHTsYOH+GI2/sIh5JYMQ7cmNMqCoXTaZYtWkDi1euJNCcNQ018itFaqvLsUnwybOnWLNoMfnJMbrOdNE5MMZIwaFreAgTcTiv+6ePHWZAYMsXUBlXJ+20qh6Dg/1YeS1aMLs0l02aJ4ZGREcvnftPcHzbbnqPnab75Hl6Tncx2jtBoKQkpcCZqaygrDqjql4ZmZqMwIzPrNn1qn5XyZ8ckd2XKzHLkVeSFZFtWLkcOXyKw0dOqKK/kmP7TpYq2wf3Hqe+pq60r4K6al7E43z3eVKJpFSrgO97GAMjY+MCjIN0dnWz/fU9vPjSLp5//mUdr9Bx5iw7tnrcmgAAEABJREFU3tjJ2TPn6e7qx1UwMHZjrkNUyZKvKrFV8bR81uTUBDPqwGVVIc7nc1iQXVNdSU9vN5MTk8xub6SmupannnoRmQE56e/I8Dg7tu+hrq4aP2a49KbL+cznPiOf9l6GxcuGugou3LBY/D3HNVdehm2JDw0Olf61muGBYfJKTrNa0yaERjYQ8XwFiwg2sFsfb4xhXGtbmgMtanlQqeSobUEj9W11eAIsc+bNZcPm9epwNLD6og3c8Pabuf3eWyHtMm/NYlqWtdM0t1k+zihoDbBi8xrWXX4xew4fVJI2Q319JTOFab1Xk1fSkVWwe+f772FRSwurVfG954Zb+Ni7PsKn3vNRvvLxf+Z7//ID/uMr3+bd93yAO258G1dffiM3XHcjzY2zWLxwEfb7v8dOHaEg/3PmXAeHjh9kShXl3z30c/7l37/Epz71KT736S/ymU9+gc9/9sv86he/5cEHHuUPv32UZ598lcPqbOQU5Iuuh/0nB5vntuLLjmeKDq78TkRJRlTAIyv+n+/soLG9GasDnvi3au583nn9WxgbHuD3jz1Aa8sC6bHHPiW0/f1DWF+VEzgdGhvhXNdZFjYs5Myho+x5dY/iaZxAviormXjmTd2SI8LB4ElJtqzewK6db1DVUMOK1atonTOHRDxZ+prWfMWZq266RQnyFId27yCnCmooeqxfKxSL+NKv5rmzGTrXqxgQZTI3w3Q+y7/9w78xZ/4CFqxYxrDs2f6vn6nKau1JMmubrcTBIDPh9JlznFaxbUZxMqdEwqUoqoqkytPic55D+w/JHqJkZHd2j7FElEgiRmVNNUPDI/JDAY503pMfTaYSFMOAQLqVlV8L5fv1Q8EGNO1TLCCQrlWno9SURfDlz9F1146XTCKRCIgrjiOuOA4iBKO3gvg2Ih9hr9t9B1qjaOcMNVpHaYzGO4qFQRiKp7qi8SGiRbpidd/R/bz4VVQ8m5HNh2GBsBSnAoqBwdIZaKzRicF5c1+aw+7NESGFgqd4EeC6dm6tq80UA8AY/u8VyPG6GJKh7ut6TnHB2pvnO4yI2Z6XJNA1uW7N45KVLM93dSoJ7sP1IZbwhT00g6rrRdFqRL9nfbKdD3sdjAokeeEjNxKISvC0L9cgHgcUtCdDqILdtB4sYh8INZfhzVcs6nP9RUv5zW9eUzdjnKYaBz8SSs5hab+BNtTVPST9nWJcHfVJJdUZySoW88jOhIprBa1nZO8uVp8d8af0rr2iVzrpy19VYv5Csy7J12X1bIDlqxOGOMI05v8Isg/oCHVdbBPlyCyKuHrAGIeCZOW6Psb+0Zy6jNUzDdFzIU3NLfJzRWwsjcVCdSOnuWLrQiUBCa66agXliSivbDurmJST7DwcTfCDn7zInuMTPLO7n0NHh3FdowPhvgCjc7TujBLOonQsKh8YiTjYfZYEN6HMZEatJcVDcqrqWMBSLAQUpEjl5eX4jiEr0ICUHL2MAWP0C7S4h2WwbV0d3LeH4vAoZckYSEDoZXT4LnpOh87t70Jxip/88Lt84m/upfP0ScoyCcYFAELdLzFN70ZrFqRUt91+D1/9t2/xlrd/kP/52QP8zUc/R7K8mksuvoButcu7uvponz+PieFhVixbpkpZFx/+67exf8c2xuSYjeYCg/QfpHhjIwP8+Nv/yZc+/SlGFLRDKffUxDinD+/iiT/8jptuv51mOcip7DSf/ocvMH/OKv72b/9OwnMVAF16VHH4wF/dyT98+uMKkqeJqkqwb+/ral3v4Kd/eIR3fewLan0f5u8+8Ffcc9uVbFw2h+p4iuWqZt55z9u4eOv1cmALicoRBkI4oQQiW5byxbj5xmt57/veQUKBtqh705NZjhw6xXkF4t7eISkzUpQIrucQiTokVTlJphOgOSrk8JPKuKxR5iXo62+4nnvvfRf//JV/4u33vJOPK4ikytJYQzW4hFJOq+ShnISVcyDZhqUjxBgj5+iXDqskgRQ2DJDCh7iui30Z+0tHqBthUKBos2UB6WxumqIMzhgjo/LwPE/zObhORIdLSa56LtBh5ybUJH/5cV0Hx0WXwr+o2pur2DWMQ2mso2dc1y3N5UhHjG4YvTvGaC2DNUQHcIyDa/yS04y44HtFBZGiNMDF0f24F+I5DlYG8Yin+wFiuZ4PtH4RjCUsICbn7WoPM9L/iO+Rd2NMFwx5ZdwxP8KJnduIymm3zZ7LKVUtK3xfDmWM0aFhCgoWc+e2i28BVp/O2O8lKki1NbZQVBehS7Lttv8cm+T1q1/9griCtKXJd0RwEKqiUsaIQE/v+fPU1Kdoap9FNB2ncU6jQGElk+PT2K84iWASySiOaI6IFxEZeF7veHF6xkZZv2wNKh3JRsZpbG8lmkwwoerX8y8+rUr5IvGgKH0wHDzUL6CdICEH06w26ahAgW01pkRX36mzzG2Jk6lIcfG1V3HJNVdz+MB+UNU3Ib2byU6RlyLv271XTqfAtddcIeAZpVy+oFHdokWzZ1MUYJwngNorcD6qxL1cIDCeSTAk8N5YV09TfT1LFi3GEZic19LKRP8wHXuPcNGmTdQqMFdnqrReIF9UEG9DVc7H2PbGCUI/gSOQc+R0H31jORIVGTytWyWgZgN8IpWgUgmP9WXTqrKcOHqW06raD8h3eCq/zFnQDgJLhfE8+akcBbUJd72xm6amZpB9+JE4MSdGa1MTDc2zSKSTZFVRzkqHbXKdsxUy+Upb1S3kQo1xJXMD0q+s9GREVWBb2RgYHFbSlSCZTBKLRomJr77vYWwio/EZ0T09PaFka4qinHEgfhaVROZUsa7MlLF/9wFinsdiVSm/998/pKhxReleYO1TtpvVc8eOHOVyVRd7lbQ5CnBlVSkc6eSLr73I2+66nbnzZ7NsxVLpb1ZrSNc1LpANo5fv+ZSXZzCOIxA0JBA/SqDqcHl5koWrFzN72VzufPftfOJrH+OT//r3fPSfP8G9n3wvF960lUhVmtHsBDNujjAJU16Wc9KfAenfsI48gapwkzRX1/PCs09x6uxxUlVJnEKWGhnoJauWcrESvVs3X8HtW67ltiuu4rEHHuRT7/4E77nhPaxbtIb62lYWzFvGPFV+k+Vxeoa62HXgDZ597Un+9MQfue+PP+d3f7ifBx9/iN/+7rf87Nc/p6K8hrOdHbz48tM8/MSflPj0cZ0A+E3XXa/qfpqDe3czrOQ1VBzoPt+vblMG143iSS4p7bu8Mo2cAuPjo5w+0SHeeAz0DTDcNwwaYzCcV4ezVno9I2Bhq/2blq7iLVffzs7923hYHd2ZbJENK1eza98ORhVf44kyjQKJTYlEwLAqfLFIlI0rNvCWt9xOaIpa3xHImIEQjHExBuloqOToQjrPn6V3uJ/xyXHJaIJJ+Zn29vmKTZ3Yr+wkqqtZvHYteenS8f17yE1M4upPoCCYE42Nc9uYGB7BVr2zAo3bn36Z/equ3vK2O3BcR/EngdFyiWScrBKRs8dPcPTQYapqaxgRoE6r2l+uNU51nCZTXkE8FqPr3Dki4lvHqVPEyjRONuxHfYx8mU0SjdafUgFgTH6nXOON6+LLrqLRiGwhhl3QGPTSL+0Z0RrqYl4YoL7c55YLKyiLujiEhGLc/+l9QfaFnrWHq7VCxR70VE/PAK702fc1xnEoCngiHYQQtJABXNlFgMHyJZCdOzqfmZlkVnMdCxbNI5EUXfZxzec7UVz9CfT5/6ZxNI+dDo0z8iPoZTRPoPUKsks8CAK0doBjdFPPhYq7juPqQ6hpQizpk0qgjexcpsj0dIhnAhLalyt+uvJLxikS0fzWzwwrGc5rfl+0Sy3QKa6lQzOaMMDOX7Q0BHbtAkVVui3PIjaOubqo51zR4ala7DihzkIivoNxIiVaLUEiEWPpFfHf/dU2HtnRxbrFddx7y1LJKoLV53zgMDmd50DHNNOKXwPDU4ojkMsFTM0obiaSlAsbWXrGRqe1aqgD3pRdoLUKRFyHhvoKjP7oTul+UUUwxBkI5d+KFCQ3p0QMGGOwr9D+0hGKPlU+xINQI0JivodNvowxpXVCCSsi+du5XOnbK6+8Ql6Ju70+Z14lNe0ZdhzuYiqXV3zN0FwVVeV6rLROqPU9z5FtTrLnYCcDE4aCkhKb/OiW4vI4rvOXdUSQg3RM1fbcTAFHcQG7YCBOGqOH9B6ImKIOo0GO43BWra/HH/0zU2P9hKGjQ7NoU//3E4/HqaioYsOmi/nxL3/B8o1ryItQR+ONMRI6GG1b0QMvanCcLM8+/jD/9bV/AlFYWV0mGooaU9BzRvcdfXZEpsvipct4/yc/oYxonIrqWvxYRkoK8xfM1zMRXn/6j/z7Fz8uo9vAfT/9vlq2/8YPv/89bMY+IWWtrKpGmI9Awa6QlaDUWrV79SNOCcwvX7GGv//sF6mta+Kxxx4kGguJC7CuXLWa1ubZtLQv5Tvf+xV3v/393HD73WSVldUJJFx94/WMqr3apMrI8EAPv/3pj/j0332UY8c7WLtsId/45DtZ0jrLbpkgdLV+jssu2UJrSxPVtXVcdMV1zGppB/EHvdIK1MuXLaamukot4uP4fpTWpkaBjAWMDo/R0tzAwoWqHMxq0L49KXdSPK8RcCmnrWUOmzZtZvGcFlbPa6ZKc23dsoErrricqYlp/vM/vktDQyOOcRlTgDeSSyCm5MUf62wCKaeVs9WD/+ewcpZ0wlAkGqws7WYsuXZMUQi0IEdQtIFfii971j7Bjo9GE0QiPp4AgOPIs4Rg9AcTSto67GfHGvKbawSBLgDGGN23747W0yFDsHRNqSU9NjrOjN5zqqgZY/QQOMbObcDqlqZwHZ1pL0YGH4ouIy9l9Bml+9YYjBunXJXQqOTrykkVVREoUMSX8VTEIyWjRBuxz4LRfkLsyzpq30XdgwkZZZEJ6VFOcwZawwaOogLI02rfzlYytmL9alKZJGfPn8YGrNa21lLl+tzx09RUVeFo/qcef5Kbb7lZnZc8UTk7u4aWw/M96eEs4ukyyivKGFYlt7wio02F2O/hRsWP/q4uLEicUZWpIL47jqekq4doIqIgXMRuFxFrnXVMrepCblwtuqIAzTBbN27CGo8FT1IBKqoqOKBgOX/efCKejytZVwis3P/AyyTSlaRiBdxgWroWp6BEIhEXfQqm+3fso7Ojk0f+8CdOHD7D4DiMC4yODo1w9vQpRBKz5rYwNj1Kuf033iszNDbUcuLMcZ586UmefuYpZkYHqE4KoChJHezvE+CeIa+uyszEBI42kYy4lDsuq1QBXSW7KKgCtXfvMexXY3zHEb2GsvIUqbIkEbV1K2oyzF3UxsaLN1LdaG1ENidwPDU6IVAxRVbVT9u16VS1raezX6BiXP5snEQ0qsQkq0pwD/UN1RSDGa6//kpdm+GEqtbpVJoaze26Ifv2HeSKS6+QLHqwIDkwDlXNVcxe0s7EwAiIf0Yq4+BQlJ9sXbiIOSsXM7B7x5sAABAASURBVH/DStpXLqWmtZ5MfRUVDXXEKsuJS0+i4ik+5NWY9ySvSNRVwjNBQXPlpF82UQmlM8LH8k1xgbtprrnxGrbv3FWSkREvZHTYQ0OwILxTXbbAjpFB5O3XeqxASs+l+JtPfxYvmmRobFDV3Us0p4eje37Ux4v7zGqvVxW0gjmL5/GZr3+Ov/2HD3L3h97GvZ/7AFfeeRUX3XgxpD1GVBjpGDjL0c6THJMM825B/jQp+fQz1N3DkvntpPwIdUrg2qoqWdzYzEr504sXriEqK1+1ZDX/8OEv8u7r38X7b3g3n3zHx7n78ru5cPlFzG+ap+7iMRIKzIfPHOSZbU/yhyd/xaSqwj09vfzgZ9/jZ/f9mJ/96qfc/+ADPPHsM+oE7WLfwaNKDE/y0INPcfx4B8lEgluuu5ltSnw7e85pr2lOdZznZ7/7JZVl9SxYsISvfu2f+eEP/1vxpIFCcZpQundOAHHu/Hk4routenaeOK0O4AgrNywVDcOKU1PUVFdiK9Pj45LVdAFH8g7xGB8c4Q4VTq7ZfCn3P/Ybth84QO/IGBdv3CLadnJMyemwilgF+Z6Oc+cxWmNK6xYFpF5+/XnqFIe2XraVXH5KviEunzcN4pdxwPMcyqTvyxYu4YGH/iD+pPCMz/49e7A+d8HyFViw2S8eGWOIS3dXbtiCq3EnDu5jUr4/6vlYMGVpL5c/ev2plziy4xCP3/cwH/z832EiLtMqKEklZPc+BfH8uPaQF3D/wIc+TKV8xuoN66lXgjmu7kwqU8nJMx3i30LCQoEjBw6xZesFnFfXbXBwgmIxYFAJ3rEjJzl89KQSySgdp05SoyTEFS2B+G157mj/EcVk48CMWuuu4+FoD6FiQzzmaw8e8Ygh7hhxwyUifU2LF+XyV7V1lURFd3l5mmg8hvWjoQxxeGSYPnUNNUVJrsa44k8gH2mPIvot/ike6VlHa9mvW2CvCpSW1VSyYv1KNl+wkcWL2qmuKcfV+rgG22Sy/HFFK3oZnTjG0XWDcf5yGAiNwXfd0nVcI/0qEmp+9DvUvo0xZAXECpZAz2PSjSA3S0XKENG9QB+MkyWwhq3qd0HxujA1QmGsD0bOE8oGjWKdb581jgoNOSaVQFnonFNMCvJjFLKjzIydF7ie1Po5fQ7FC3BAsawgsgzG8QgUzzz5Ltdx0BYwRg/oczweYc28KqoSCL+s4um9eQYH87jaF2glTXRMsWBsJk/R0qlxQ2PT2K8dDvQPcP5cN9oqRpM6jqu1Qz0XYLFDTonDM0+/yMBwnrLy8pKuaFWmlbjlVaQpFmcQaeKWrtq59fZ/PybUQvaDMbI9RLPeDcRdhzOnj/1/GPsLODuOM40b/VfD4WEezUgaMYMly5JZtswccOLYsR0nceIwbTa02Q1umOOA7cSxY46Z2bLFzDyC0WhGw0wHuu9TR3F297v39/1ua2q6T3XBWy8+9daRpDlyWoOIwxCqbSAeO5LByEg/dsBRgd+oQH9Lb5p31h+TTQf0C2c5iQj9wopFRVGQD7U42Pdd9h5qBjOGG3NFZ4igD73CVoFwUKAFuprXOE5+rZGIh5PLBmoYEIn6RKMRwjDEGIOtN8boWYQeO8LnPvVphuwX5vVeldjLGCMGe7znvdfz6zv/xKWXX828RWdSVV8HBhxCHKPyz12RF3Xo627lm5/+KM899hh5xdEYw8NjOkpO5/ugPugyxmjnluOOz36JZGG5DEBvtAC0WMdI+GqT1e73gzfdzO/+ej+FhQVSYJfausl87I7P0td+UsGxn76+XtsFqwNGDHYkYHUl1DhBNmSOgPvDD/xdu9MZfP4rX2fh6UvJyOnFtBucYjN7Pmzc/Ba/+Ol/C6T2ylBPUlZexR2f/CTf+vZ/sX7tan714//iiX88woAczZSJdXznc7cxq66W0ZFRYnY94plxDaXape/es5OXX3yOxx/8OwMCTkkFnrOXns7NH3oPy88+g5TkYL+DGpEw05lRipSlsk68UoG4pDBB1Mty7pLZXHD2Yin6UmprqrT2EuzRYnVlJZqSaRMm8tlP3cEZS5YRdaMcOXBY/TymCkAd19F6LshiQa51QL7W6UsRXNdDLMdxrDLyr8sYI2UJyEqTxDLd1de+DSVfIzk4Pq6MzI7lOuorHht0B/LOw/Jb7azy5WvVLydAaPuoifQsh9FDVNnGSCQmGfrif5ZjTc28ufJN7tNG7U9/+iMvvfgixnHxoxG1NiqBCuqrZ/0EgZyW7pZGZESu5g3ztCDonJP+hCSMQb4bq5dRObKM5J9Vh0DKcUQOYEjHbI4JcB21UL2RvoUh2GxCTiB9ZHRQDipLvzKeWc0RqG5MWcvA+NoMHaKno4MJs2cz86zlVurEJS8JgLaWNgb0rkhZymLJ88jRw3JO3UyQnEKNYxsb8SihQLhHQPf00xfjKBgOSZ/6entJFSWx3+1tO95GSTJFRUkR9sje0hrzfHqVwSirKjslG9EUTcS0IiNahylJRSmKRdm/YydRZSgaBPSHhkawmfbyynKOHGmm6fhxpuho2ILXCeOL8r7AiaTUfwjHD5SdT+czEjMWTMcvrRT4mqJsZo/A10xmnXEOnYr9exuP4ER9ps6ZwexF8wQ4a6EogeOFyhB2E0kVUjdjFkVV49AJIcvPu4DxpXHqCiI0VJZRpMxtbmSAiOjftnE9WWXaBgT+amoriAuAv/POG1SVltDcdJwxZbqRbDLKtIUqdeUp8cWlVHwZV1VDVqc8WWWQE9EonjxzTsHLqDgYjGSV1MYF4zI6nKFcAGlAx94lGntweIgzzz2TJgGrPXsO5MHtwcZ9yrxfgt2QhW6W/nCQj9zxEW2Ayll60ZlcdMUlNMycTNJ+TSudxXEcXG3aAunjiDKxVuGMgr6J+YwKKOckV082X1BRxripE5g4dyqTF8xk/JzJ+c1I6fhKGuZPZ6p4PUWlfsYE6qbWsejsJQwr83SbTrPs14Y6OruJJny7DIyDZJ8j4kXl84alG2NUVFYwfvw4wgySdZxoLE65fEXDjLl06vi+IFUgvR5g6TmLRf8UGuZMo05zTZgrOmaMl7yHaDrRTJjycVRaO1vp6usAM0Is4th/sYtaJVMmCiDNrJvIWdPmcvPFV3O9NvM3XHotH7jwPXzqmtv49DUf49ZLb+I9513NxaedzxmzFjFv+gL53QW0dbWzdfc23tzwBk+/9TQPvPAgD736KH9+6C4efPRRXlr3Jm/uWMOL69/kH889TiQSl6420alTjL0HDgkYQChAK4bjuK5ka/Q5kE9Jc9G5y/nQez+kRMc+gYkxrC4cVHbV/osTW3fv5t7H7qG2YgIHZYs1Av1/+O0fuPXWD2qzOyyAksUmkybphMVzfRLJAnwlCxw/pk3NlZRXlhCTHyooKqRHcti6cRvxRAovCPn0+26lVhuJvz3xN7YePMhgLkt9lWxGtrZ1zy6dpgwpmzeCUdztEPBYt24j9i9nHjt2TCqdYcvO9dRV1DNPfiQt32J9UoixC5VfHGPCeNGsE972ji7NGbF7MiKup01EkphkWlFTQ1OjAKx4lZUOmliCGQsWkSoo4IBOk7vbTkJWPzkorK4QmOjj0T/eT3FVCanqElrbWgTmxQPp7lBfL1tli742SGeefwGbtmxR2DDU1I+jqraGvo5uSkpKQbxvb23l8J5GUHa1ukI6PL6ewYF+2X6XfF0P/b0DeNKb4pICDh86gJP3z6F4PaaSUQkF8qTPxpBRfEiLl8YBCyqjWoNxXB3bpxHmwV72tHBYoH9Mm2d7kphVoiEt/x31PXzPBflxX7bW0tyCcRzpjuojPr7riZuOCoSaA9fJxwaRQ6h4ILePvRzFjmLJt358DXMXzmbpsoXMmz+L+nGVFMQj8itGA4R5XQvsVy3G+mVrQ/niObm8fvjyP6JEczn5uXLyWepk3X2+GA1hPxu18CWrnBOqnQN6EbiGMemIxSzKBZK/TMiIThsiyRTRwjKSqSS+b/RKGqKxbYzNKhvraTGjg91k+w4y0n2UiHTXK6i2U+HrnYZBUzGikwjb29I1Frg48luu+GGMrdWw+umXL93fOsjS0ybR4TdwpLOYaDQqEgOsfBCfcuKj7WFLqIBp7+qK4zhoRZKhobC0jBLpRYEwUFFxuTLZ0rdUoU45TtB48DA2jtq+tl+rNpyr3niDDWvXcXDvfrqVwIzGE2hS3m1j7CT6ZT+P2HhgHHLaEPVrAziuYSqOPtt3lieB6FNnyiuKsVeQC3Cls7u2nGDnRumH2nqew/7GExxu6dc7D4u5kjaOqm9aGfiJE8uYNrOGw40deL4DGEa10RlTAhldlpycQLYr3BYo+jqu62CMIaOgMDQ0jCNmqB1Gf+xkoTQtFLMiUVsbaGHojeHdy/M8ZarPYcqMefnFuCLEk+Si0ihP0rO7QMfkcP2Q7o4mbr/hOla98bKcXVoMDzHGyc89ouMx+SCMMfliDefKq67mgsuv0O49AIOuUHOE2DGNDCeiQF5eXU91xXj+ePf93HXfo9z2ic/x3FNP8/Q/HsXxffLGY3tKcQMFbVdGJx2UwB2yApj33vNnOaL97NqxncVLlhBTAFr/1mvc+J7LufichVy0dCFf/fwdPHTfn/jOt/6Ndavf4PXnHuPH3/8ud9z2EbZt28pO9XU0h5HSNukocbcyHGkZRSyRwnVdAvHDIUokYmhrb5Yhj5AZ6ab9ZAtT6+tZcc4SGibUUynnO3v2dFIKwpIP7QogDz/2BO1dbYwpgOw/1MSi02drXVnWb1lH68lGZax9zj57GdWVpcyc3iBw309lKkbUcbXGQADmbO7605/47Be/zKRp05i7aKFocnD03uCBDCOUQoaBHnVHsraKaMFvThkIe89qLWh+z4vg+xGMMfgRF0wIqKNkHoi/ocYyqjEmizUoYyxXwIgvGe2gxzJjZHS8rZpTsneN1uJIDiGNjQd54cUX+OnPfsrXvvUNfvrLn/HmqpU0tx6nX9nGtHaYnpwiuoxG102GlCWQDAMJ1NJpn0PpRSgoLVJAxARhNt/OCUNJIMeYpVNBxZURyL6kTwZXDZPSlQLtRseUjbbOPK3ddKC26DKOxtBSR5SZshn/lI5HNSWOGyWjnb7UXHKI84B00NpQef0EZZGVVRCPe9NDTJZBVk8s5UR7KwUlxSQKU7ypLNvUKdPkUMZAtHjGyElnlGnbz+lLTtcRbQabuQ3Et6h00hGNodpZ/R3o6aO3ow+lkzmmTe+Yjv/diEcsGSW0hGks4zqyq1GKE3HxKOCIwP0LL73K/JmztGFNo4Xj+Z4yC8Ns37qdSy68SO0zuDL0M88/m5PKIozF6ugNK6mbs4CzrruU1ISJRKsns3D5ucw9e5ECcSnN7S1MmDgOm/0ur65WcC8kJidYKgBeV1tH34k2AaEuBuWA4tEYnV0dTJk5k61792tDKBDvDCqbfIJAAaGiulR2MI49sqmCqBzd7n1VpaeIAAAQAElEQVQ8/cSLojFL7bg6ObtiqsvLSArUxCI+gYKqkawTsheTCbEgZ9fOHQr4XUR9X/0G6e7qkk0MCBylyGRymidU/bDAeZB3jGWyuQHr9yIOvnxcSVkBGSGPi96zgls/92F+9Pv/ximO8NWvfYlv//g/KZxQzjXvvY5x2jjXNYyXb8py4vhJogUpcgp6jvie1sbcGIec9Kd/cAADZKX3dnPqSiesfln9DKTHo5KvlUVSPPPlzxzJMFKYIFleSGF1EWV1VVSMr8aTbp62bBFpk6FbOlU7bSKT5kxh7tK5TF80g6nzZuCpf7KwgKoJ4xA7wHU5Yv9eykOPs2PbbkrE3wlzpnJY2a6YAM55557Pte+5gtLqYnICA65o7+nqpKy6hGnzp7B9zTrion5KTTWzpNNnzzyNy0+7gA8tv4bbL7+Jj1x0I7dd/GFuPPd9XH3m5Sydu0S+K874hnpaO06w58gOVm1+i+dXPscrq55jSBunN1e/Ih3oFkdCXn3zJVZuWs2WIwfZ03pCdPXQL3fywktvkYtEiJWVcLy7i56hPpYsWSpuhWzevYlSyay1vZv1m7bQ1tEmuY5JDmlCObGR4QG++NnP8p5rr+OZV57kuIJ0WXExR5qPMCSbDhVAfenPfQ8/zKOPP8KSOWfx94fuZ8PWjfz757/J73/3SyoqCkhrnBMtzVRVV9OjuUYHRti1eRs7d+6kVJuwotJCyrSRGxkYJJUsoL6qmi/c8AmGBrp44a1X2H+ilQGdFoxo03bzde9nz6Hdon2/NqmZvN4N6mRmUKdw/cpmN+5t5OH7H5MNVXC0+RAD0pkPXPthkB9tOXEcLYxoJEZlVRUHG/fz7MsvEJG+WHedk7b60l1kB2kdPzdMnaokSxsD3T1SK09jGELJdfKcOZRX13Ds4H7JNCTp5sTPDLFkTLYwyjUffh8WGLSIbvtPkXWdaGH9O6uYv2gxc884XTLr4tihY1TrFDVVVERtXX1ev1OiY3RklLb2dt5+cx0Z2XEmnaOgIEXDxDq0O6fffg1IIMSXPpZpQzlvwRxkHniiK1DsyGkhYwJEMfkHx3EVD2BMYMBmQA0aQnGooyfN2j39DAnkeKq0/YIckn1OEchI9yPYv2cyJloyGguNG8rntCib2tfVRzYXiN40jusQkd9zdfc9n3g8CnLggWxeqk4gWgLFujAE1xgi0hX7b+1PmjSJBafNYenZS7D/qdWMaQ3MnlbP0sUzuODcJbz/fZdz64c/wJc+cwff/Pcv8dX/+Bbl02cSKP4Mih67ATBai2NcTeNhjKNP6L0m0mRpyS8ck/LLx6sWhFWyoj+jd2MqepOXz859Tew4cJI7H93Cj/68lYMns3iKR3awUL6kr7tT/EiTGe0X6/vUZ1RyhqzG8z1P42bytu4oJo9qPktHKGcUOg4m4oLiZzawngm1NcikOKFYs/FAP5F4GUHgqoQqeh+ge6jx9aDf2AWqGGMwxuTfReSHU4UJYhpbU+I4njCErxgRJ1VYRFKbhMJUIYVFpQK+VdoAFovmgKNKQO7euIq1b7zKod07KSyroqS0gqx0IQwtzzS/vetmN2Ij2bQkKFo0iRFGsa+C8NQ6jK1TsafeubxvNhQWFDPQO0ZaPHAcF9d1mTl/vHgHXT2DBBogxMHOlZJPDiTHp17YLZ01lBQXInap2PeoDdKtUH0CAimlSMQJxETRpoogzwxjTL4DusYUKHTTZ5dqOVfJTYOEKrb2VPG9COVl5cqQlEoXAlwx2BV5Flz7UljP5LSz8mg7cYiv3n4rLU2H8CTgwuIi6gQq7fzGGM1tiQy1QAd9orKihm9+97v0DY2eolxjqoUmDYlEPOxuIh6PaKEhPV2tMuq3mDBxElMm1XH2eWeJSfNJWKNRPztHdW1tfr6sNhBGihRIgcdG0uofkdNKkPBj/P5nP+HPv/0l77z9GmcsPY0Zc6ZTUFjCR2//ND/++a8EvBcT6Ihu9dtv8cc7f8fmzZspV6AvLEoRS8SUyS5i+ox6/v7MC/z6oWfo6ldg7x7GdaLiS5qwp5Oxrh7Gj6ti2RmLuOmDV3P1lefjehm6W49w8sgetm9alc/KnXvuWSQSCaIKlvv3H+XY0WMMDo/yzAvrdHSxR1mPLI2HWznUeJwH/v4osWickb4eCsQb13W0LoeCZCGLdRT4gQ/fJECRI6esc0bGaoyRDK0cTylCKAXMCaBapU0r+OSkHI5xMY4r2Tvit4unXZoxIY4xGHOqvytltJ8daZnjnmobgpxdKKMOlNXs5emnn+bO3/2Wxx/+h+Y0uJK953tkdLTfdrKNe+65h5/8/Mf8WRucl199mSPK3DiiRwSzRyBpy/r17Ny0gZMtLeovVZDcctJcW0QIxjE4jjROfRzH07OTbyex4zrgGKOhAil+QNbN6bOvNlqb6DWO+sqAHK3LV2NXGV1HYxE6+J4rIw4JZR+OpCeW4Ho+LcebKSgqZmh4OA+KrY4bHyIFMVKpOIfzmTTJs6+XkwILnuQxKpPP+S4Dcvr2yDdWGFP2pZ/R0VHGKwOVleMNRUdmdIz+3l42bVovXW7I26TnesospPEFHnt7+/I0ZESnBdFBxuXQjsNUTxhHb08fhTZrKv5kJWdfAMLV+nr6+wUsB7FZH8eNYOtmT6wnoQzxmI7aJs2ZQkwAri3dx9Krz2c0WsTxnhE6h9Ks3naYPYc7sN/nc6WH5eVVlErXoymPksoqxk+azJRpMzl06CjxZJGcYxkRAYBUKoUr/g70jdAiGU+bMpm4eDMy0sfkKVMoqqjWicQJhkLpd/ksCismkygrx4KFxn37GBbgGJTtDAmUdJxsZ/v23Rw5dJyVK1djs1S+aC+vKBfvapgxYyrZIIJxI+KZHHMqif0eZ5eARcbqsvyRkX6mFbhixUlKaguYd/pMJs2dyAVXX8CEGZM5+9LzuOySi7j5Izey7PylfPgTt7D88gtYfOZCZScr2LF1N/uPHqJUx8OO5DEmwGQUqKcJxPQry+3FYhjx25FeD3X3S3c8sPMaI/1xyMqZ+5GInkNs0Hd9P6+POcnccVwQCEhLN+Kyd6M65J/szRUP49KbsxaeppO+dk62nGC39MvR+gPNoIlwY742agnphyeVzzLZZrkV9Lfs2s7hg8fZu+sQ2cE0LceaxMMDdNm/GOr57D68i2jcpUaZ7Q9ceyXXXbKCO+QnvvDh27j92g/xgy9/i3/c+yAfv+rDvPfca1ix4HzmTphDWaoMC2D2H92LBc3PvP00f3vpfv701F386O6fcaizhYdfe4b7X3iCB55/lvUH9pARz2ZNnq/j1D20Kgu+btdayuXf3yfAee3FV3DuwtMpK0xSLN3avn4znuey6LwzSCtzWZBMUig/Pn/6XPY17uHo0SaqBKxnzpyCMBDHm06yZdMOnUx2KpPo8Ylbb2fegnn86g+/4s2Vq5irTZzdsBxrahXPIRRgcx1Dkfz6vX+/j/0H9vKdr/+Qt3Q69v2ffVcbu6n85c/3cPV1l+FoQ23/XlG5AK3N0Ea1wR0VL7MKxqFkNto7SEEkxpUrLuZ9F13J2xte5+k3XuSoTpD6BCQzyqRdff4KAeUu1m/dhk2O9Hb3yR/l5NcTtJ3sIcwYXnzyZSY0TBJ4KKVU8WR3406pgMuFyy+V7oySE2C2Maxftjw2klFdllRJSroUiEbJ3QAq1oeUlFVQKBtoPLAbz3Wwvk0DMCZbmDxrFg1TpuI7OebNmEROdrb5HfmaWVNwpHPV0gX7dxx6BJI3bdjAhKnTSBYXi/5hhrUBqK+rokzgPMDV5qMKIz6OyWelknEaD7aybMU5HFI2/RFtWuzmoLSkhOLiEqyvrq6ppLe7W7jNpUF+w3UNvugzoluGgQkDHNfFGFXYgsH5Z7HZ6y5lTit1ulUcc7F2I/aLR5CRHdpn9cY4nnzlmOrVVzbvqHieR2dnF/buaMSsYkcmyEh3cgTyCaiNEVjEOOD6yN0Tyv+3KBGxc9setm3exdpVG3nttZV0dHbiei72ROvKK67gEx//LB+95VN88P0f5vKL38uyJRcyZdocysursbriaQujXBqOMTiuQxCCiNOqQNPqbghOVenuoCbSeb3Tg+2TyRoBf0/rdQndUKd5IcXyvcXiQ1p+5+W3d7J600G27WrC9dVOxHfpZPS4bN2C5mhRneaJiP/DAtrDhI5PiKeiuxxMRH5Is0kXI0R9l4gr8qQHiDI1Qp9ElyXaKBkzQq/0Pa0kW6iXRm1CtbV3F0dt9ROG0gwHY4w+nPoxjp4F6h3dY9qkJISTktLPRDJFRD7RkdxzubSefeKJFEUl5Uo+lQtPpYhFohoLRrTW9hPHGNJJmysZOY6L3ShpOk0SsmHV2zz517tZ8+pzrFHS9uSJI1h5S5B6r1WooRHNlgaMIzmEdGvD7rmiVfXWbmzDurpKFi9tEL9CmnQ6bBN6lkfLFk6ktbWHwcER+b60AH5hfvzy0gJ86YMxiE7NEEJWpx7WVh2raDk5MDv4/y7GmHxjdOXkjHbv3C+wFGIBhkj917tAjAnCMcoL46CAb4uREjja+UQUX4qL42xd9w63vOdq9u3ZjeM4eBLoJZdepgVkMVqYMfqtxeffyQkb43LjLR+noKwau/vVKwkYUgVJ7RYSHNm/jUf+8lu++7XP8NEbr+Xm66/ht7/8Ef/+hU/yyvNPc0DztOjI2ILoMR2n5bS+vr5+2lrb8uPZheeZLkZUlFfw9W98g3vuvZc//PEu7vzDH7CbiGZlK3Zs26RgD6vefkMgex63fuzjFBcX8YoA4Jgc5+2f/CTf+8GPuP7DN8uQogrCpRzYf0TgsI1BOdUMoxxTIPF1lBXEonR2NXP1JWdw3uLJTK2OU10UiF19OjIbUHZ6kG17m3hn4z5efm0dLzz3GkbM9qSq9rhBOgwmpF9gI6PMW1ZRZWTUCOSVUl8/CUIXT3Nk5Sx815FBJrCXJCZhZ8ivWRWhlZcMMNDYWSl0zgJqydcYg6NUgOdpHEeCM65kZYsDGOxlZZ2TkRgZSU79LV/tuKPiRaOOH1e++jod7R24nqiWAbTLyB955DGtZyVHjzVrCIPruPnRPM8nIwB46PARtmzezlEdmx5QNqi9qYlD+/Yy0NNBqYDQuPpq5ipTUDO+FtvROA5Wf/JGKTrsZ3QZY8jJyYaiT8vH0Z9QIDNfBGzsKjw/JKuNXugGGOmnIhR6wEhvjckSVd+cgmY6Z43PkWaGKoao1pMzoYw9QZeCQ4GCRaECoCsw5bvgpwqYc/ppLD5rkRzsFQwPDSlzNYBrDI6KyJLdGGLRGGlllwsEIrLaAW/Zson3vv+9cpyheJEFDJ7mOnhgH2eedTau7MSCuKwCayQRpVq8GFCmK6vdeVlFESe1saqdWEtUgCytgDusjdeYNiwDvUPiRZYhZb5O6lRkoK+PtLKyM6ZMZHSon6uWX8RMBdOC0hSLly/h3CuWc7y3PR+spocKYAAAEABJREFUc7K0onghBW6EKXU6/mtqYbeC73N/fYBn7/07bzzxGH1t7STlGI1sNV5QjHE8or5PTkei0YiHJ9naQD3U28XUaeOl9ycl/8PKohr8SJweHYH3dPTQOZTBT5QxpvPdOUvOYGxoANKDzJ41k337jhAriJMsSTI6MMY7r66h42SXAFQf/SNDtGrsk9q8HGhsxn5XdSTdIxoCgYABSmvKWHDmIibMncIHbvkAp5+7mI997qN87b++ygdvv4Gvf/cbXHTdpay44iIB7SpmzZstoJWic6CXuDK5RcWFNB5oVAiKKuPdS1b6/f5bP6iNVJrJtfV0aIN8zoVnKaFQJP8QJZZKYCS3ZFEh/d290t1e6bkhkH5bmQZSAOtnXd/DAmtrTZ7aG+myRI6ME0fPFpg7sj8/4hFRlNMj0ydNzK+ruqqcVgEeTxsc6w9tNsuOE8q3peVrDuzcI17FGMv2Sa37iTgZipIRysS/M0+fx6XnLuG2a97PitOWcu2yi/nIlTcztXYas6fM4ZoLr+Ij77+R5dK5eiU7BkcG2XdsH+v3buDp157mbw/fzyOvP819rzzGw28+yZNrX+SVbe+wWn54f2crbUo2NGtTnxZtbmEhjvgRk5/sFj8XTJ3LGTMWsm7rKvmkKIPBKJ3pEV7b/BbTJs6TP+thbsM0brr0fRSlXVa9+DpLLliGF5UPCjNEIz4l0rUJtZPYvH0LA32jStK0MrFuPDE/RnF5BdU6zSgpLOUjN9zOgPT7zrvuZM/+Rqqra5k5c4YA/SHpaBQ/RIFQ44rXMmwlMNqx37EuTBZwx0c/w/MvvMDXv/dtDjUf5bvf/G9+/MPv4ruyCMlfyktV/bi8//CiEfo6+2lrbOLmq6/n3Hmn8/b6t3hj00ZaevoJHV/hxaGutIr5U6bz5jtv0qqs6cjoCEFuTMF5FFc2MqQs+Ia3N2G/irT0/GXo8EugrIqWE0d57qXHmdIwm/HaeA8pe+46ohuHjDK29msX9n+29GJxrcsjUDB3pK1G733xa7xOUpp1CmA3BY5AYpBHdIZ0JqdTiypG5edGlBhIyt/PXzyPC66+hK0bN1NVXo79V3lyAp/LL76EZFEphxqP0Hr0OCnZra8NTmFpsZI6g9h4VKCMY+OhA4wMjWA3mH3DI8yZfxolRSle1enj8OAwg5oncELKK8u0ngZlCLMEWmhSG6acYo/nulqDi+9FyNhYLZsJNbgxDgZwHJO3O0+ym9WQIBHFmguO7CeV1Gfpmiu7sq0jsQienn3pTjTuYyIOZbXluLrbk9KM/KajNUe1EY7HY9KR/ezfcxDHdfIy8yMRNA1R6fG+Lbt58uGneOfNNWzeuFMnkB2UCPQNyrdHNW+qqJBBJQp6+rto6zhOS+tRjh0/yLGmfRw4sJ09O9br5KwFR2N6rsF3HaQUWntOt6xKiDFGd1VjMDrRUhgiNyqdVxLL8sXNZHFk34HrEjGO9N2VzymkKOFwxbnj+cg1M7DX4EgasZhYJEqDYkSf6Dl5Yj8Z+dKseJ2VvQXyrSabo0h2mXVcMCHHWzsYCTwiqQLsmgp0euF5rqhBVyhehOQ/GHBdT7wXfw140l29QeqGkXyMxnLUMFRloF+2J7qMQbXoMoqJAyq9iovdwjtdik090oVhcoqDjngTVWwskCwLi5KkdE9qs1ZQkJLvc6Ub4EV84olkvqRSRcSTKQqLigVyKxXr4GTzMew/Cbtr/Wram5tISEaaWPwVUXkqjOwug6XJ1ruK3UZMsxgmK/yTFq8ff/Qdbvv4xcJyHq5osm0tzjtyuEn9HIwWbIxD46Fm6WRG46WJS+ewDcUtdBlj9Buc8Q0NpKQkxlghhyLSCl6ssQxSMcbWg++75ATIcjJSVeUJDvV+REHu9o9+hPdcdRU7t+/AlcIbaxiaaFBK9/Sj9/PlT39CzOzThKGYluLa97yPt996ixZlIS1RgcY1xuBISNlswIxZc/jAzTfTr4AR8X1cZQ56Th7loXt+w03XXMRnb7+FRx76Ox1tHYzXkWxtTZ0AygfkOKBHmTtE4zlnn4Prepx3/nmcseQ0aqorqK2txhXD7DyuFCiRiGizMMYf//hrbr71Gi6/6my1X8J9993DO2+9rndpjmv3c+DgLj6tOc8+fRGf+9QnpRQD3HzLzUzQ8ejuPfv41MfvUBbsDGW29nDhhWfwq+/+G5+85X3ceedfGAigW2vasPcgr7z5Kq1NBymUgZbWTWaYYlZtOcb9j73Mw0+8wLr122hv71RQjVChNpPG13HOWadxy43vVfY5CeREvxHLjIwohlXwIR2TnmxrkrMbZmx0GE+89x0XbDHqgiEnxyvJkhVAyynIBzJWCRBXPPDl0DzXR+zH/POPo7vjgBH4tIqHLisj29f+L2jtAlZZOWk7rqu+jz3yMN/+1rf45c9/LeMZwXHAkTOxxuvHI/gC/G4kAgaJJsgXxzjSEPFGmcUhbRbKdaw6rraG6QJ8CxfNZ9yEWubOm8WUqQ15Z1BaXIwxGkA6px+ygfRUcrY6iEbSG1zpTyhdsvMG4hWqdFxXt0AtAuJ2TgWNIBCBnq9YaQg0huu4eRBs1LJPpzQBGXIaK08wkJPhOQKcakxhQQEpAdmiwiKyCgT23yEuKB9H73CaTmVZX1/7FgcPNZLNjJKVs7RmHbU0WL5r/Ix02hcdqaIkIwIkBw8e4Ixlp5OVTOxaEqkEJ1tblYlromHSRIwLBYURYgUxZiycxYB277GIS1FBISeVzZ112lyGBKgDjY3kOXHWJDKyl/6RUSomTODjN31MQG+AEm18E0nDoYN7+MfzD3NcJyBZZcxzoud442HaDh4h1zPEQGcv+7ftpUmfE47DVIGWyQIx42VjgTYoiWiE7o52PL3zHA9Pnwu0cw8kD2u7EdmrMYbsyDAFonlQmaaDh48q4DRRWT8xrx+rXnyZUHwvrapgRO2GlPUa7h+gtfEgI30dygC9n2jEo66mSKsyRMUTT+N2t3WB5jVuBC8Sw41GcVIxJs2ZSfH48WS8BBdecTE/v/Pn3P7Z27ngihXMnj9Lp1czGN9Qz+DYCNF4nBFtPrJBWicGIyQTcYpVBrTxjuudJ7mn5JSLlD3x8Fj39jqqaivpHxyhQ+BxQMAp4caUsSunWll7RxSmM2M4rkPoGsrHVWPkpHPSM6unnPpFIB3yXA87R06yjlh7UB9HfVRNSjw00jHfc4gIGDjGYXhgkPkzZpPRUWFpRRklAid+1KVA78u06awuLWS8/NrC6ZO49UPv5Rtf/AL/9dkv8Ytv/Re//e7P+O33fs4Pvv5dPn3bp1h62unMaJjB5NrJNCvzvWP3ZvoGejjRdgIbDLfv2szv7/41f3zwL7y47i1W6vOWYwfY2niAvz3wiDLlB8nEHLJxB1Jx3MIEEenwYHZU9GUZ1OattKKYMQFnzzM62YjzcWW+G6rG8cjLj1BQWkpbdwcjBrVxeHXDWl7f8gYN9VN55o1naNEG8Iar3883vvYlqmpKGRkbBoHCiBNlYuVkBocGOaxMXCSe5MDBQ0xqmEh1bRXFxQkdyU/iy5/+Euu3r+OxJ5/iwIGjAoVxzj9rGV1dHXRoo5kRmCxMJZGJaL0BjuMyJhtds249n/38J5g6cTrf+vq32LJuM1/6/Ff4zT2/ZMHcxfz9b/fLD01iWNniFp2a1E6cgCcdHO7s4FMf/hiFiST3P3E/9qsf3bKlIYG3UemZJz90ybnn57Ps2/YfxIJOqyPoykgXxiTT4f4hAYJWps6eJd70SB4DGM9jwoRJ7Nm9nV27trJgzjLZQhTXMXJrOfmiMYaUad7wymoyArQ5jRfiouXpKUA4ivpJ07C+u72lCeTDZY7Yy/IgI7sLvBgbN23XmA7V4ysU10epG1fDL7/1Q8orqlmweBlxgRf7Pf1C+bu07NOC4FRZGdFohLhKRjpfLp30NfiAjtQrqsvIyd8VFBfygRs/xLi6Wt588w1sImKC/FBre5vGFP99l6zi4UDPAGIRCleShcHyJrCLsPYSBngaFxNqHYZQ8atIuhdPiQeqE/vVN0dGdjSmE+gx+eyc1pXW4gPFo4gSA9FkEcsvWsEtt93MojNOB/F1kk7LGhqmUFNbR1lZldYf06ZgAAhxpA++AHWoeS24tHYbV9wK5CfC7Jg2/YMC2BsFqg5x+NA+XnzpaV588WmdyD7CY48/yIMP38NDj/6VBx74K088+SivPvcc7SdawfdwPENOtGIchM3AgCN52ntWTDBAWq8815As9LH1uUzIsOsQUVw0+dgRYNHziGTuSKYxL8uyGQU0VBcrFhqyWsOwwPMObT4zQ52kh/vwk1UCzGUE8vNBZkDszOKKP55KNOYrC/8217z/k9z8ye/zme88L5ts0bId8VZzAcYY9Qk1rWFUcWf9mjeU9NqW92Wh5kNXKJ8lKeU/hfpsjProkzG6q6RSBUT8iPQmRkQ+z5f8FdJAm6qcdGhIdPb1d9LV0aIkRjv9SpiMaiMZiOeO+icVa0vkO0q1ga6sqaWitpbCklKSqUIVjR2N4rguyWQBxSVVkmstNtE0qg2K43i4rkfOJthEnDFGFOpB9AXSF8fY9z5Gf2w8GhnRZuNYKxYneZJbINlceu5UbrnhLJAvEjPUU/31U1AQY1hJshHxNuK5WFo1OFau1j84k6dPJxlPENcuzhhj34m5YpcGtR9CKboxqtdgVon1UdX6rN/2x77PyKDmzlsgg4uBCA6NhKHH+x+4mx9//zv09nSLIDDGcNppiwRAtwpUnxCjfcBgzKliG0XEqP/67vcplkKVpCJsXPUy3/ziJ/jUbTfmFfrjn/oM9z3yNA8+/jy/vftefv7bu/n17//MF//tm7r/ke/88Gd849vf52vf+Aa/+e0vOffcc/Nznn/e2VSWF1JaEGPyxBrOVkZrqQD3zBkNyOaIxMYEpvro7j+B42alCGKWp+XIIDw1OCrwMTI0REpBJard8AsvPsvPf/HfPPXkQ1x//XvZu30TcdWvWbON+x5/lj8/9DSp4lKuff/76Rwco2bcRD74vg/ixCq498FnuefPD/DoA4+yc9s2Ip7HnFnTOe/cs7j0guXc+IFrueNjN/Dlz36Ez33sVj541SX85D+/zLzpk7FCk6tRMEszPNrH8HC/hJrFdeKMDuVwQIbmkJMiWMU4ZdBg9MaVknmer/WeKq6j1lZW4r98GfbKCSAZz8H2HZPS2P5ZgYR0JsOTjz/Oj37wI+6/62+4+bE8HDmkjp4uugVM7LGcH4nYYawo83dPhhSL+OJbIv85p6CSE09DtchJb0pLC6mbUCfQOA8LEqvq6mjQEWRlVQ1+JIIRjVHr8KSPxkhPHBWtxv5GY1j9C+V4LI3yS/jG11sHR4Zh5whl+AHiiYpeaPORobNvhLGxnMIR4qfB0QtPxulobMeBYWWtR7Lqk1f2kOGMS/2UuZy+ZCGTJ0+UEccpSKWwlx9PUb1K5okAABAASURBVDN+Kl39Q/mMy+q3V7Nh40ZCGbP9SxXGiBbRbWnIaGMzpqCbERiJJWNMnDyZV19/hfLyEtlgDAMUFCSxf6ly6/atzFs4V9TnCBWsy8Sntq5OCqvLKLLHqiMjpL2ARgHknt5eyTuUXCPESouYevosStSuf3CIt9avlLOOkywtIVlWQbn95/oK4/k1F8WLWPfmWt5+8W3sd0UtIIjF9C5mqKwul3MepThVRKWy4yPKeI+O5MiotB5tRgqCI92xjiWVKsQe/XrGJbRykg71D3ST1FqGlWEv0RHz0vPOxwbok80tBOkc5fUKbFGPzv4eTFTD9bURCTNkFCjXrt7ICm1QG+oLCMZG8UTPh267HiNe2q9VGMnJlzNzJbNYKkaZNmHFlRM40tJNaVkJQwowPTpZGB4YVmDvJC7wE/F9bbzTRCNxmk+coL+nlzFlcvp7e+nUyUqpAu2oNqa2ncRFNBZjk0DWhlVrmblgNlqaNrcpCsuKMJKtXUtby0l82UEinpTPNbiiKy7/0jB9CsY4RAVAYvEYvgK060fEshypZCJfXNlYMhrDkQ77MY90dkSyHiPi5kj6DqWpqLLM56PdPfFIjCULFnPT1dfy+Q/fxrc+/RW+/4X/4Lb33cCXPvFZPv/Jz+pY+mPMmzNPm7Bi6XcXm3dv5olXn+auh+7hN3/5Ha+/s5o/3/8XHn7+yfzXWtIK3IePH+WdtW/wxuqXWDB7MWcsPoOzFi0hEY+Abwhld5VTall47iI2rt/IaN+g7MXROp38uh3X5L/vvm/vHqwcfLVH4KgoGueK0y/C/t2aR5V53aes57jKOg4fP8awwE9nTw9RyWSfkhaFAkDnL1vB3x66Xxu+J7n+/ddzxRnnU1tYlLdPB7hw2SWs3biWHh0FT547maa2ZjzJs6GuilvlU6+/5jqee/UpHYuvx4nEsNnR9151FXNmTGf3/j0MSK5D8l/WHlI6PYx6Hq7v4riSkWLf408/x1/+dheXr7iKL3zxDkkk5K4/3ctnvvJ5jorm3/3qj3zh05+mvqKcVp1kpDu7+cLNn2I0PcwT2hQ0drbRkx6lpKyUmNY1OjrIufMXUKEYtlmnp4Myfkcy1oRkswZHf+xXhhp37GbGghnES1OcON7MEZ3WPf/664wKeC5ecjq9gx2AIZEoBOmWK11DDmrc5PFaf4T92/aBfJ8j4GZPiY3lWODK3kuYMGkKFlgb2aLRGFbPjPyuUX8jH7z6pVXaYLUza86s/IZ2cKAD348SiRQwJl4ZzReNRaiqKqOsvIDuwT6MF6FDpyaOMVpnnOpxtbz1xioSBTHi8mflFaXoVb7/kmXLlFEs5PCBg4pvLrFoVKdNveJtQE6galRgfVSZ1qw2oaGCTyAAq5fYeUPQo9rlYDSTY0i+ukugxxPtUjnQPRDOGFHywP7zc4PSSxwX1/OJxZKEjkeiqIji8jIONh6ip6ubuOw5nc7QrtOypmPHOXjoEFmdILgmg9RAfiedj2Gh4+bnjEY1nnBAQSKiU58ExYVRenVSFciHT5s2EQRuo9qQVwmkz5g1j2Vnn8cFF13GlddezzXv/SBX3PhhaqbOwhH/PXQZQ6DsbE7+0cZgx7hokRic/N0LPCRGtclpKSG+Og1pjUF6jFAyNq4hIZu0fchBWkkdqw4TqxMaI8SEYIzmyIZ0nOzQiUoHPa1HGNZJpJssJ5KsxUh+9u9QjIxm5VYCFi2YKWx1LRcsqWFCfYqjx7vo1QbZOAZ7GQyO+IHGzUl3IhGH0vJiYvE49rLvUYx0RIjjunoMRV6IrXf0O+JHpLsJXNfHdXw8N4ovGiKRCBHJw46T0N3KJmJ9h3rbhNToUB8D/R30drdKdifln1vo7WoX6O4mI0ziyffHU0kKSkooKa+iTL67QH4kLrqM+BSXvZRpQ19ZU0dFVR3FpZUUl5TrXk1C7YwRrbLJrOwsm81pVqPlhHR19vObX75EGIiPkpvvezol7Od3f12NXH5eTmqI5YmjMRzJzhhH/SEnWeXfYfI+0Xnr5ZdFfJdeBER8H1cMCiT8UAwzxmDv+SLJZdMhOQnODvC/y6Ayjo8++gjGuFSUFVBbXcoTjz7EXb/7Pfa7n7a/VYRxyuasXbuGI0cPEI1GNDY4EqLjOGAgEHHFpcXce9/dfOLmD/KR66/mE7fcwL6dO7nn3r/xi1/+lnOWX6EM0gRiyRKiClj3/OF3fOGzn+UjH/kon77jDm54/3t55vGHCDIjHDtylLdXruTwkcP4ChbtHb2MKqgPCHDYI/JkIsZ4ZSDKZIBtJ4eRb9T6jOhADjBNLBEVUUabKyPeREkVJjAKfLGYS5WcTSwepV/AoF/KOywe2EVMnjaBUeOwSxlqLxJly6rVzK6vIC1QdHT/fmZPr6NJmRfrjJacvoDbbv0Q//6l2/naFz7Lpz96Ezd98Fouu2Apy06fzqxJEyiPhxSNDVAz3MUtZ82nOlks+kJslsn3otSPn8KkybOIxYtwTQxHgNr3kvh+DGOM7p6Ki+O4+uxg8srgqT/5y+izJ0VHbTNyqFYG+/bu49GHHuavf7pbGcZhXMcBtXtn9Wq2bttBqzLWYMBaeF6tAgXjBIXFxTgCDEbvQjlva4zo2fUdfAUyY4yMy1PxVWtEQ0AoB5UqTFGoXaknR+VEY6Sl2AVF5XmjCPTsRyL40QinLpPXmyAIJKMs9i5VFRjNEOpPYBuFEMpoHOmWq2LfO65DPOoTjXikEg5FSQ9rLBpNY+T0nMP1Da7mc0JD2jo0gy5DW3u/dLaZSDzGqHbZUdEYUQC3TvX+B/9BVv0iTkiTjhXHlB2L6f2wjkCz2jiE0mlrumEYaOMzROi69CsTKQbQNdBLrCBB64kWpk2ZTE5g2XU8HednGA5HcTVOrLiQImVMyxvGEUiHJ8yahkklCJNRBYIujkvH6ybWUl1XyUhvf/7EIqq1Dnb2sW3tDmX+0ozIFrJaU2dHH14kSr+yHs1tJ5WtqpIz6WZEG79kYSGj2k3UVtQrGB6lXxulHmVnu2Uzvh+hKp+dAlcybznSpD6D5CRjzzUUpgpxtH7CMQFDBzETiRqjjGAuGKJqYh1jEsLxA4d4/ZkXcQSU5y1awGDvgLLGQ8TDAapTIcsvuFCy97j//odlc1E5fzCCmwllLSbNnEZMGVL7Fzcjnq96NJcnHVAb45GMJ4l6rmhJSfiBfFovB+xfkCwS0FYAPiEQLFGwTycEQTZDSuDPkU5XlRdRKgc9IvBVVFhERGsNFQBnz54hEHGSa264jLPPO0dUGAGMUumk+OyMCTQUsFsndPt37JHNucQSBfjRCFEB/X7JPhVL4UmWfsTHkX4QpDVbmj75ioTWX1ddzLiKAsaVJFkyZzZXn38BH//AzQLNX+UnX/sBv/3uL/nANe/lrGVn89lPfIXLVlzNnJmzBe7jdPW2sXXfZlYr6/vEU4/z2z//np/+/hf89M5f8Zu7/8gf77+PBwUWn33zbV5ds4E3N2zhmADFEW1qbLbz6guv4NDhg7QoW+16ER589h/a4HRTVVbNhHHj8l9vqFNSINTGA+nt3GXzqZcMtyppkEyVaB2OAnkov2AYUXYpEY/iyzbs1wvqiyq57LQVrNuyho1HdjPsZFm+7Bzpi3wvaYYEZtLif2lFCb0a/53d65g1XpvqhmnsOXaI+557lJg2d+9dfjX1JaXUl5aTjEU5qaxWTLwqqSwhXpjg4IE9fPajXyQpW1izZTVNLa0cOnRY+hCIPsNpcxewt3EvbdLhqMC0cWBQJxVpAbmSwhL8SIRoPE4ikaK0ooq777mb3bt38vEPfZpLLl1BMl7AgT2NfOErX+au++/m8ksu47c6kVsyaTo1iVJ2H9zN2v2b6cqNyi59ECqSuKnSKcYkga0PXvse1m3fwDGBusKSYoHPFIFsMNCmPadsWr/iQWFZITUNAjxk8KVhERmN/beg21qOawM/iaqqCvYf3o5j3Lxns8HbcX28hM+Cc2dg/1O13vYOovKvrvoivUX2mRUImjZb9qUs+2AeKDlY/+PI17qykc1vrpevc5k8fw5dSnpVV5aTikb50M3vZ5NOaMZG0yALi4hHRpnDUEC4tLoae0KTkz509/bQo7Fj0aRseJQp8klys7jyOyHQq9OnEQHiKdOm0XryBBukp1HPo0S2WCg/47kGT/GgXyd827fuhlCrF28i8m9GA1k+2bVm5OPt1wVHtdlu7hhVEgnZlCNOqYvaO8bRunIYtQvVJqtNeFZBfFQbsL6ONjauWcOOzVvZvW0bb7z4Cg/f9xB/u+tuHvzrvTz58GNs2bBOyTQR7LhoJCxdFsSO6RR+3unz+eLX/41PfvEz3P6ZO7jt9tv58Idv5Tqdtl940SUsk07Pm7+YqTNmMb5hChXV9RQWlyvpktLmJIofjeBEYhjRaTS+6xpNZLBfPwhyDiIZY0A/OA6MacMp8lXvYFQRte11CjqajpALHNAY9h9BSEu28Yir+BQndDzpsIsn3bN8N8ahuKwSx1d8cHzFgjFN4OAlq/FTFVjGjUn/c7m03hmC4W4mJFq55oLJfPmWFdRXFRHxPAynrlA+O7CgXhVZ+fqO1haOHT0kGxvLyxqtLVSxuCEt2wq0qFCEBP8cwfVcbIwwosv3I9jielFcL6aiu+8RjSSIqUQicWLyIVanotE4UX1OyD79iCMZZ3CcHEF2WCdH0r2uVtpammg9dphWJQc6T7bQI7+ala5GNEZBUTFlSsxV1DVQUjVOm6yyvH8Ow1w+3rmuT1Q+xvIqKb/tieiEeDquroLhgZxoDkDgwDGGfUe6FT8DRhQbHcdFxEhGWfpsIi0bEKgvGNFnTumPmDygeCOJqa0GSBUUkQtCjFEDMdd1XSyj0GWMIZsOJMycHVdFE6ve/ljmu2pfU1vDjp0b+Myn7+CTt97Ej/7zP8WInMbM4TqGSy85j9pxlRgnoLZOAow6+fEtXUaCM3pwpSAdOhJ44pGHef2Vl9iwbjUlJYW4UrKbP3wTy887my/cfiN7N7/FoQ0vs+35+3jr1afYf2CLdvy7BQZOkkj5PKeszLXXXct/fuc7bN6ynjXr1vL0U8/R29dNzg21+x6ksekEr658m6efe4EtW/eQHjH0d2YYFWMLCuIkC+OM9GdVH4gnIFkwlh4V03N5Jo5TACopKaO2dhzTpk8TOx3xJ0u5gvM1l5zDpIYGjutYIROm+fQ3f8Dnv/8DfvLXv/HAk0/wnovP47/+7Yt8+Y5buGz5mcyWcy2JjlDsjVKY7SfsbCZ9tJH+g3t1JHiYIR2PjA1nqdeRfHlhAb7xMDLEiFdMUdE4vGgBSAaBnF4oA3Bdh3gyCYT5nyAI8zR7UnTjhATKDFrQNzw8ws6d27UR+Qct9rvgvo8fifK6jvAeluPZunmH+nkCrVmNFRBR1iWZihOXY7cyCyQzK/+MnKhlUjzh5dvZeuscAhkacuYWTDqeryZG4znoHyQSAAAQAElEQVRYooxutq99dqQfNluKAamA+DjKsEDmoABKUVExo6LTlw7YOW2fnBy9Maf01I9ERFcEW5/VfDkjHdW6A7UJtW5NhpaNJyNQzCGQY3FDj1CGk82GchIZPeewzsFTX9fN4ikrYeQwfCeCppFMPUZ0pLxtw1ZWvv4GnuMwfuJ4Pv+lL3GfMoKHtq5j/+Zt2OxJfcN4CooKBCSGcDDSixCbhQyDDEaLDjSvK1nZDG/cBnzXxYk4XHrllUw7bTrR0gTTly2galYDhzqbmLdsEZUT6pTFypAVQG5raqa/tYt+AaX5p81hwWmzsVndMfHK0UJbm48T6NjcOqFJk6o5dvAotZXVFGjTktW6fFwiEZ9IMsGRxiZu+fCNWH2XUnBw1yH27dqNI76daG1n1dp1vPHOOxzQETiuT3l5MfX1NVTJJoe7O8npBKfE96SfPdj5+wcH6FSmeO3KVWx48UUGT+xi0vgUvrI+SC87TxyntLaMuecswZfD3rfmHRJD7SSzgzo2PcbQYBcVlRNJS59G0q5AsJzaKKQVNF9/623ixSkGh4bl5DLk9d0B13EY0NH4Fh2BliubbDc16WxWbYaYUFdNWWkxSQFzu2EvLy5hyviJ1IkfIwNDdGuDGPN9asfVSE4ZZkydgqf1YFy62jrlD3qYNHFKfnxPcgrUKtChayyeICMezZo+g/nTpuPoRAHZuWNCbPdEylXGsIb6miqmVNewdPYcrjz/fG59z/V87fbP8vmbb+crt32eKy+8iK9/4Rt84sZPcuFZFzHdHuE7Lu2drQoUXfJRB4hHU/z53t/wqz/+jF/88dfcef+9/PUfj/Los8/xtjL79z/0D/Zoo9Pc2Uuvsjkjog+tybgOWQXhnGwikD0MjQ0yfWoD5yxayso1KwVxxxgnn73n0AHSxueef/yVCeMns3H7Rrbs2MwVZ63gnNmLiGEYGOhjoU74hnUSsOrFN3HE85zGNPgMiY9Tp00m4TosHD+dZdMW8famN8nEPewGsLK6ioWzZrFh5yZOtHfR3d1HNBolI33IyhZ2HT7AO+tf5Yb33cS8ebMZlE95fu1KZdUbOWfBMs5beDbrtq3GL0lyxvLzNLfLeGWhLj7vCvYf2cuLrz+nJMZuvGiMsspK0lrnwjmz5M+acFUXSxaoj0cgeaXlH7uUVOlThrMgmiQejxKRbnrya8PKZn7vZz8QfZ18/pOfZ/yESnLiXySS4K9/fZDv/fQ7pKIFzJC8IzFDi05Y3MJCCnVCVJBKEJFftUfbY8rGX7rsPLbt2MJm+dYe2Um6v5eUnM+44ji1Ai81FcWcr+TJ+66/nAUzpnLtiou5YsUlnD5rIV/4yKdYMH0eW9ZsIuLFmD55vng1Kv+Ww5FzjHo5zpg3i9/8+Fd8WEmZyooK6itrGO7uISsfECoTHGgtVkdrayfS0dKCbxy54ZCIH+HQjr0c3nuEG277IDJaPC/KlIULmb5gHkMjXUybVENz41GyAukjOv5P+gl6tckutomPiE95WTklRcWMyj/v272fmomVnGxvw/g+FgPIdPJWkoilGBEtH/nobdQIlA/LRjMCHKVFRURj1v9EiMViNMkH7d21j4z8s+O6GGOQq8c4Do4xKhCLukTjLut2a40WZEqnQ8nSGCP6PbKyv/TIAKPyP0N9vWTklwY7uzi2/zBNB5o4uPew5NrP5CmTtGm6iOtvvIEbb7mVm267jfMvulS+P4umJqJYgsZNRBM4MmSjkhFgHBgexH53f0CZVPuVpDFli23MO/WXIK11hRjHwXFd9JAvBiPso8+Se0IFJWyQvrtKfBnZjl7rtyGwf6TzOd3HBPw82X/UCwnkSyKeoSiRwwk1pIqrWOqJPk+xfcx4+FGfypIEiVRMY6mNaAjdKCM51N+XeJX8GO0mPdRGKP+El8WIua5xySpBmBYfvaIKjE4qetuPc+acChwDGP3Sj0Ig+QI4oisi8HlS8cWeBoai2SbFbFtX67YlkI2FhBi1931XNpejo6OLdm3+OnQq2K3YMKgTzAGV9NgYSgqTtb80aVS64EdiRORbo4kk0Vhc64vj+XE9F+BFkpJPiqg2wrYUFBQqbiWJRGXbpEnrlKi36yQdzYc5eewgzYf3CXgfpKezhTAYky2PKb4o8eQ6GjNG3YQZlBQX8N4L6/jUe+Ywc2IZxYrb/UqM+YqjufzCHTAOo2NZsrkQi2sc10NLz/PJ9RyMsasNsZdUOP85rg2iYytCMTjq+0yfMZPzV1xItUDjuPp6SsvK7Gts14wAydhYToOGGGNryD9bZfzy1/6dz6icPNnK43L6Tzz+OMPKTITqbRl+1tJFnLl0Qf7fzPV9R/0CgYRAA6CxQn3OP2LbpkezOFKQqIiLp6JkZeC9gz3MmDFZDr6btRtW8s1//wrPPvY37n/gIWwwtwA3lUrR1npCYLaRw0cPMzI2REJOM5AiWkCRy43lAVRUxuOIfk9MccXAUArsWWVzDL7nEYtG8wLv7x1jVDt3VYHa5MRYg0smDalEIVU1tVpDjqNHj7Nm1UYF8hE8z2WHMlgP/v0JTp8/kxVnnSHQk2bfoUaGtB09pCPo3Xv2U1dZzNSaAhLDfXB0L7lD+xhqOsaRg034cmau+GyP5DIFxTTnoC+eonzSeKon1uPGIsQEfj0ZkHFiBKIplBI4WpNjXCmAEf8MoSueStHt+kPxwAK5vXv2ahe/kaw0wPd82qTsd975R+78/V30KdvpuK7MIiQrABZNxkkkE5JNDk+6EQKemBFLnKrXRwLpTRiGBHIIjmvwfUcKp+IYXMfNPxtjsO0Qpeiy4xgj/TEOGhxXtHuqHxYYtGDHl/OwADIj/RmVQxtSvYbD2F8YjGh0RYfr2nkcrO5mdZyD1upqDtvMMQZPBmBpMMZR5jMtWkIcF2VEjXgTEo16OKLf9tOoosWVbAO1M2RxcByDlTu6cgqwlt9jI2N0Cxw0NzeRLC7kiWcfZ9ua1cRGJEedhAwK9J1/3nIKUgmGlTWRimkcCATgEXixTiNWmKC8upKFCxdTXlomAFZP2bhquoc6mH/GIgHosbzujijrc/TgIdID/WQVKDw5+Gz/MCXJArqau5RtyJGRwXt+FF9rNZJcXA42mYhiNwkZgUsLeMYJCO/cvlc79S7SWaFU6UJKTmtkcJh9uwVqXl/JhRecS9Oho3lZ5LSOhskT5YSGKS4pJlWYVHawUZvXQzQ1N3PseCvHGk/w4sNP8PpjT7F3zTv0nThEcSpJb98gXeLPsYONDApgjA524kdc6UWElBztcF8vvufTceQEg3K2oTaL+5Sx2rjhgDa5B3nmmXekN0muvOpyNm3cTl3dLAaHZbcGKsrLiUn3yqvL2b15G76EaRSkPMfRJjMn0DiZhkkNDIwMMyjw5EcN52ojjhz3FG12ysuKMVK0SfXj6RONjXt2cUxZ20mTJxMCxtEkIH2CqJ9g7VvreM8Hr6Oyupa2thaS8QSO5hsTODguW33l5RfzjnjKhPFccs6ZXLn8bD7z4Vv55qe/wk+++QO+99Xv8rPv/YAvffIzfOT6D3PZissF3Gfm13BSx5qvv/06Gzdv4uV3XuHOB/7Mr+/7A7+853c89swjosVhq4Do+rWrNHcrDRMns2TR6ZQXl9GjI/msbCBnHPbu3kWlkhWx4iixAh8vIvqVuBBrZMNjeHpG2pwZHeKCJcu4+LwL2Hd4vwD7USbUTeTYsWN0CPAYJ8KBpuNs2budD1x9I3uaDvKiwO3k+qlcvvRCKpOWd46A7Vns3ryLI/uOEInEFDTbiSgIZpRwuHDBOZRECnhj41v0ScdCEVNTXsfchlny+4foFADv7hsC2VwiFsX+PY20eLlXSY3v/uwH2qikWTJjIb78SdoNWXdoB28r6z0qvzmWHmZSXT2hwNPc8Q186RNfYvOOtbTZoCn/0XyimRZlraZMmYpd7xlLT6e584ROZOpAeqfKvFwD+YmcNtz98rG4hrrxNeJTBl8APBKLiR8tfPu/v01Rqogf/eC/KdHpa6i1TNBp0XuvvJ7X3niRTVvXs2TBGVx85nLspnKkq4vWxkMMKCGU0NjTtZFqUMY64npcft4lfOGmj/Pvt32B//rkN/nRV/6bX333V/z513dzz5338m+f/Sq3vv8WrrjwShbNW4yLwcj/HT62nx07t/DO6pcVy/by9PP/oFf+wNWY9qtQRxobefmNJxXvmujvOMGqV5/nmcce4PnHH+PlZ57k9eeeZOWLz+W/F5z3I/v20KI+PQLZAwLBV7xvBePrK6jUac24cbX5OJcNHYrLq5g+exJdx48Qlz+NSZGOH2+ioqKGwoJCLBMdx6G4qBhXG+NxikeFVeV09/ZZzEiyIEVhYZHYbYgojg4OjVBUVMKi0xZhT7Tsv/LUq7bJVCGh4no8GcV1HI4dOcLB/Y1oP5Dvaw3ShGBA7z0cA4moy1jGo3M4gzpjX9rYbe82TuVjk/QqKTl6niEqP2j00lesjAmI+q5PQjZcUVElOgtwfEMg2TqOhwxOwD7LkOjFGHzf0xQiAIMrW3ONg+s42FgTyJ/YeJNTX0unXXgonbXFGM2odo7nYByX0Pi40rOIQbI9RbYdFQeM+hjQHV2h3FSOmGPUL8CCarGfjOJqThtQ9SRUDApUmZP9tOk0ckDxxZedpMTzaiUcfDEsp/aDg70k5YsjyvqGTpRUcSlBdkQJwxYcJXcimk1DETcuuazBkb8PhZXGMn2UlFp60aoN+StPbP4Ju+bW1lYswWIHlpZQ9KB1uKLbl525roMxp/qGhIq7OfXLklbsGtamr0+nJ12yl17Fhk4lhtrb2ugUBunoaMd+xaivp5cRxfuM3bhonY4fxYvESSQLSUln4op9Cd0TukdiCSKxFPFESj41qTUX5ktMMo5I9yyNOZ0ujwz0Cmg30qnTObtJErmEkmFXewuXnFHB+Ko4Lf0hR9sGadcmIL8Grceu0+pXzjILkFi1NsjlsuS0bqMKm0jRK0L5oMDWEeDavro7uvKL79aR0LnnreCP997HDR+9g9s/+wXqJ01Up1ADGt0No0qH24H+d6kVCF8wZw4//ta3OdF8XG3FXDupJgjFHGMMruvy6muraDnRJoEYenvGGBMowIAxDvayhA0OjuTnSabi2OqMLC09lmFIQtluv4Kg/vZvUjdpnjWbt9MpcLBfx39j2v0YqW6JNgJ2PWkdteUEHscEUGfOqaZiXJShkX4BizSjw2nt5MScLPnL0XbQ88nPhzEysIDe7hEyowHxuC8WhYhnahBqHeA6joJdNy8qc9PUfFRC93VEXER9dRUGh8uXn8/vv/8NLjtrCe+9bDlTx1VxzpyZvH/Fci4/9yyK5HgGlZHareC05+gJolKQ4spq/Jp6DvSM0hUrIl5SgRGY7c6hDOAozW0DWH5YQD0spUNrtbxNa90ZfXaMkbBzojMktFlXZaTD9Ig+W8XO4PkRXnrhRX7w7uJs8wAAEABJREFUX9/nledfyjs91/UEwLJk5MiN5ON5MrkwBP1YJxWPxbEbq6wAWiA55nRHl+sYOZ4oaE7bzhE/0BVoXmkJruNq3gCrmGoijqBMT5SIsrJ2cEt3Tspq39l7qIWFGtMYo9eBFDeDa3f4WoMj5xXo2NjxXNIZOVQRp6Y4ti2OdAUsHfIp+butj2A0dYiRXI3aG8f+RvwRTR5yLiG+42Fc1fmnxnAdh7jr4HoJtUMyVzuDxg9UwjwIHxwdxpXBDgnkjsoBb1i3ib07dtHX2UZcc7iup34OJWUV2B15TvMXVFdSMbGO5MSp1MybR82MBkrHVxOobVb6n8kME5VDam5q1KnKSrZu3AjK1g539igr3UGpNjZdCoa9ckCpaIqqkkqmTZ7Ce667itlTp+GaCDu275LTDYg6LkkFkUBA1H4NpF4Bc0wZzGjSxyjQ7BWIjsoRFaQKCDIhmRHxU7uv0Lg0y2G6kQiID0OyqYsuvFQ7/V45xixWXqVlRZK5hysnd+DgccDQdvwkJ2R7/e3HqC6N4yuYiIO0N7eDnPXwaE6ZrH6CwMdkAgJlrzpOdNCn95O0KX3t+dckp6iO30+yZUsjg0NZjrUOsWbjW1x/wxVMnlLO7FkzKCxKiIYc9rTICVwqa6spE0huPdyEK5HmpJtZHW2GcpZ9Op5uaW3L0x3XxjwmeaHLNcb+FoAYIaXjxeNNh6iuKeeSyy7GEd35oGhbuC7GOMrytRGLOlQKNFgdjEtfOk8cIyfA7o4EOMqgf+2LX2FawzROm7uY91/5AW65/hYWLVhAUo6+Scffq7au4rFnH+V+JQB+9cff8Iu7fsdP//wb7vz7/TzwxNM888pLdAhsHj3ZQXN7L01tJykoSPHRm25nw+Z10tyc2JjhxZUvM3f2Yvbu382HP3QTN133PhLKaHUKTKYKkjRMnUDSlezEc6uXI3kgOoaYizSYuNbxyRtvZcXZF/Dcqy+xRpn9gsIChpWFPHj4qHI9RvrhEZHuP/va86QiRSyadRqtPR088toz8psjvOfsy5haUUttfQ0XXXclG9/cRM+JHoHJHiaUV/K+s64mJ71bvXstgXS2pm6CEitDtDYdpjyeorn9JI4yxK78kCNbHhwYkB2CkX8+fugoSy+5iLd3bWBK3TTOn7OEiEKCEbhJFZTSq2x5nUD1hQvO5arFF3PN8mu0CXuRlRvX0Dc8wMR6rV88H0uPsWfnVs5btlSZUOlJTbXszCGQT7P7C0/+wtVzVPP7EY8TJ5rQSyqVgc0qmWP5FWoTsmPPDh55/G/MnDSPr3/1K1x1xYU8fNeD2uB1sU9gv6K8giYBz4aKCZw9dREfveIm/vgfv+be793FT7/8E77wkX9jfM0kzlmygisvuIalpy1l8vhJeLLBvmHJuu0A+45uZt2O11m54SXeXvcSz73+lIDycxzRhqZXp5NTp87iy1/+FpesuA779zLeeOMlAsVB4SY812dkOMPuPQepG1/PBG2CjWxg0pTJTJk5VfZRpZgSIz02Qnt7s06ldkvW3Wx4+y1efeoJ0gJeUWUro06GcZUl5LRxd/tHue+X97D5nbU4jseM6ZPZtW4D40rLBL5LQPbbcvQY1jmGigOBwIU9zVxy1lkUlRTT1tKuJFNGwHRQ9zSu69DV1cmo4tOQkg1Z8X3qnBkY2ddbb77JgOa0Ptv+PQXb1gWOHz4mUDUCFqSovac61zE4Ao/GGMZyAbGUR1Z3VzJEbewYgehxHHDEXz8qKfsOjqMYpGRGCARqpNdqHmC/2pZR/5yShLmsnIdRA82h4aUKTt6PxqQbNnYEuVB98g20Hg/rQzzXwzH50QjE88COYcGBaNHPqfZ2MOzMYORbNAuh6kIJz/qZnO52CFvsSDl1zIVG8Y18/yBwCQR4fVdvM5o/K7bbeVxDTLLPShbDwmFG/aKxpPQhQ3HMIS7aEC09OlntsacXWr9rsorxw4TpQcZ0GphTcjGt2JpVzLH/PraRz49EfcWDEVwvICmbi2mTGYSWatHDP9chNkEgPhi1czDG/LOI16Ir0JrELexljLG3PJ9CPRlj1M/FcdRWhX9eln854QCL8Ua1we6XP7IZ7ZOtJ7E4svV4M02HG2mTndqvoPR0djKkzURacdgxDhE/iq/NQzyZEk5LERGOss+xZIGeUyTiBcrkF4mvabElEG8hGo9RXFKOLz9kGGDDhkZ+/8AenlupxKb851nLF+X1KxAfQxW0fmOM1gqW/lA8N8bo+VTxPE/vHKzviEj/YtJv10AgHVMtaugwokzPG6+9QuO+w7zvumupKK3k05//AkaKF/6T0ZYRgRQKXaEm0Y0jhw/zwes/wE77n6SIccYYNBuiiUmTJokBEVpaO1i1ZosY7Mjwcgz2j6mJwRKLrnfHckWY7VhbVcOK885VG4+kjmWmy4F4QZYJys6sWDif793xUX71H1/g/CXzqS4v11FtLz3d3VIyl6qqMhytrmFaKVNnVDGmQFhQEKdyXEr+IZR6BBj3lLJmlcGwxoijWaXcozpDGRtJSxlz2CUHuRDHcfEjLkYLGhOIzYlpw+LVsLIevu+ro0NRQRFnL5nHeWcuoa+rj9HBtOhOUVUzjomTp7JgwXyu11H/dz7zKWW1bmDExEkraHS6cUIJOuPF6VR2vGd4hLaeIbICCRnx/UhbN9u2bqFARxSjMjYE1izbHWMglDHFokTEs5wcnSq0thxBYDDilS8jMcbgiUZXRjcwMkQoQ/e1o7dtQxOi13mg70cjWqch0OChFm5LJOqSSMSIyNBc19F7FSNGqbiOh2bBGIO9Aimha1wwPsYxGDFUw+QVLBRfI5GEZBMTT0MBZ3kK8dKIftvW0qJRdTOoo3x3QBAE2HlzuodhmNehUAPqUe1CjRPk76jCGEMIGjeHEV1ZPaM5AzkWkUXeQMRPcO3w2HEiRv0lx4yclDgmvcgxGowSaI4Ry2fR76i1Z9ek8bI5nzHx1QLm4oIYsxrGsXD+XApKiigQ0BuJJymbVMfUxbNYtW0NPf09yj4v5rxLLuSs885h6rzZDGVGaWtqpf1IMz0CGrt2b1fga6eksJiOE+20NLWRGQuYOGWSjDuXdwihJBqNRVh8+iKalTnSovP/asG61evZt3cvvdr9d7d3MiIAHZFcLb2jOqKNyHEMCfyPyCEPSFcnT5tCRmDw2N5GOadhBeuAUOspEAiaNX8G2zft5PxzzqNU6+lS9qCl+QRztRkc0pFdID75QjrxuI8nfXNicTwviq/dqBv1ceTcvIiPDQSBNsD9PZ0Ma/ORSTu8veaETnMa2b12Kwc27+HQ/iP5tTz2wGOMH1/A7NkJ5sycwMUXz2P5+TM0RoZpU6v46Y9+ymmLzsCJuVz7/utwPIe41ifFlpwDZoi2kaFRxrSBdpwQmQDrlf3FuFTIH3T0tFGtzKHjepKi0Vqh/WQ7ZckiugRgO5StmDlnFuO0mfUVyAojSQq1cSmKpKgrrqFEfLn8sgupTpVSnSxj1vhp9LZ0kDRREtJlF4/dygJafdm+ewt9/b3cedfP+dnvfsLP7vwlf3nYgufHeX3NBvbqqPvw0RY6ZdcKX2SMydu3q/W09XbTLnqyOsY897TFXHXBZQLj/2D3gQMCEiHHldXZdmAXB48dYsa0ufzpL3dSXlLGZz9yO4vmTGXR4rk4jnyqApRMAUfy8LwIoVbtiBdlBQk+/sFbqawo5+9PPcLugwfJ6MitIB4lLT2xf/lreGhAfFTRUfEJgbqHXr6fRVMXUic+utK9N3esY92+LSwVuF8yeRZz50xm5qypbH59FWcvOJ1zZy5h776drD20GZ1ba7PQSf9gLzHfZbL8X5dk4Sv4TZs8jSn1DQreMbkxh8l14zm2p5GZi+ZTpROFlqFe9pw4wJIZS5hXP41KbQBnT5yuzdlxtu/eTFayFiYQL/bS2tYq4NbLzl27KCopoVbzxLTu+ppqrB7vkG05+mzN3AnkF3QUXFuRYlxZCVN14jFrQhkL5k5n5uQJXHzhmcye08DnP/NJvvW1f+P73/wvJk2YyNurnmOJQPFXP/dNjDECiaPc8bEv8+EPfJy66kk88dRDPPrwQxw9coCOrhb2HNzKhm0reWPt06zd/iYbdr7Dtj3rlBQ5yptrX2D/oZ3Sb5+y4goaxk1l3oxFnDHvbH2uYXQ0y9LFZ0qmS5gkXUsmiwXkRxgU4GhtaaOouBzH8wjk18fVVzNv/mz5ijH6tZFE0k6mUgwpdrRKx3t6B8GJkNIGv1YnHZOmzGDa9JnM0sa+qm4ckwW+T1t0mjaEp1NXOU601FGcinP5ZWehGdi2aSsntGl789W3eOjev+OGHmtffl3Jop/wux/9iD/87Bd8845/Z9uadbz+0rNMqm2g+WATs6dNwygRltNJo71nRwYpSsboVBKpvb2dMW0MzrtoBZG4z2va4EXlQ1zPIylbi0vPKirKsPFYrlf8lk07DkZ/PPfUPcwZItohxeQLDFp1gHxBTvoPgZTflRNwHdm7azRORj0dtTKK/wJWivOhYvmIThyz8olZJRZc2UegAOHkx0frNBrfyW/KfddFPziSe6hRNLw8sUEVuJrfFX8dHHE+VL1aqEFoY5XsMJC+6aPeOXpnVCyNIY7WE4QBNi6Faosd2yDawTFgs9Nj+bkC0mM5cGAsk8nXD+ESGh8E3hQ2dTMYQnwnR0Kds5olT4nWk1NixhONgcY3vvihpIOR/kejMbxIlKje+RpcbALhmUDjhDIUo+yuMSGh7acliRTNYewtX2yVxT5WHtg3euW4gF6Emjewa1K9agjFAFWBxso/59/Zj0ZVBnsZoxWonX22xTjoHf+63u03qoRMX2+P/GQr9t/xb1EcbDp8iONHGznRdIT2lmbsv1I1NDggbDmGRsXxXCKJGLFEnKraemrkd6rGjae8sp5EYQlx4TU/XkZjj8HIZ9p1ZBUfX39xK6lUCTElX9BIIhF7BVpMXjftB9XnfwzSPy1eDIjHPGLSYcsOo7VaWTvoMsZIkVwOHtzLN77yFcpl/JdedSm1tbXYwGq788/LGI34z+d3640x2MHQZYxRnxw11dUsWDgX13FoPNqUf2+MyRuYJVSPvHsFIsYq8riaCuZOnczHr7mIs6ZN4iPXXc3yBfO4ctkSvnHHLXzmg+/hhqsvVSYn5Bd3P4R1MrNmNmB3gblsWoxvYb/AQyYdcGhfD4cOtNHXHdLRlOP4oUHmKCD7vlUrh1DAKycDG1WmbLg/Sy4d4omIQMJOpeI6Yoji+RHqx9Ww7IwFpJIprQuM0fq18EDMzshZdHf26gjxBKUFBcxsmMqSuUsYN66G8ppK1iurcM/TL/Kfv72bH/zurwI0OUaVKQwVnNu7utm+dSf9Aj5joCDajbWyiDJMY9pRuxHYtX0PFyjLXVlTpZiiSUMjkzBaL1LeANeV+Fx0hcgmRF+OnAzbcV08OS6xNd9eDcR/SBakiCpydvwAABAASURBVMsJIwO3JQxzWmeMiNbpSE5WmY0xah5qbINxDa7jauwQu15rWI7qHNcFg+YLpFahnPyo5kFziB6Nbdvl5GRGx0bVKMQquu/7uK6H60XUzs27AmuQBnBc9dNIyMCz2iQ4GlwSItRYruuSTaeJeB62iQXb9mtJGWWyc3knmdMIokOLVXfEIkI5GyPjcnQP5FDl2sh/Nc84ZDKOaDV4ymzYtsZxkCowKPnjBfgueNrpK1GicY0KZDX2qGQdVVAYG+qm8+heZk+fyhRlYSomjCdbUEBRVRGxAp/u7jYcSeuojtxXrXyDV158gTdff5221hYGO3sY6O5naGhMzj9LJOpz+PAR6iZMoKismDFl6XuVzZk1cxZjCrZD0pXGxuMcbjxG28kuNm7Yxr59jXTrdGmqskpjAs/lJaVEIxESyTjGGFw/RldvPz3a4Blj8KMR/Iij06c6hhV8O9o68KIJ6hRkZ8yewYvPvyr55diyYTMf/+hHiMhBvPPOGs4//zwc8S8rRz08lGEon2EPUIwCx8OPRgldn6MnBmk+0UuJjor7uzuISD8Ki5JMVkZ9aNRjOO3jYTi0Z18eELTpKNrSXVzsU5JyBeaj+H6C7Zv3Ewo4dHWNkDYOJ3QsOCr5p0pSyloX6BRgGKQnAdKniEuZgEOnNuweukRUlTaonQLMHa3HKSkqpCCZ1LwhEeMSkUTGFZdRW1xBKJ5ef9VNXHn+tUyqmsKEigZK4yW0Hmuht7uPpqOHSSvL1trcxrPPP8l9D9zDvQ/8hR279nO/gNQDD9/HG2+9jnF83nj7bZqaDtPT08Xp2ghcfdnVLJq3gAEB5lFtdmxwC0SgG/XoEuixGaeo6zGmTGtUmxFHvmZYWZjLzr+QswTiXnjtJVauXcMknUq06Yh0UDqQyTms2ria5UsvpkBA/68PPsSuPXv46pf/nQvOOVuyE790rK79gfyXl7cT1xgm1Fbxrc99Xe/HeOzpp+hSth0/wkB/L9MEuPp05JqSzIrjKeIKJL5ojCUK2bh3Fye72jhz1umQHQPp1m5ljV7a9BZWxlcvW8HyZadz5YUXsmLReWwT6D7S30oon+n4LvFEhN6BbsoVoGbUT+JkdztdQ/10iUeLlGCYP28+CYGpres206cj4bMuPFfyLaSkrJSmgTZ6x3pZOHmhAPAECiIxjHh0/aU3aSOzg5XrX9XGqYpPf+IzXHDW2RxtPMiYAFxFURGFEU/JjWUC3G0UxJJUaP76okreu+JyPnHjzXz0A7fxrS98Tc8fYf7EaXzu9s/xvW/9lC8KJJ57zunMlM2decZZTJ4yiabmI1hw/vSLj/Pmulf46W/+k0Oy51feeoonnrmPN995ToAnTd2kGsW2A8pwP8DGTespKChizvTT8oB5ydxzBV7PpKF2CifbmmmYOAV7UpCRrLoGOjl4dA+rN7/N2k1r6JTdvKKTiXse+CN/ffgeHn7yUR576lFefOFZ+vsGZNMRfNlxIH9dN66O9151Hd1dJ2k90UqzTrRaOlo5JqDRp5jS0dpEW8th+k+20X6siR5l+hLxAnr7BxhTIiErfUrLGRrfx8hHuq6j+jSp8lKVYpKlhZTbE4IrLqazvSe/aZ80bTxXv+cyFixYgGc8YlGfRMrn2P69bF63kkBJm31bt/PWiy/zxN8f4rl//IO2o4doP97Ikw8/zMpXXubN517i9edfJq2E1LBoOXKoMS/bNp3uHD94ROD8KJ0t0iP52lwOZLKydN1DdFeMUWU2dDDGKMbZeoMR4Myk1diBQHqSUZxQd1zHwYJENSWUD8nlQmzriOdpWAe1JlCctMWRHYdqaBSRHAMZZcAHBkYIc/pgQrVF3jzAjh8qyWA0j6fg4Kix49ixyI9tn+W2ELGEwgY5+bIcGaI6yU0YV5tJ9E5jhkaAjHwb1eR/ND19SugNKblmM9hj8rnIccjlamwPo8QO6ueZgIwWGGqitOJYoHmcqCHUH0RPKNocvXM0quvmCDM9MuFucNJqkSEIMroH2KVZMJ3OZCTPHL6SJCaSIpRvsrSIOsQO0HgmRDQYFUcxKZfHL7be1qIrzDdEknDQ1KqxP0ZzqaNmM8bYCn0O8sV+sHTaYp/fLZoKowFsc8tLV3HfGIN9dlwHz8pO/A41Zk4YIa0TqlFhp8GBPvp6O+mSDRyX7z52+CDNR1QEvk8KhPcr+SSgQtxuLLTOmHBcQr4hVVCGVaRBndCmxW8n4hOaFMmiCoHkAq3dCCvkSKcz2Mt1T61DbJZLlEyU0AmlW4H0KCn7Ou+shZw5r04xpZAhgXTHGHOKT+qtRzZtXMWN17+XZ598ku9845uqBWNODWqM+dcz9hI3AgnaPhpz6l0gYRcIwE2bOokRHUelcxntyEf/1c8YY5ur2HlDzR1SXJykorSYRZMn8Z3bb2bh1Hrc9AhD/X0cPN6sDMAuNuzexz9eeJWuvl4efOHlPGj93d8e57iOoXzfw2puUVGxgvccKYqHJ2EYHNKZrIDMsARkaDzUREZZQVcMdvTedRTkhnICUz4ROZqswFpRYYpZs6aydNlCZdYH5cB65QAMFZWlxJTpAYMxDgUS0Ozp0znnrNO57qoLlf2qxJDDCUYEBAdoVmBMKNPcLcdYVJKio7OLLgGrUMfvPQJEr772FpdcslygzcURyGsVcFp82jzNkZC85SxMlObmk0weX0nU9RlW5qDPJAj07EcSuH4MR/QH4n8QhASh7ZPRYWbIiJyNH4kAoYw4yPM4Fo1q7Jj6+apTW73Nyol4noPrGLVE4zmqVS8rI9W5/1RmjJsfQ28wxmiu0D7qHpDVhiZrHY7j4KidK/pcx8ETP9UUjB1T7xxXj4bQOjm9d0woOgICOXlHn121c4xHTs5TlGjXPobruvqMZBjkn41jyF/q6ykoOK6jOZ38XK4+h3IcRrRgAq0nFG/lXPSUFSiOBIaInFPOg6x45YYBgQBZaHXYdRkTH1Gdweh9iJqSldHY9wOjIededAm3f+IOPvzxTzNO2cO+gV4O7drH3jXrCZuPcXzXIfpaexgdGGSwp18bxDm877JrufWDN8mePsQZi0/P69DESfWUSC8cYFxlNZ0KhjZoxhJJ0jLIPTv2UZAqZML4ehzxxb4LRHtBYTHGixC6jgJxP6tXbmH/nsN0nuzGfj1qRAHL0zqyoznGT2hQBiZkqLMdLZf23nbipQkaZk7kwL5DvPDUc5TK3np6+8jlXDyB6WYFtVdefZ0LLlzBzl17ZBNRbSYL8ATGRpTZGJXTD+SAxnQMndYR78RJE6iuKVd219dGPCkHPoZntCoDpQrS9j+FiCdSsqsIxYUF2O+zNkzT/AcbSRQVEiuswCsdR2FdLb1DHiOmgPd/+uPMv/hSLr3lw2QF0GLJKLW1VZy5ZDFtzcelOxlkKkQ0x6SGKuqriplYVclC2eEFi5Zw1uxFVKaKuWDhcmpTtYwrrKeutJ7KgnJqBKoTbpzFc8/IZ+RefvslXnj7OZ59+1meXfsK+zpOsOHAbn7ym19RWz2V1vZODhxpxCtMMiS/YP/zmJx0pbCwkFtv+gj7du/lqI7He/uHeOKFpzhv6SVs37mDy5ZfzNe/8EXqlIEzAgP2L2VlpG8ZZcu6T5zUxqpbjjmCoqV8RZrrr7iGmsoqHhSY6tRxaHlFJTOmTqet4ySRWFwgNKVM8z52HdzK+cvOl36N8NMf/4b7H32Mi5dfxoff/wFqS8uUHUxRkiyhQAHyjNnz+Oj7b2bthlWsXr+RTmUxB7TZsn+x+pzFywil5x3DvcRLCigvKSUVS0hOPkbriyWLWLV/E+MqxzNn0ixMAG4kyqBsYeWuLbToRGPe9NlcedllPPDw3exqPIQv/51Qdigei8vHROV/obpIQFkZpb7hYcGLgOLKYpqV2S0qLaC+tJLG3btZftn5FBTESUioCd+Vfwg43HZYmzOPaTXTCJRdP2P+Wezcs0kAs4OSglKOKkPsBC6fuPnT/OK7v2LZaedwywdv59tf/T4rzr2MuTOW8sH33s6EyimUpMqYoIxVaVGJbGuYrt42Dh/dr81QE6++/hQvrHyMlRueY7o2Mls2rWTXvs3i+wnmzp/PhSsuU6KpkQ3r1nDO0uUsmL+QYR1DV1fXMn7cRKLKiI0qGzgkUGn/5avd2ni98eab7D20h5fefp4HnrqHPzzwG43/JsODaX5352/51vf+g+/86Pv81w9/wI9+9mvu/usDvLNmEzt2H2Tv7kaGB8a02RiUX4K4n6QgLvuRDxhfWUml9G68dH39qnUcOXiM8XUNAjlZxdaQyrpJlJSM56Xn3+as5StYdu4F2ggPE1ESxVU5eqKJyuqq/EmC1YlHHn6QH//iR9z5pzu55957eOixh3lBoPjNN9YqEfAGDz/wOC+9+Bq92uQf3HuMJmXNj2tjOKBTjtHhLKdfsIylF6xg5gJtSE6bT920CaQdQ0p2H3qeNlcFVFTXs//AEVpbWmk6cpQ+xcPjB/azbe0GDu3ez5o3VzOs2DhfJ0c9LT1sX72FMeloKD0LBdbGFLcdjWkE9uzdcRyymUC6ZeShAUc/JsRxHTz5fozBUSxDVyabIyPbM67Bk15llYAxxiWlBMi7AM2xwMjGa40hg9CM6mh/5PhFAiPSW1vv5OcxIJuxICoXBISyE2Np00tHhBjHxcnP7+G6Lkb1wt4CmwZjIOOCEZ0yeEIgl9Vvc6qPHctW+mqXivk4JkIyHiOMBuSMEV3y4wKSgeaPqo0r/BDIn1g6AoH3lCfSVGc0iINhTIAzp+fW9hF6+gKMstxoLpxQMcHFxyHQZ19xekhr7Oo4wkh/O9nRQbKKzSJPPwZjUNEvdOmWZ5NwhpWBlq9J9ROgNugKCFQZ2qJPp37CPJ/ss623d2NEpdoYowFthYp9ZwsYAo2PLvs5EJ/1+K8x7LMxBstfWxzLY/Ea9XMcV8SAozpHbWx/G6NsEqG7q51jAtmNShof1unf0X07ON64m7YTx7CgPC4cp56UlFUSLyjOF8uGrPQnED2u62DHNMZofIglfM1oRBd4ms91DIloWvFgvxIS/TT1DIL44tTV1Un5PIwx2MsTsevWvsVnPv5R1q9Z8696S6x9/24xxg4uBVGFMeZf7XIiqGHiBBl6IceONDEiYzTGqBUi5n/a2/GMMfk6kc4UZf6WnbmU/c0tbFfwjxWmZAhR9jYfZePBAzzy/Os0d/XQqaOm0PPp6x9k/8GjHNHRutavRRsFoTjDQ4PaaWSw67AG193dI2XLUNdQhB/PkkjFqagoxvbJCiikkvF8W1wH40IkGuGw6F63bqueXQaHBzkgQB7RkXetgvx5FyylsDiVX9+8eTOZIqBUUVaEUbYxq82Ap6yn7JiNuw6y8tU3ec9Vy7n64gtYvng+FWWlZJUxGxwYpUxZmzlzphPKKRjf50RzswIc+Api3QocPSZKbU0NFcUlRCIpRiigI+0yioMWi1GtJQFVAAAQAElEQVS7gAhhziA7Qr9FQxbXcclpN5sLVSN2S8bifYgxBleyPVV8HNf7Z79QemAdlpv/bOVis8GuaEJHTYG8TE6GnRUIz+ZCQgFhY9RXwxtjxzwF1LMCxGInnudjd8N2sFDOIASsE7CfbTEiP5COqBrr8OQryeVpdchpLTl1CNAvFUeNDQZXPEJz6YeMdtl52tFlwNF4eiK0Boux/kNFd969QpxAI6r4kvGoQGpasnKdECMHjNEAemfkOVxjCKUYnu6eddKiX4+MCZivW72aRx56iKeeeJxnHrqX1qYmkoWF0iOjZRm6W7soK63OA5WExtu+fhMP3Pd37rnrLl57/nkaBcLtX8js1Q56VA4t0Ni7FGhG06OMadfthxD1faLRGFu2bKa6ugJHPC/UZxFAbXUlael+JOJJRzzNG+gYrI2s5DMoUG1PQFraTxKNe/TKTvp6B8QAlz49i9HEoy6e73DGWUsoLkxonRmBlQGisZjkb/L3rdt3E5H8zj5rMceOHqS6qkLBbEwB3qMgEZVeZfGkf1Hpnuu5GMeOmSMec5W17VEwrRRdOZGbZlB2kw6GmTt3KqctmkdxRSG5uOGym6/lopuvIVE/iS4nSUzAp0+b3URZGR2y3WHGGNCpwKgyuSdbmpg2tYHTF87n4iXL+MhV7+ET77+JT9zwEW79wM189Qtf4TO3f47LL76S6soahpSVHRAv1uxYx+oda1mzex1vbV7JzgM76OjtYM2GN+nsaae7v5dRbfqz0gG/MEVcgKC8tkbZ6uMCZxczqJOWES8kIdA5bsoUTr/wfGaevpCFCxcybfJ0XnvzNVavWs3ZS5dy6NBRVm/cxDHR2lA/hR/+6qcKaEN89Ytf5jSBhpwyUY5nKKsuZ1g+yxXPIvE4JQVFfPa2T+H7voD502Slv6F0cLGO7AcHegVmWulR5runt0snDaPc+9jfmVA/gSJtNqrqawS0D/H7v91NJJbksgsvob6sCj/Mcf6SpVrDBaJpjTLdm+iy32d2DTZJEei494qLLmPH3j2kPY+uzCA58aAwmsCXXdj5s25A62Avu5oPct7cs5TRr6G0uIji4kLKysp5e90qOvs6aek+kQf2I+39xHIelSXlWlMhxckCxulZyioQLp+mwDWxqkb+Lo5JD5OU3g8py3rjddeyYPI0JiRLmVlSz+zy8cwpm0BOJzo7927Gl38qL60hkShizswlrDj/Gi69QH3mLGN4ZJTj8pfWz/b09dB04iC7D2xi4/ZVrN70Btv2ruf11c+zcds7nGg7So+AQ04g2HddJV6W8t4bbiGueSvLxrFo7jksmLuUSy6+iojA7NTJcygvr6JYYLyirASMwYn5ksdJevtH2a2N4R4BxVZtnsdkK8OS5xAuBw4e5eixY6xc9RbrN25k05at2L9HYTejXW29lKbKKVOWrFIbymn101gwfS7nLFrKhcvOZsUZZ3Le4qUsmr2QC5eexbmLFrF0wWnMnTlXiZUG5k6bQXVFJalkUqC6kX/77BfY8dZGTuhE9ODmHax88mW2r14H0v/nHnyKzWs3ieyEbDHKqE5k176zVuC2GSN7O++CS6mVngYUUjNpJssuvpjFOhWdJ11efO7ZnHHOGZyupNKsOZPl3zzWvrOe9hPddCop9OqTb9AmH7N69Woef+xxge+XWPPOBvq16U7jQCRO1vgUlVdIryLMWbiIsy9YzpRZs5h+2lwuf//VXHDlZZxzyUWcrZOKUemjpc2X/4gpaZW2KVrkg2ULOQnXIcAYA7pn5FM7B3Jk5Z8D6bn1n/FkhMqyYkq1US8WaE4WJEmKRxElA0K1R+M4jqe4B8VlhZRInrZvqP7YYY2Lr5gQU3EUg+xUxgmRSMW7gEBz2TGMKMi/069QccnWh9JjWxCwQnW23iipY/TZlb0Z2RduTJrh5pvkyGFPT207z7N1GlVtLR1GvyKy/aivuKq1KmDh5sBTfHIZxY87iu05HI2rqfSMaMuRtYA64uc/R0WbjWFZ9bFL7+7PsGZ7B7FYhLQwmASCpgFHY6ltKN7YdWSUNLK8ChXjXexrR1NYKtHSQ9Wcutv2ofjhilf5StFrHPtO8goMaEyDsRX5fnrSHdEZ8O5lx7DP9m6Lff6fYttpXtH1P3XgiN53P//vPsaYd6vzd2MMxpwqju6WTtf1cCWHfHFd0RMoFGa0IR2mV3FgSPGmu7sbC6I7Wk5w/OAeThzey4B8ipiAqz6e7e86eToKi1KMKrE0Iv/jGlsHjuhr6x7hcEsve5p7GdOJkKpwFiobNGv+7DxgMcYg6jD2DeQ72cW8W1T1f37soMYYdTH/qi8TeDx46LCyJZvZtXMPxv75Zxvb3hZjVKsypkxYTsrYqSPYN7Rz/8oPfspXf/EHvviLe/jSz+7i3idfJcg6jGgxOSGwls5e7nnkeR3LHaesrIJiBT57RB/onTZvAqetAtrHcaSAiUSS2XMnyTn4Yig6LhhlsC9DeWUJx4+34mj+goIEaYGXQTGqWjt6YxwxZlSMzpDNZjCOAf0cV9a8s72LM89ciP2qSXpsmJM60n5n9fq84roSQCjDTEs5EwmHzqEB9mzbyXe+9QUuXnEOFyybxyc/+gGM75N10XqGqaupJap+GT9FDwVUV9VjAh8vWkCvk2LYxBhfJSAu55Mb7qEmMkbFSB8jOtrDZolHhgSqs5Y8lRBrDsgOfKWYHBm94/h5+l3HwRgVxy4lxLNbYxmFZUpOFmi0h40IvFnlC0S/lbWLQ0T9Io5RswArM1sfCpBicvlxDQbHqKWKMfaTPrsOqgYREuo3qg+sYDRPLpdTtZyV5gisY9P7wLYL1VIOIieHEuqz/bHOIamAnJOTQPrhapy0jmTs8Y8o0ryaByO6DLoRavyM3ocC945xbBUElidGz/pskMMP8LRRcFXjSlauxrR0iF3acUbxZUBROeShNAymA/rTIcZ4WOdjv9ozKIBij57GFLy6W04yc8pcqqrGqZ+LL2dsxNMpM2eKmwEdTUcpLSqmulIBZiSrDHYf6eFRhgdHFGwDhofTiFTEEQW+UU5Iv5KxqMQ6ipXjhInj2blzN7Onz1CGcpBRHXeXpIoIFMBCZfGKC+PUTaiisrIU34UxHYmlR7P5DaRxQ3q6uyhRditeXMbkGbOZWK8Mm04sBpQRTQdpPv7Z29i/7yAFApXJlJ03AwY8AcBnn32eb33rG/hxl0nTGujREX7Ec/AkJ1fCqR9Xol17hCIdGYs5jPSOsUO6PqwNQmFZUT4wX3zNxVSOr6G4uoQVl1xINO5SO7GWykk1+MUukZRDVnqRUfarvqSS0+fNYLnA/NIps/nAOVfwqWtu4fqLr+HGa29iUu1EFs5ZzLLTzxHgqaStu511Ozfw1CtP8bfH7ufHv/k5P//9b3jk2Sd4/JXnaWxrZ9uRwwzJtsZUYokE48aN562NK4kWCZi0H+OsZecwrr6epXMXUaBNgiddj8cLObR3L5euuJi1O9eRVBCepczvsaNNZHQSMmfqVGbNmMlwdoyDhw8zecpkhgXAjze3CqTnuOuReznjtGXEI3H+8Ne/8vb6NXzzi1/jSoFyP4S4eJ3SSd5I/zAp2dsnbvo4e/fv46kXn6NJYGVIG4KYAuvs6dMEfHeSFa99Bc2s9BoT6gTsBHv27+HjH/0YRWUJtL/Ng+a/PfoQB5U1/vANN/DxG29mwew5vPzmq2zZuYtR+bax7AiOE8iMslSWFJMT/bv2NzLYPya7MZioRzQaoaK4lGQqieN5FBYUcrDzKDIT5k6YSrX87PjyaianKhnq6WDMS9Ob7cekfL7z1f8g3dpJVL683ItSoyTApJJxFMUKdDR6NpcvvZirFl/CRbPP49YVN3Llkiv5+mf/ky/d8XUuO+cK5jXMZ1zZOAq8JEa+4WXJ9fXXX+DJ5x/ktbcf59WVj/P0iw/x6JP38cBjf+a+h+/kwUfv4vGnHmTlqlc5evwg8XhEWee5LJp/NqOyj/HjGugd6JTOnMusaQupq59MUXEZbiRC/8gAO/bvVkY3S2d/J6+uep7HX3iE19a8xvOvvMB3//u/+PXvfi1A5LBbWfVNW7bxwx//iD/+4W5Wr9nA2o1b2H2okWH5Fy+eoqC4nFkzZ3P64sW87+r3cJs2fddedDkXL7uAydUNuFnD+WeexwXnnMf7rriWm997PTdcfS3XXHYlZ52xLA+a68vLiMobnDxxgn17dvLW66/w6EMP8Mff/Yb//uEP+f73fsgXv/xvPPfSi9TUjZOpOhRJRqXa8Fh98+Qjh5WZK0/GOCZbXPnY0zzztwe45ye/44Ff/okXH3iCu3/6R56652H+41P/zksPP8P+9VtY/eJbvPnM6+zbtJeTh5sZ1glWSWkZ8xYuYMUVlzB97gwWLJkjHxfnkiuv4KoPXsN//+knfOILd3DaGfNZsmwxi5YslA8b5MTBJjIDw/R0t9PV103NuGrOF2C/8PwLqaiupnbCBGKFBVSNH0+BNrJnXnABtQ0TmDp3Gtff9n7VVxET/RgHX3EkGjEEUsCsYoDnutY50dQxJJ105CONeBAyIFvq7umlu6ePnp4enQb1K8YPgHyVbZFWQkS5GhKFKSbphK2ysgTHBGQU261fR3YZRlyysi8NCI4jHBQQKJ7kw5VtEIQaLtA7g+N62CuQrML8HOTb2mYKueRUF0gWoR3MGIzno9CG0bi2n16raUAoGhzHQGhrT5VRGww0V05x0HUD8TxkwDXklCSLZUKMcRB8QKzB+gMRhQAAOFHVGYxil02EW7pCEWMUB97Z0MTwgGgXE3KKTI7jqkuanPyBHcPVfGOKc47nyvc7SuAZHANGhIVoeFv0OTT2FziKA67raOpQLfT5n/X2fZhfXIij3o7qjeh1HYMxp4qG+j8/xpj8Z9vPFjj1mf91nao/VfHus73bcqoWjDH5wv+6jDE4joPrerq7Kk6+ja2zxYJlX/yyd/vZtfqlFYVKUqWVcMkJX9kVuq4dQ+NLDp7WPqjEiAbCaF3oyklPAq17RDHe8ivQBsPznTwvnenT5/ORj32S933ohlMMU0PD/1zG/POTvanYRRmjBzX513P+s5GShfT39zM6Okrz8RbRcKqdmuZ/jDGqE7FatDEhk8ZP4Pr3XceFZ53B3T/8Op+/+QNcdv6ZXHfxcs49cwmuiIxEXTzfwy4mFCBr62gnKwdcWVXBBBmL61imkZ/bE2i0xRVDepSptv+cVEVFCbG4x2DvqHTJkTEOEPE8knLGw0Oj5KRcBTL4xoNHyaRzefAzIhAkNmiHacdFCudj/w3st1auo6Ozm5yMJwizzJkziVRBFE/qFLfCyWQI40kOtXRxwfnLiPhato60aidOpWUgy87jHWRLyqgdP5EZAmFdbV35vo7Ac4EbIaIgHzcZJnlZSvtPMnayjWhhmYLFGNHsECYYzgOcQNmXMBgTL3OSmS0ZO5GeA93BkVG5UgarHEhh06mqaQAAEABJREFUbGUQBDhOSMxXjZ4DGV9Ogdeu33HEQzWyBqJb/ifE4HoRFU/jqo/a2/HUVIFY8jBgjNHochS5EPkCPH1GVyCeBvJM6oLBJafsQ9Z+BoxxxS0ZuGWwGrhWSaUL5IvWohHT4hm67HChaDbq4bkRfNETjca1Ds2r/oFdx/8qiCa7Lluwl+iwdVmN6ajYTECYy8gtGtw8aFatUSfxIep4ZAQ6Qg/pEozpOS25oH5DwwOUlhfRJ92WhBkJYffeXdTUVJFQhmRY+jJx4kTmzpqDSY/gyjD37zug7E6bTilSyjZXUFJaiic9tkDJ05oSiThRBfqIF8FxxRPXERgvVfsSZYhOKtPcS5GyZtNnC8wNj+VBZTTmYk9UPAOBNjmO9FgsxHXUXwv1NMbY0BhnLDmdwsIkmdEh2rQTt5tHS2M2nabrZBe//ckfsP9Cz6A2gBMnTxAv0CoRHQ6IO9/9/ne48JIVLNApy7SZU8EFXxml0poixk8WaKosxo36LLnwLC7/8AcpqqpjODPCwHAvOOK2SVNXUcZZyjS7AtAR47Jk/mmcOX0Bl84/n3OmL+ZjV9/ENWddzrjiSq6+/FplpU+nrKCEXmUQtu7als+4btyxgQONB2RzrTz70j944bVneGPVm2zfu4/jXb20i+9tAgMnO7sElEYZN2kStQK8o6Nj2O9xlkZTVBWUs2PfbiY2zMRuoDsHeukb62dIPqrxxHGm1k1mfGElz/39Ec6Yf7rsfAAn4eNovUUCGQWSz8SCCtJ9Q2xr3EPJxHrmnH4aU2ZO5tCxg4zI5v1onA07t+ez4mcuOwMJR8frT/HDO3/GksVLuOWDHyQip53UuDOnTuDjH7yZDVvWao0b6ROtdpM1oM1RieYbGhrm+PETZGQD8ViCpMB4xI8QCWM8+ODfmVw3nXOWnGVFIt8VEJUOHDt2hGGBGiMpdvacYGx0BOM4GOmD72ot0g+ZC3NmzmLj9k3K6hUw0NOrTVE/sYiCP1mMdDYptF4UjVKmzUhFIsWRloPUFFVQnyxmYeUUek+2cNWKq5ha1UDYk9aG8Ii0zuWmaz/CsklncFr9acyvn091YY0SB5MoKa4gkx4TT0/S2n6E/Ye3sXXPKlZtfpnVm18RqH2WV99+nn37t9LadoQByfLmmz7FFZe+R364n1lTFzFp4gwuOPcyJk+azsQJ06Qr17PivMuYO3suBakCjjed4Jnnn2XTjo1s2LqaRm0atm3fTF/PMH954B5+/oef8bPf/Zzf/vl3/Ow3v+AXAqsvvvIyK998g9/8/Lfc/fu/8PTDz3LyaBtuxhBVcqO6uJqD+w5QlipmiTZfl567gg9d+x6uEEi84YpruHLZ+cyvmcjkRAnTC6uYVFjOsgXz6dJp64a33ubInn30nOyk7VgzR7RZ2711M6veeo3nHn+UB/7yZ/7w65/yu1/8kJ/84Nsq/8XPfvRD/uPb3+W/vvtDvvO9X/DzX9zN3fc+zuNPv67TkY1s3XWUxmPtHGnq4VhzJz2Do/Rrcz4k0GlPPPF9gdIkqeJCkirlVZXU1NUJTE6krr6WCeNrmdJQS8O4Ssol2wLFhgQQVfzr2HOA/as2s/mVlbz+0NP8/cd/5tf/9t98++Pf5NHfP8YzDz7J9nUb+dW3fsax/Ud47qHn2bNhL+MrJ1FTWUe5ZNxQW59PAEQVXJYvX87+XXtwpXBj0m37F/0HBgeoqqzCMQ5xJbziOrHp0EYgVVQkm0wL6EFBaQERnYphDLnQkIxFpM1ytHJwcvGokjGBTJkF1u8btXEdB0fFFYDyxQPHdUgk40QinuJyIp84cAV2xmRT9qslwwJNo2NjimchRn/QDDYR5SoGBaLXxsK4+heWFGhzmRS9BkSPMS7GFs3lOJ66WZtx1FuvVYdx7IOKUV0o3BBqDvUVqja4itmoj95pIUaPjvoYjJ5sQU+h4LRDRglCmaI+O+KfIRoiPjiklQwJtdEIxYtQMwRyGNlcKE8d5u1fHRTasmhS/YQEwkloTe39I7yzox0/JlpzozjCFRYD+OofEc3DwjsR3xO9ObKyU0eA29FgoebFXqfIU40+GMV4G3hccF3bSnX6sSFWN9XphVoafTCaW7c8Lfb+/1aMMRgj3vxrUrsMrUG8ClVnZW3v+TFM/nf+l60z5n9VqNbW6Zb/sc+h+GCbGPM/4xtzqo99bxs6jsOpIrnyP+/s+0CLywm35IT3Qj27nm0LruNqbaBP5CQHO45ta+/DysyJdJxbPn47l1xyNf/9819yzXvfS6haY4xtky/GnHo2/5zUGJOvtxPbYoyI1qQSHeOqyv/1znVdjDnV1hi1EZPsAlzjgIonh3+itYWa0mLec93VRJRCP232VAKBnIaJdew/dIQxZYQ0CO8Sbe+OOTXm3t372L19J5aGWDxOXV0lkxrqmT59Ko7j4su4+uT8W453k9NWLqPjZvsXBzvbenB9R8ApraxZjlkzpjJeu+tEIkIsKmMWHWllLG2fUEqsyckKGKbVPy1FLC0rIiNGW1rWr98lwD5MRIadU4AbMzDmJgUyPObOn8WgHAq6CgTc0wI10WAU+vrwhoYoK4hTUlFGubI/tW4f6Y5j2H9TtvlAI0WRALtrNeLhr3/7Jx6673HichxIlBkFaKswGhZj6bPmJd6GMhb7MeK7aH+B5zqYICTQu0AyDWWUVkZG9Ri9U2PjGIwBY/vqwdV8xhjVGTmnmO6OimaRcwpBz/ps+ziAgZwyedlshlFlK61+Gce+CO0rTj0bQtGQEUD1XB/HeDiO9EJj2H4WAATaJBmNlS+upTAg1I5+eFR8lQx90ZQRGPa9CEZ/QhmLHS8rPbHFrg11dlSM1kpI/rL1Yf5zoPWFePaFPls6Q8sPP7CcQxQyqmxbVgYUiLcRtYl5ISk5dhA9Gi+THqSyIklBQQG2XWFhIS++8LyO6vsoK6+SEwyZO3deXp+C4WFi0oVYPMGYso0dAoADyiAP9rRjx09okxfzNLLmMXJWoeQSjcY53HiccfXjKC4ro1VBOerHWLduDStWXEhEmcDBgUFmzJhmvQ4R6a/ldCyVpKezj5jauq7BFW9LyyrIiY9tOm5vb+9gvo5gHSfEUSavKJlkRABs6rRpRKMxWppPCmQliUQdYiIqLeeaVGBuaeums6tfoC7BLbffwkc+9xnu+PqX+doP/5Mrb/wQ3/7BdygVD85Zdiann3kuM6fP45w5S7l80flctWQFVy27DPt1jU/e/BHmz57POWcup6qsllCZk47Odo42H2eDwE9/7wBjckR/e/geVm5YpbJWZQ1vb1xNKlXCUQGTLTu30tXTyZxZ85k5bSZXX3ppXr9z0jsxnjBq8CMuQ339VOnUaUSgsqZKwCJZAlrPnmP7SYs3SNKDOhLtz43R3tfFuMp62gZ62X2skerSCt5zxUVccuFF7Gs6QFKALSt77Zf9nnP6mfR0tNEx2Jm3V8fAlClTcJSGXnzGQi65+kLiBb547/POxjWsOPcCSgqjyrq57BBo+eMD9xKNRrn8wuW8/5pr+ND1N/DaytdZvWEDY7KfQPI3uNKrgHpl9g4faWRE+piTXYyODeF6LiVF5Rzec0SZ8iNs3bOZy86/jKriUpBfK5McbnrfhzjWdIw3V71BWVkVN77/g0xvGI8itUqaQJu9ifb78EVJOjtaNE8Rp2tjcMGChcyrbeD8hUu5doXAqjYN7z37Uq5cuIIZJeN56amn5Yf3MGfcHA7s20NFVZV8ZJzu1g42rV5DuzZtaza8wYZtq2k8fpAjKocO72bTlrc5dHQvL77+uEQwTFIgvbKsmol105g+aR5zp5/OhPoZ9CrjOG3ybKZMnkNtzWTKKmq1pFCWGirLWMyJnlYaWw6zae9GmjtPaPxjPPnCszz67NOs2bKO9ds2smXrTrZt3s0rr7zKU089g/1PSwalV0MDIxw/1sKQ5og5MeJegpryGqaOn8K8qTNZvvRMbnzfB7jt5o/yUenpuZLzpcsv5D1XXcl5Z54F0q9LL7iUJfMXUl9ZTSoSI62xju47zJ7N23jnldd54R9P89QDD/PQ3+7lT3f+gT/99vf89Y93cd9f7uX+e//Kkw8/xNuvvcR26fa+7Rs5emA3J5sO09VxQhubTlB8C+UbB0fSNCkZ09HRz9CQ/OlYjrQQZFbOSm5C/inDsNoMDY0ofAzS1NxB78Co/Ak6cdU7+ZlTMQlpuUGuTDx0CKX3fiQi+4gQTcRIFhVQWl5IRUURtdXlVNeUMGFCjTYt4kvDOKZMGMf42gqq1aY8FaGyMKYTHUNVSZKUQNeu1Wt58W+P8o/f38vd//0b/vDdX/Cn//4tb7+4krG+Eba+tZkn7vkHjdsP85sf/o67f/0X/vLbv7Dx1bWsUptDuw5yeF8jxw4cZf+OvfS295BWtm9YGwUbw40xWJ8YaN1y0fK+dj0h1kYsAK4ujoEgqDFGd/JttVD5lQB7Oa5LTpsNvcjHHTuOqzqj0j84KBvL6ZUhIp548tFGzPXciGzXVX1IVrFqVHY/OjLGoPytXmt4zSUQb1AbGb/juophRrTZelEjLIAuR7x2HQcNRGhCjOgMARtaPet/tSDr67Oya7lnzKmmaqBG+nHV2Ai4jY6KDmEN1zbQWsLhvlNzqY0xBqPY6Bg1zqH4FUFk4YhQT3OHhBgVbDvHo0jyPtI6hvGTuCaNF4niqJ2lVftp+rSxOtgyIBpy+bXn0lly8kdqpDnBABZDoPGNMTo5zZCRbob6rB/sZdvYLqF4Zz9bChz1zNer4l9xWM////zYsf+f7YwxGlG1/5xDTyJJM6nePts57N0W299+tndbUE/7GV32s322xT6/W1AbYzSH+Kob9jLGYNvZZ8cxcqVZ7DrjiQg5ydza5phwIf/si65ATMnqXSaTE/8koEDAaWhgjC9945tMnz1bAwQYY9RUPFfj/IP9FZKv1/xYoqyQ0FWQiFFTUsiUylLVq+KfffWUb2/vtq2tzknhKioqwDgy8jIuuPBSpin7cKKnn7sff4ktB46wcstu5i8+jdlz52tBGRyH/JUSkKisqcQqbkRAQIOTiCcUcKdx+sKFxGMpjh1tzre1TIhIexzLFAFi4bA8bQZDVgobjUWZNKmefmUh58yZwoXKvoUyIMu0/ABosaFU1d4C1WictpMddClj7QlIo7ZLli7WEWMp6TBHGCvBfgcsJEbUcShIusR8T0arovmqoyHTqkrJdJwkHOmhuf049/ztCTqaTwiY+4QCAb/4+a/YvGYzvgJxRkIbMSZ/RDhr8hRyToSMsuS5QMQ4rgTnSsAZERbiyNhC0WBBakZOKSPwEIoB+bVoDRqGvOLrwcrBtf1VQr1ztQt1XAfjOGDXqpKTZ3ZdV7wPsc4p0LxIqUO1N8YhVNAJ1SardQWqD/RsvABH7xyN4xiD63qiL8DIY+RCGbWGz0+QVx5DRMDOGCsNtTF6o3Fy0kOj/mAYU8uQCYcAABAASURBVGBJS2j59UpnjOg0jsEYB8dxMcbga7NhHaSrz45rsNntQG1Drd3k+YQcRYg96stocXHji3Zw9CduHDzHxUiOgfrYohsu6iM6CNx831CfHa03p+xoRjyurathMG0INX8ikcR+FxrJqq5+Eo2HDjOojPGAHNaoNhu+5xNPpTRmAJlRotJHCUK0w5jkjdZjaY2KFwODwyRkR2MCVaERP0TM6PAIDz30MGcsPYvmpiYWn74ER3woLE7hx30cH4pLihWcxvC1FiuHlD73DfVRrk2uPc7dvf8AcY0/Z9oM0gKdI9KNWmVNAzn7iJxEqizF8kuXU6xgOnnOZFZccymXve9qNm/fRok2hBMn1DJ37nymTJrG+Ko6JtU06Ih7PF/+1JdY0DAPfzTH6bMXMaGyDgt2Dws4rNr4Dvsbd9F4ZL8AcgGPP/MYz771HK9tWcOW5kY6dPLSL1qmT5jJiZaTONE4hcpoDWm9wwJFK85eTsTzOHD4IIWFRcpQ72Th3CUCUdvJSU8+fvOtjNPxuSd5ONJJPxZjQMF5/859sqcmZk+cLNuLcqj5CL74r/0SRjJKS0+D0GVf4yGKU4VYufUODPDnP/+F2TrOLysq03wxKnXE3iCAetasBRxTxrxvuJ9F4v1kHWeP1ylFfWUlEeme/a720rPPzG9eEsk4Ww/skhySrDj/ArICs6NaY1d3X/6rBeNqapmnTcb6rWtYt34d7a2dknAWG8h8P4rdjJUXldLd10O8ICX9kg6EocYZEw3H6FUmf9LM6Tz9+vOSeRFzp02mMhXjxuveT2PjbrZuX8vY2CBvvPUiIyMDfOi667nhyiu57YM38I3PfImvfeZrLFl4Nt/64nf56ie/ymdu+gJnz1/KYSUoUDZrXG0N1WWVrHtnJfv2beHgoV0UJn02apPz099/X5uETZyUz9q7fyt7BZ4n6GQA2UlbWytNx4/QfKKJzs5O+dSZXHj+1fLLKVJFhRSWVDAisNLW1cV+Zfi3HNjGW9ve5IV3XqJLJybrdm/gqZVP88RrT/Dnv9/NG+vfobmjGcd1aTp5nL7hYfYeOkiHjvsPKOlw7HCzTmHacI1LmU4jJo1vYOniM5g9dTZnLFzCCoHjlID8ghlzuFCbvrMWLmahZHvarHksmD6XedOnK1aVk4wmyYxlJYcW9uzcwRuvvMHjD/+Dv951D7//9e/4xU9+zo9/9FN++N3v89Mf/ojf/vwX/PXPf+KxBx/k1RdfZKM2vY0H9nCy9bhAWC9BdgRPGQ0/6mCsbXmG4rIkw/IDfbLtfvmEgZFRBjRnWr5lTLwblv9Ma7OZls/OqoSSdyi/Ze9yO/kf+2yMkc8w+c/2lz4yID8zOJKT/vjEYnGi0QRRnZZGZetx2UM0ErHuBXlwlZBQCC+TCfRsQLwNNUiIQ1ZzYhzx08HR3SaXEkpUJVJxCuRnKspLqKmuoL6+igaVSSrTBcIbassYr3hfXVaoDUuJdKeE8mSSuGwy5RqG2k/SLLltERhv2rmfVx9+mocFyH/y5e/xi6//jPt/dR+vPPIy619Yy/2/uJ+dq3ZzZM9hMgJ3YRCigyDRqtU6DkEuANluWdwg1y5adcfgOh5B3rgDArW2thSIf9aHjihLHSh+hOpggLQy1WqMq7X7rq/eGkM88WR7aA6JS3Uhnn0v284pmWNZY8cNBWGz2gDZMXICxgoaGjGnEqrYcYxocjS2LS42rjiuSxiJggnyiQDHGD2Dp42y7eU4LvbSyshJF7Ki31XcD32IJR1c6VAoAmxsN7qj9lHfwxGVYi/Wf6d0ghn1A80tCnUyqBnQMCpGWCgmnzaTvkFoaRslYlzcfF+HEema0dpD1W3ZNwKRUoFzD198tycNNiaGIs5Oa+96xD7nMppHftTSpaFs9alipF/8TwnUON9Gb43JU6Wn/++fd9vYN8acamfMqbute7fYdpYOe7fytXf77t1nY6wMNP//mte20UeJPMBx/mdMNbVdtZ7/aR9KR5AG5V/olzEmLydjjPrrjfjliekN9cWEVt/UJpCehXYCPdu7Mf8zh6pw1EcscTSAR2FROR/7zKdAjf7ZJ0+U7WgLukJbNIYxRs0Mru6TKsuYJCM7eEKgUUQa/p+X0Tiu5gipr6ulqKiIa6+5mkcff4S31m7goX88z8ubGukbcbn1w7fypS9/iRs+dBMNDZO4/PIrmTJtCrd89GYFjjRRKWss6mMznoWpAqrKS0l5Pv0KVAsaxlOQiDNt6pR8dnFMTmxsNJun03ENkYiDBXolpSWix+OIMmL239heu2E7b7+zUbabJX/lFxmKXjE1cFRlCHMBvhTb8sEyNats0Ruvv4PtqwmIyIg9OcqGohi9bSfJyHkebe1i885D7Nu1X8dBOSwwG81licr57dl7UFmW1/GMh9HY0ahPSUkRZaWVjGrObOiRE7gcGx6jp7Ud1xEdYmxWbY2EJopEV5AXdE7zGpPFyLgkTIz947n5NRrjYoyVLxjHlcEVYNeAAEZG3stI6XJSKkd366RCyS8nGj05ZoOLOKASyvhz4kFIoH7GEc0aKxLxyfczodoEOJ6DH4lofNsP3dVHjtZXW+OgS/0D1clRWZqM5gzJIrZi9NaRsqJ3OTnR/KNqLU2O62IdnhaoGgdX41lArS6aQ/No0VnRrBeQHzPQo8GSZdTIaM5saEgbS0SAzXTmjKsNkZ5DpBc+mUC0ZW1jQ0bZmayrz6JdNUTiKWrqpnDeeeewYNHpzD39DObOmcfcubMpr62mqKycsqpK7P8mJ1LwE1FSCQUZyRldUVe/JFPPj5JW4BgZHVVFKGdmHaDqJIfishK6u3tJxCKkkjGMQYEyRo+AWWdvFzUTK0lKt1KppPhlSKqNo+WUlBfn6fcki0Dy6ujopK+jV8C6ilZlrfuUXcwpCLe2NFNSWojnuxw/epSpUyZwyWXnc9GKczhv+VncdMP1fOGOO3jPZVey4pxzuP7a65g6cRrzpi3AGZGUhofo7urkeMsxtgscbdy7hTv/9idlFI/zxs4NPPjWU7y0dSXbju6hRPzoHxyhUSC7v7+Xeact5IKzVzB7ytT82qICoXXV4wWcmuk2YyTVvnH3AY4fPsJ8bbKPt7SyVhnt0vJK6Wucg6K3u6dHgWIuT734Auu3bOKKFZcxf/oc4sajUED03AvPZ0zg6/x5Z9Db3kZjqwB8by994mlRLKFMX6dsq4Ta0jLGVVdJTRymVk+g0ItLZ12KUhU0tzaRiEaw/3xbTXEZW3ZtpKyuSkE+x0DfgE5mMgyNDAtI9efHbWvpoKutXUE7Q2EyRb9A+jsbV3LRuZdRI/AtnCXbHuV9V11LqID00sqXuOCCS7jt1lsY0clVe1MHCfmunI6oT5szVzR2KKPcRkkqQa0SFZMqK5isLHFDRTGf1MnBpeefzdyJU9h3YCfLz76Iz3zss1QqC3vavKXccsPHufWDt/OBa26hMFHGsGQ+qWGGQFGt1ucLmJ5k287NbNm5hk3b32HTrjc53npEOnAJ1dXjGBzskZ7HQApcpNOCxQvO5tabP0VNVY3Wl+aSi65m5vQFzJm5iImTp+EkYtRMaKByXB1F2uT0Z4ZZu2Mzv7/7Tu7++x+UsT7E7gOHuP+pv/OPl5/mzr/cxVsb1tN4soXj7Z2MKqvj+zFyApZRP04qlqJGpy11OgEqjhdQXVRBoYlT4qaYWTuVKRUTuPCMc7nk3OVcd+mVzJ86nxkTplFfUU3SSzDUM0B7cwsHdu3mrVdf46Vnn+e5J57i4fv+zv133cUff/sb7vzNr/jlT3/CnXq+5w9/4IF7/8ITDz/K8888w9p33mLn1k00HtxHV3srI8O9ss8RCrS5qKwoUNwqp66+gnHjyqioKqa0tEAnG4m8PYXyLzn55QFtDC2A7tMmr7N/iINN7TQe7+TA0U52H2pj655m8f0oazYfZPXGg6zbdJh1Ww6ze+8xcoofxhjsZcypu31+txhj5BNOFVf+0H4lce+B45LnETZsPsy6zYdYu/EAG5Ut3rTzCDv2NbP/SBvHTvRy4uQgHV1D9Cqr3K8Tov7BNP2KKyOSgRdNKOsdMpLOYeSI0wLfo8pKDo8G8lU5bewCQrWLKRFlfYyR08kp0WKTGCIIVxtgV/0Siru2FBcXSCeLqaguoaamnIYJNdSPr2bKlHFMnVzLlKm1NEyqoUZg3fIso5O0AfGqV4m1sdEMoRy/MJ9OlLMEmPxnNGda/jNe4OBZwIm0VO3yiZ0cBIp/NlbmRGfaZu/lT4MwJJBcPCHmWCRCgTbYjutIu0OMY7DBwREmsM9J2aBcqWYLiMo/RmW4xgXHGFzHVT354uh3qHGNMRhzqriuh6NYYRxw9RzRXJ7noalJi4eqVZyBUOMEgUNW4NRzffKXHUMUKVQzquTNiHgRU7DwNF6oegIjMh2dkCM+hKA5AsUx+8rejOYDj1HRhJ4dDWrps/F2WFn3TVu2cujwUelCC5FUHLuBy48rBocExLTWkUxcJ+Wh7DmBwodqjdamgeyP0bwa1M5lPwaBeumDbvYjxjE4eq9maoj66Uk/6BK1pz7r+f/Xj6Xz/1f9u3XGSPZa1/9pp7p339u7fWeLfbbFGPN/5gzDwFajYfJ3MJAvIleV4b8K+UsfMcYQjVr5hOoXYnXUvpR50y4bGpNtGGPHsbXvllB8cN79kB/DUZwna3tp1KyA6BVXXcfsefPySum67v/pkO+pdpYgYwyWwbUFCQriUQ53y4C7evNN3p3WGJOfxJXmjGnHeObpp8noSpBsWLt+A5+541OcOHaIDmUmjiqbUZyMMXFig7JBcZLRGFdceSkfvuVmJk2chM06OhJk09HjnL7kDM5dvpyP3X4zdbUVyqbsJZpMsFFHryc7e9i+fbeyJz1Yvto1FIrGZDKqdeak2DkFry56uwdEGwKMAUeUBbH/45y0mHyReoUYsMXoScVxoLg4JYdalB9DpJAqiOHICLu6FZTMMEOD3cRMRkG3nZUrt/DaW5t4862tClojeDEvv25HBpSRYkcTBbITCcTOlTVqM4aj4Dsih2fCDLnhbiyfEQ+lBqJ9TMYa2EfsZXlvRISjkqfULlZj5RxX8wSEsmwjmt/tkBXwzAnsR5XdsA4npx15Tm1C0aJuuHI6Jt8hzPPEfkZje34E34sSatJA713Pw1FbfSQIrPJximUC3NjL0iuQb2nPSa9sPwc5NIFUO++pJiJMemQ0vlZkq8D2cwKsQ0T1IVqV1uQYB2NccnKeapSng39exqiNfvIfQz3YMe0HDZqT4w3yrQM7nK3FlZMNTWD9B67jCOwYtQj1rDVh8PTeEe8j2qAEGs++tSWnjYz9y6qWT/ZI1v5ltjF7jKvscmFJGZ5KzjWSUQ7r7OPxFHEFIlFEqDXY04hQgdN+TcHSFIruQE7T9zwKywrx4j7jx9dycN++/Pr9qC99z2FZ6mkjeeTIXhYumsfRY8cEIgvdVi3DAAAQAElEQVS14YIxHQ2P2OPg/MqgsqxMcsjhmhxV1WUM9XaS7ungzNNOozxZREVhMR+/9aN89ytf59tf/Dd+/Yuf8O1/+zqLZi1kWsMUxjdMICfeHFGWd93mdcoW72frzq0aM8R+JeX4yROEUQ+jAGoUpAoE+IYDlJk+jJtI4Mi+In6UsxYsk311CJTuJHR81m/fhBjL5gM7mD9tJqcJrHc3HWd8eR3bmvfglhXSr8BaXVzKJz52O2npwIbd2xmWZGon1NGpDK4TiQtor2PB3AXij8PbGzfw+pqVXHHhFZyxYD6+G1JTW86XPvd5Wtta6BkdZOHiRUyfOoORwSGqy4vAzWK/Ex/1HCJax8DYABPGTeD5J57h/PPPx8m49I31Uz+ugaQT5/DhfUyYpOeSUoqLS9ixYytBkKEwntSpVRfbBeCk3sp4tpGVHqTTw0Qdj1fefpWCgkIWz19ESgF75qTJ5KT7jzz1AOs2ruEP9/yaKdMmKhP6n1QIQJ8xdyZXLz+fi889lwXKaH/61jv48se+wA/+/Qd87ys/4L++9D1+8ePf8vHbbufCcy/gxJHDvPHaC2zfvZGd+9ayYcvrbNu9lpWrX+LFV5/imZee4OmXHuXZV57g7XWvC+DuJx6PUJgspqe3g8XzLmDJactZOPcsZs44jcnTZlFeWYMFLi0dHVRPqGftltXq+wavrnyFEyfbqKmv441Nb/LCuhd5bfub8vUt9EvPdjUfon1kALcwqQ3IOMY1NCir3UFlaSWJSILykmqKBfJTToKFM+bRUFFLcRil3C+gLllKpRtXSVJhUlRFiplcMR6jk9OWxuOcOHiYwzqB2Ll+K2uUwHjpqeeVLX6Ee+/5C3/83e/57S9+w+9+9Wvu+dMfefD+v/CPRx7k2aee5K3XX2XH1o0cVja5qXE/7Yot/Vp3ZrQfglHsXzRORF2KCiKUFMUpLIxQWpSkQjpSXl5MiTafycKYMu0pfG1yQzfCqMB/h0DpifYBDgso7z3Yys69LWzecYz1Ww8LKDeyasNB8e0g67YelO4fZfueY+zc08Shw20cOd7GCSV+2jv76O4ZZECbzhFlr9MCgFn54SAIsH7PFuSH+NdlMMbkP4XybbbYD7a9vdvP9jmTTTMyOsagTtXshra7d5A2ba6bW3toPHaSfYdOSFeOSWeOsHnbQTaJxs3bGgXID/Lm29u0hkaB/uN5UL7/SLvAeLeA+AAtHUM0dw7QNTCCo01QhfRkwqQJTJ4+hWkzZgg8V5KVHxsSIO5XsiBjQvktVwkMl8BECVXSOcOY/MRwFobGQvoGsuLBMD19Q3lfmc+iWx+p9UGY/2PvfsTF1SIdFblWgiDMf+c46kOgP5YtuawGVr+s+KhmhLkcaCz7bHk7MppWTE5rk5QmVL2a6o42yllytq3GwXGw+uBpwKylVcQOjmSxG4xQdov6YUSFc4qaUHRgB1KdURw08j2u6+LqOad4aoG9jeE9OmHq723H93JEJEKbgUb+NU+HVonqLJ1haNAP2XSgTXsa1+iF9MHRy6wcTCadw8HVpxCprZ5DtEosHY7iVMTN4Xketpsdx97tRsPOY9uNiUebdx6nU6DQaL2BawjtKMbVPRB2OsDepgGS0QiO3gWSIWqnCU/9hLrZopv9MdrY5O+qC8OQwE4qHbD0GIx9lS+hRs8/6Jdt927RRyyNxhjdjf34/1re7WfvtqEx/7ePMf/3s23zbrGvjNF6LY2qNMa2tYV/zR3VumMxD0RvaGWte0YbNKtvqsy3cxwXG5OHRi1HHdU5emVUTv0Y4/xTn8CRPtlax/VC7HziM67rSRGiTJs1w74jFONyEq4x5l+f8w/6FUj4pYUp3HicncdOcKy1C1cKZozaqtgJjDH5iaziz542lVtuej/28hyXk8pKHdhzkNNPW0ihHFxTU6OAapKqinKsXBOxpMTvktYRWjJaxA0f/DD1E8YT03zFOrK98ebbON50khEBlqkzJirw7mTXgcMCn6EUDbXz8XxPwLuWC5Yt5qzTZjFtyniSCmaOcRAJ+XmsmpaWFmMNIrCMleKEgBG48z0Xz7VtHVw9DwwNMTos5VdwFnGUlxZRqqCit5rXkAs0d8QXDw3GDxnUEWh3exco+zyW9QndKDlj8F29F2/j8Rj26AcnRxCJYfkSl0NxFMBzAm6u1pbTXEYbFy+SJG0zh3KieeU3ISMjIwRqIyyCK+WWqPI7fSu3QEZuZRQou/Duc06GGGhedDmui+Wz47gI60t2Pk5eKZz83RrrqaYG6VpeF045hpw2PvJuWsep96EcpDimH88NCCyAFxDN6Z5V0LCdcwrCRrrouj4GF2M/qARybqEGCVArTQMGo/qc+hvRksnmcB1H42exn+37fHvx+dRdPSWzQAvPiNenjFky0GbAeD44Jt/PaA4P8NTPkaNBC8+RwRNdnvib1QId19Ma1R6j7LWrrpZOozpI+oGONfezfdMWWg4foOfQHrZt2MwhBX+0puK6BobHhslmRiSTQULR78iYjXg8qhOTrGdwdFoyOjSCqzrf9xFhuFGfqdOnU1RcyKAymIXFxWTFk4mTJpEoSOHFohp3FEf9m5ubWbR4IQtOm4cXdQiVmYlKb2YqE3TOWacxvq6as89cwhc/+Wk+dsMt3KFs49f/7ft87tNf5rxzLmTZ0vM4KeC0futGnnjhaX7zx9/x/V//lD/+/e/89q4/K5O2k0effYEte/cRl+1FtTnoHR5QFvcE0+bMoqy4nCiuOGXwxNvugV7mzptN48EjdAp8xYiwZMYijh49xvHeNqIFcdLi9d5DhxhXVa/TqFFe2LCKEo1zxZIV2L8oOmyyHN57mCad6Fyy4mIOHT/MnuON1EyopaSgAF88PN7WSrUA9rrtGyhUXblAbjQaU9azjd/feyfV1eXc+oEPMH/SNHYLTK2TjOKxQuxXvMbV1EgmWbo7uqjURiAqgB7TMbkv+kd1dJ/QOBdftpypygLv2r+dyooKhpR1Xrd5FTNnzibuRLH/TF1lZTU2Mx1xXMhBW+tJMnKyE5UEqNZJRZgZoyiZpFgbjOKo/OGebfl/XeQTN9/K0sVLqKsax/IzVnDF+Rdxx413kIwUMn3aHP7027/y0Q/dwRUXXSufESeqvjmyNLcfERDayIZtr2sT8SKrN73CKyuf563Vr3DxVZex/IKL8l/VmDB+GvNnL2WGsrcTGqZSXlFDdVUNi+YtyW8aAunhnn37eG3lG7R1tub/B9y/PPZnfvSHH/Gj3/833/v1D/jpnb/gx7/7Gb//6z1s2raDNZs20itAckK6kslkQf6lrLgIPxch5RZr05GkyE9R4iapjpWTzMbIdo4y1tpPhZPk8rMvpDRRkv/ObUWkgKTAVLHxcAX6Ohsl65172b16PatffoM3pW9PP/QI9931F+763e/4/a9/KcD8C+4TWP7Hg/fx1GMP8dqLz7Jp3Soa9+6ir7OFzHAPSR/x2ycRi2CDosyIQiU5yiuKicd92ZgBaarrufm71cNRJY1G7D91qoxtd98oHb0jtLT309TaR+OJLrbuO8GGnUdZq8zvui2NvLlqDyvX7OOddXtYtXYP67cczAPT/Y0nONbcQfPJbjq7+wWSh7FAKis+Id9hHAfHGFzHwZUvs3ToI//7MsZg9M4Ye7cFYvJDRUJOMQ+MaDfy774DUQG3qBPiqC60/kv34phLoYrh1CX3dupB76xffLfY965jRIv664OjZ/O/5g00XkY+dkwbw6GhYbqVbGpVvDrW0sahIyfYf/A4+w81s2VnI089v4q/PfgCf/37i/z1vhd58NFXeP3t7exvbONoUxdNx7vYf+AEu/cdZ+fuJraLl1u2i2c7D7Nz11Fl5Zv0vpmjx9po7+hjYGAo71vFAkDEceoyxmDpMvLrtkZhRSw0ahEq1gf4WoOWaX8wxqiJ0bNRn0Dt8q0R67RmoyIGChyPpcfy31MP8dQHAslK8EWqbWtCAsUPGxdDdbT+N7DAKo3oy3NdD0iWBs91FfsiOIrfnnTLk++3vtAOOqoMsf0Ppk6Kd0ePNrFvz35ajxzD8zyUqNZYgebJ5u9hfm2WtlP0hvJzgeMQcdVWz67m8XQPQodc1tHGRO302RN9BjD6ExqPjMbJSjNGlR21J66OrVfTPMF2TfK/teNqqKobx54jffjy0aGy6DnjC6sEqDtGG6aX3z7IyEgvRutyjMnzU0Plh+F/Xa7riA+q0BxhaEBt9Vt31NY+hXneE4aqAEdrCv/5bIxRc5Ov/2eVmoX/KvkX+vVue3s3xvyrj179q61997+LfWeMsbd8se/sgzGSn12kVmQ/2/pQny1dxpxqnxOfRrUxtPd8ld4Hwk75jZ1jMMaQU0zOaINjOeOKR6rScKdoN0a1/1xQIKUK//nsFCgYOGrc3dvDrh3b2LtnF2eefy6+LyD4z0Ya5f/8GGPyn3v7BzjW1kmfnKZVtHzlP38ZY/JjZLJZTpszh/ddezVFqTjj66s5dOiggm6aOZMnEVcwsUdTjtqnknE5yIgWksGPRHFlCKFQX0LPJSUlfO4Ln+dDN32ItvYOenq6ePWVV+mUs927/xBdOgaWHInJOdVWVVAmkJKTgQwNDuIKgMR8KakUsLK8RDTUyCHHBOQTBFK+QWXMXIGXnJyMdJdkIkoirvnl7AIxWvIh//0tCaGvf5DCwhTxmEvEc8V4CU+gdmwsQyAwacRcBGBjEQ+dJeL4Lo4G8NwI5AxGQjICdq7rCKRnpIhh/hhuUMZvHIfiwmjeyY4qIxmNhjhauxOPM4rDWCyBpgLHVXGIRqN5lbFqHCqIRslREDk1n8ROTgpijIsxWrulTTy2z47mMY7BcVUv52r7m7yhkFfewNJo27gGdSEP/LUuu3EIbHvbweqG7lYhs5IxutQcV7S5ri+HouinOjCSpxoaF3tZxbNj2OesArfRK8d2NIheCC2P5IlCzZMVzY5xkNfEc9VAY4VhTh8DOcWAnGQXiCESEYHocbQGI2cUBAHGGByNoQHJaRzUPdSvQHwyxsNuaLJoaALGBIw0O8JbytzpKQPCwWgYtdBnyVbsOtVO/a1jDrXmE01H6Rcgrh4/SUBugK6WFk2XJRIJ0RTYdYkMhtMhrk4KQiNd0XJC1wXxflxtLXV1NcpUDNLd38Pw6DCtJ1uJRSLUVFYQ8T1OWzCTZQLMFWVlzJk5kyuvuJwvf+VrfOPr3+YH//ldbv7AjVx9xVWUlZczrr6eoy3HWbNlPU+//BKPPvEkuw/uVpA8KNC0DfufwGzfu1dO9hh7Dx0lY1y2bd1J5fg6UqXllBaVsHTeQsbV1mP/5Y0gMNjvuxbKlnYc3I/n+ZREk+KNy7Gjx0gWJrnwwhV0HGzm9ClzOdp8jMM9LYwaKCooZCyXpl9ZQiub8sIShiSPVzetZXLddMayg3RpQ97X2MT7r7uOrXu30KUTnzKBW/s/D8ZcjzFlyga1GZkg3jwyYQAAEABJREFUP9EwfZKO1Q8LSM7B8tQRL/fuO6hgfYhkNEVLSzNGfM0pEL39+hvEZBudylSeuXixZJKTzZZJD5C0XfmegPa2brZu3cbZS87RhssjMFlGFexbOk9Qp/kalbl3xJ9qbQRKUgXK6k9GkV0A0zBv5lxu1Ua/NJJgTsN0Lj9vBe+77Cq+8bmvsmTuInbv2qY5xjh84gBR+Z2U7Hff3u20isatyuCvXPMGz7z4D1548yk279og2azjtTefJdSfksJSxtc0MGPyfObOWpIvE+tn0ds/wrhxU8kpKGZxSRaUCOAdU4Z0Has2rmbbrp0cOHqUPdrIrN60ni279nC4qUW+ske+sZ/u7h6ajrWwb28jrQJBAz2jREyMklQpDTWTmTl+KnMnTWVm/STqCiuYUFpLabyYCVW1eMMh8THpbPcIudYh+gWmOvc30bhlF1veWsu6V97kradf5pXHn9MJwJMCynfz93vu4bH77+fxh/7O4w/+XSD5EZ5/6mleeelF1q9ZxU7xYd/+HUqwHGNYcgrSQ7hOVvHAIxb3KS8vpKKySJnkEspKCqiqLiUaj2DkB0eV7e1T7OlXaevo52TnEMdbu2k8elKlQ2CvXfp9kq0CeFt3H1dm+ShbdzWxcfsRNu04ytbdR8SvI+zae5yDAsqHj5wUMGyjraOHHmV7+/qGGdLJYTablQ8IMI7Bk275Akn27sp2XdU5LriuKNKz3A/2MsZgzP8qotdRASPfyr8K/7zUFFsKpCelUYe4i4ohpspCH21kbBH/VR9RjPJUHzMQc0I0rQYMCOSvcypg9KzPsjP7bN8nRV9BzMd1HBwVYwzGONjLGPsMuuGocdR38+1cx9F6PfkfV7HI1TsX1z3VP5cLGFMSY2BwWLwaoKu7N3/P801xtE/xcVCnRINKQqUVb217dBkV1313HKMxnfy8/D8u2y4IDTkxVDe1sTUhCpQMK5s8Jp8UGufUe9mLGsiuQ6yPQZ9zQUAQWN4YvQpV/j+0/Qe4Hsdx543+q3tm3nByQM4gmHMWgxJFZVnJli3LshUsOVu2nHYddm2vP3vt3XWQs2VbVpYoiqRIMWcxkwAYQIAEkXM6Bzg5vWHm/moOIFGy1/d7nvvcOdPTqbq6urq6urr64CCnuMUt8ojm0K+FbxaM1RhjCFFJpaJaQiwp5PCP9gX7RYFDyvkCBoGE1xTgZQQ2xCiw4vluaxrbZ3RkVG6T7Nq9Vy88/6I2btiIfjxYrtUiJoqMJXifrFvvvoWd4TRKJmMDpEpuJzmvJnGe+biLBFokjPKCufBEm0+hCjLYgcNl94ER/dXnn9cXb3tJh49PaxwvewDCcRjz2IMd4Td1B/YdRraPcIgc01x7hjkNahWON9C36cJLztei5afp6edHVKtVFQLl4IGVMmLIK+OCMTitNAWGGn8JPi/OJwuiCQX+kqYp85DLzMrgecfh8algZqeS343N/n3ZqcofbH+qPPc5g75X15vN45kvc6od+lSskjYvaTMXDhmYhBSen2zGOnJYD2LNmoz6yLw7nLc7FbzvU+lTsfMw3H/3fRiSmfr66nr88Yf0m5/6VX3mz/+y7HieqHlwM5tP8D2FzIXYA0Xf95pZycw5rqcuPPss/frPfoTNbVZpaOrnfu5HuW7rw4Du1OVM6uj4EU5Lk6pVa6p34veqJAjZHO0ZUIhq4Znr6kL4u+tq4WHs6unUM08/pv/66U9jVB/X7t3DeA1mZUzreWet03vffp2uv/oydXVUYQhkwZCuvl4tWclmdeYZ6sdAP358XAsxRIaOjmrxwn61MYQNYTj9tOVct16qN157iZYuGuCUO6tAuZDp5QsH1FnrYMPOtLCvAwPkDK1B2c+OnVB7dlTtYkY5kysmp5FHWVJjzEKImzI8uYVaGFymBp4TC6narTn5uJJQ4+QpASVDuSZ93TrRMM2wwUaMe/dk7hud0v7ZoJG0rqJSV8hqilmHzBK1MZ7bLPN2DP6FaW2Urqmj1qUkRkULwJl8zlyIAgudAhgjtVEgrpQdToGiggAWC6YCnjQbMxiwTXAGlbJAfZ6L8SQyGBOToBioA76NxgghU4mfuRCPmakNTwrqzUzebwggOVnvCmYenv4kBRid8HVSEiPXkkypMqcZ/I5CfNIsU2S8gSDojSgbM3DQl9GXL3Y3fiFaecvK3+c0C7LU4HOQP9FpQMP4eKL5fICpmaoBjhALBRPUCCjo9X5ConpXjUPkpKaKBJxzmhob0aIFixQrVQ2PDHPtOK4EOS5CRIYbmuRQ5xjmGMMkxnWB/DZas5qYHmVzmlQPMr35hWcxDCu68Jxz9OY3vVE/94mf1g+96x367//td/WlL3xVf/23/6Af/pGP6pzzzleXH4Jluufhe/XZL/2z/hSP879+5Qv607/+jB74zmN67LGn9Myzz3P1fFiHD3Ptf+WV+vxXv6KRiVEtWrpEAwsHMWLfrx4MlHpXXQiFRjmkrli3VmPjozptxVJoHtedDz6kMa6rm2zWTeY3yVLaLtSzW7eokmXqSarqMLmo69xzT9dP/uiPaYsbSdPHVWAczMxNYsh2aYIblRa8GOHQvhBDMLApd2WdOk5fR4aO6PUXXa7/8qu/rB3Hd2uyWqjK+JYuWayUjaMPQ//wMXTD5Kwy5KwXo/9ZDNYz15yhggNVi8POJXjSP/TBD+uZTc9o8coVuuT8i/T6q6/Sw/c9qP279im1CI+7dHz0uIaHjykyowE5atP++Wc2aAhveD8e8K56TQPd3cpZD2efdrZOW7xaV114jRb2LNTSgRWs87V66zXv0Dmrz9WSgSVasmgJ8zujO2+7UY8/ereGjx/QI489oHsfuVNHRg4qYx1/7vN/rcHuXo1PjCitRL3/Az+miy69jA1wTItpX2Ftj4wOa8uWF/GGH9Xixcs0DJ3PbtkAnnv09W99VZ/558/oHz7/j4TP6oVNW3Tjrd/SbXffqf0H92kaw2bLls06jIfs6NETGsIonOF2L4q1UWQYzL1aNLBQZ6w+XZecc6GsKV150aV63aWv0Vtec41ef+kVeuOlV+rcpWu0GA9zd8w0MzSqPZu26rnvPK2Hb79PX/jHz+qmr3xd//r3n9U//tVf65//+m/193/x1/rc3/+jvv7lL+ru22/VE488qA1PP67dO7ZisO/RsYN7ND11HNGaZt22VEX3ZdG4bk+0YKBL/f11nBYZ+02Hzj5rtXr7OpUx31VuaCqdHWqy8KZy6fiM6dDwrPYcGtXWXUe1Ac/nxhf26RmM4yee3aUNm/Zq44scJNxL+soBvfzKQb2Et3TXvmM6yO3p4aMjOjEygVxPaRpv4ixe+GazqRZz3EYOc4wvsbrNTP4E+g2kyziYSBI8Nq8uQ6kDSZmZjLiOXupnLVXQK97OzEup4G2VRnlbISmUZFG1ekV9A90aXNDLgaFXAwt6tHTFIq1au0Jnn3+muns65M3pulxXoFRGpgLvXFelWDgJ6Mm6WlO93qU3veM1eu1bL9e111+iy688l8NsVWuW9qm3I1PBvuCwjiNB7gvkPqcsd4VHPgE3r6z8EQZ0wAueKlIYQlBBf27Id1UzBRChBWUGtAfqQ4jkRQgKtKGYtNCbRt7LQpkXj4kfAFCt5P7vr5mVlb5nTPrvspJro4N8vmbR1WaMBPoLR4SMmOPFCo0lLeRCUO7jZE9o4gBpsM7duZZjPA0fPqpD+w9qeHhMo2Pj2BzT6OAG45SS2CYO7MO5CscZg9r0V8Av0Z9w5hSEFrLT4FAxydobGTmhI8cOaf/+vdrOYdb/t9r13Jbt3XdQ1Xqn1p1zuhYuW6k28AZ/Whz4W8hcTjBoFHNAMb0xyEJq0V+AfoVC0+xZheVqet/WVGbAhIq3IEgz3GaPc3P+2PrD2rJtRCNjM+yzwAA3Oz2JPjmicXTuNVedW+qiCZx02/Yc1y0P7dSe47M6MN7U43tn1ICWHdxovbzlJX3z3v3wQzIfM3icMFhLgcrHzBTRaxYkZ7+D+FjIkS/ke6anRUOWV1lWzpPmn1en50vmv2YmM5vP/MD3B9uYzcOZzccOfgrm1bGZKYd3HhzmB8MpWC8vmHHYoMBktD1BW8nnH1mAAQ7r66YAn0xIViEHKefKEZwMZka5ncxJ4Vd+/sP68A+/V3fecpOe3bhee3fh0di9vwRwpGXi5MfMTqa+F5nZ9yE0MwVCG2F+zeWX6A9++5cQkAnVE6mNURlQ+iFErcZLtnXvHvUs7FO1lrCgM6VpRcbEjZ44pMD1+7GRo9qOV/CRp5/Sp3/mF/Vbn/pN/dX/+YyMLdInt4I3t1KpqKujrisuOkdr8IafGD6OcTCNkLQlmDaDd2PTy7v0wMPPaMeu/QiO6SoM+tOAff1rLtRZa1dp9bJFuvjcs3TB6aehXDpUNHKtXrJIV112vhYvGNAVl5ytKy8+R+tWLNEbrjwf2DM00D+gul//9nRhpPeqn+tSN0QCY5ick6wIUCktprxWDZrBOztO+VhS1xy3AWkWNDo1qR0zuQ6mXaoO9KqIpkMog71T0nRlgWJHtxZjxC8d6FMvXvcKV/NtFmrebKhJKFTAtyDWoJAkTbYSNem3rUSKET4JCJVPCIF5kZJAGYunQIgac3MqmKd2u8VCaKuMgXbeAlXORQaP9+/chtHBJhGCAATCCJKZCdmja+qYOMP4pIiKQv44vkqaqooxFqnP6beFotR8Ne1ytZoIMF5qLyv4FCidMkbB+AKdnJsulUlb5ighi1pgPGNGWRkkM1NCMDNZMEEKseSGfJs+crwRBbzxppH6FOVllsrpl0whBmWVCA8KTvYq4yhRY/6B1qZaeUv+e4whyZTT8NiRI1q+eJEmpsd16OB+vCIYFM1ZjK4WMl0pvWxnnLVaK9et0WuuvUo/+eM/pl/9hV/Rb336v+qPf/+P9bbr3qaf+uAn9bGP/YLe8yMf1Op1Z6je2a0m6+TW276tP/uLP9Zv//5v6x8/+/co7536xk03YqiNK1rUxedcrCkMqTzWlKQ1deAhnpqdoe2sAnP6ptddq7vuvZUx1TQ1M4ms1nXkxBCevX360A//iC44/XRte34zm/K1iqiLKy+4AON5gbbt26+CzbTeUYMn0pJly0q56eFQaSHRZm6bXnhpE/2fry5kI+LZeeK5p/Tsps0cHU2+8Qx09yoJQSfwKGbQNjR+XCsXrSh/R/LsZafp4Ucf0q5te+T/UcGBEwe1Ak+7byJuTE9PT7N2G+rr6VaDm4TRE6OIXKGUjWXnnj3qxKBYvXiJlg0O6PrXvl63fOsm7d5zSHvY4BrNGV175eX6nV/7TY0fGtaqwcWqWarLzr9MK/uXa0nXQq0eWKozF6/SG6+8Vk28pNu3vaSR8SGlWaqFGKLj6A//R5SbNjyjp59+RPc+eJvueuAWjPfH9c3bvqSHn7pHDz95t1asWqZPfvKXdM1r3qRrLn+d3vLG6+W/J3nZlVfrysP5DrgAABAASURBVKteqzWr12nt2vNV7+7T0Ogo3uO9Onb8hIbHJrV52yvaC5/9TxrOoWtmme8HH3hUX/ra13X3fQ/p2ee2aOP6FzWCJzYLNQ32DWrtipU6c+UaXXnuRRrs6NXi/sXqTnvUHTu0tGtAy3sXaGFHjzryoGS6qebxCY0eOKxdeK7vufl23f7Nb+FNvlW30sfX/+0L+pe/+Qd95n//hf7hb/5G//JP/6Cv/NvndNctt+ih++9j3E9gyD+rY9yeTI6OKmFm+3vqWoAxuGr1Ip22ZolWYxQuXTwgN5Z7uzqUREPum5pD9oz1Mc2YpmZbsmqXDo9M6cDwuHYdHpP/LeatO4/gqd+vO+57Xo88tU2Prt+mex/axNif44CyRU88tVX3P7BRG5/bpZde2a9de47idRvCOzqGbseIcMXAyowxKkmiUnRMmibEUTEG1r0phCB/QgyqVDKhNTxLcJ1pqqWhlOuCdWxmyJirlnnFZEYd7R1nhlxUOyrq7OkAT6rewU6tO3e1zr/ybC1dvRijp1CV9t5binKtVBP19nbqkusu1bmvv0CnA3faJWdq+blrtGjdctX6upTWq6VOq7Jma729qoLbYiL3CBoUig/vPM3FPE2BAlhclkGtlEAL66BnyVJd8rrX67QLzkZHtzTQHdXblcpxBBoV6NzTzz1bdz/2bd32wDd1w+2f0+veeAVOoqhaNSqBZjNTYqAs2kppYzT2EMSDwkxDwECLJWygPoYgMyMEBU/L0wawyJtqlVQV5qUs4PM93pP5T97iVWOd4eqdwQrUKp82X/RvJ4eUshxY1zWz3PTOYmg253KcVnlpoDpoC0PVgMG+Vm5BkXncuWO3du7YpYMHD3PDdUT+j839V1KrdBILKc+FHBRqIl8NHHqzs025vh+dmC4PaUMcYA8eOMLNz35te2WXXnz+ZT315AZtWP8CN2d7VK3UtWr1Ci1dtlAdtRrySL/wKYJ/dnbWBwDpbUEO6UI59OXUtb20MOErUBYDh9CgCnylSP476LlBHBITqJvDPmBoYgaU0i6CLJjQ4QWYpElu3U4cHdKu3Yd0zwMbGE9g3czpmRdP6Cu37yU+oh17Dupos1CjkMbLfzTa0MHRGT21eUJOXAHeci6gj5ecSlq9zMwk74m2Rhw9D305eQHpbU3+IKU09jZlDjiz+RrPe7kHT3t4ddrzHszm4c3mYy87Fcy+V2ZmMrNTVYy5JKbMn8Jr9u/rzebLzIy1UygvbQQvK9TOc7WR/VPt2whSGVrCNqAOOyYwR2ZW9heZhHAyndM2NDDUHmej+/3f/m0d2LlX7VaTDWGVAo08OHVm3pk0/yUmb2YyM/27hyIn6rx1p+lPMQp68EjMuAEXs/IqZyuK8rrXXaMrLr1Ekyjf//bf/7eefOxZpYkL3KyefPIuvfzSM/q7v/2M/vxP/5f++jN/oxfZtB9+6GGucmYZfKFBNt23vuYK/dJPfpDN9Qr19/Rq2469uv87z2gr14GPbNyiA4eHJGhJkoRNaZGuuvRsnXfGaq3BK5elkQ26puVLlmhBb68uOe9srV66TEVTGCYtNsim3Bhc1Degy1FY/SjAmZmm1qxapm6MeOVChgK0SMGiGjDdkk6KgyaQsA5OrOeuXqqf+an36xc+9VNadtaZ2nlkSAfwPDfxJNd6u1WtpCpm2spycHBF1Z03tHJhrzrGhnVOb6Hq8C5ldOMeg3jkoPrthOrTQ4oY1NaaxZhuSCgan0wh2AHYNosu4ilJkryc7BYKooXR7AZtwWRb3lSKBvGJL1gEbYSjs7OirlpUVqkqoqzlTGNec07YrGVp7rge+NIXNYvXp42SFsKWmPem8mmzkfp4lyxZrnpnXW1ocrwukP7n4pIYFS1RAY+c1tQ3kFA2lVh4RtJhDC1SINjtAv4XOV231WKsRbuheiplKGrA5cqIJjIzgsQXNAWwTRWUqXwKBSsoz+WLg6YK0UShfFiRmYIiOa0RWtr049UzLeYSrVWjbQlfOIkFii6SCGpytZmzPjrrFXV2denY0HEdPzas5YuX6lxuZj78Uz+hj/7cp/Tbf/S/9Cf/6y/1h3/8v/Qrv/Hbuv6dP6QrXnutVp+xTmMz03ruuRcx5DL4EvUkBtyXbviyfv9//J6+9MUv4nV+Wjt37dfRg0cwrI5rCK/tNa99nXbu2avjE5Ns7lXt2r4Lo7OlX/2lX5AhN3MY1DNzM/KNedWK5XrdNVfp6Y2P68CeXVq6cEATY1PqwSsZQsKV4JBuvO1mvf/d79Obr3+jKlmiM5eu1NFDh/XQ40+qVu9QT7Wuzmoqgymjk+MKrKEERvVzwDt49KBaliummQwP4DFkcxDj++jRMU1gzJlMA90DeFVmNANt7SidmB7TsmUrVG+acoyt/u4uXXbFZTrcHNUsG+W6ZWt17pK14uSiFp7yCIzB52XLl2rRon71VGp4yFOdsXw1czanay+/Stdc9hr11Lo1gOH2Q9e9Ra+76LVa0r9M9axDb3/z2/Xut71baTuR/0cxDQzoibEh7di2Rbt2vKxt2zdppjkpP8/d98A92ndghwJyUPFxJkFzc1M6OnRYQxzsZycndPjAATxdJ5CawC1Tn0ZZx/sOHtQj65/Ug48/olvuuFUvvrRVu3bu1kMPPKCHH3pQR48d19MbHtYTjz6hhx56RPfce582YTBPj81qYnRC3nl3pVOrF8MXDiiXnnOBrjzvMl1+zqW6ZN15et1lV+ncVaerL1ZV42DYwDg9hsPjuUef1P233aXv3POg7r/jbt16w4264Qtf0Q3/9mV94/Nf1k1f+qpuvfHruueO2/Twvffqqcce1ZbNz2rPrq0aPraPvo+qMTWKY6yh1Nrq605xDNTwJHdo4aIeLV/Up4UY0AsX9aobPZXV6kqrVYl1Oz3X1hAHg/3HxrRn/wm9vP2wntuyTxs27dYzL+zR05v2aMOL+/Tgo5v01PrteuyZbbrzvqf13OY92vTyfj23aYc2v7xXew8O41Ue1qEjxzFYJjXBnE9zu9lEl/j6NjMlSSQEJeiPMk0ckcGEkBKYLpkZQQSTNB9cz0kS6o71LyVMrLczM+Y4KjKOehrUk0r4O+RrJmMNdHXV1NPTpa7uDtZ2VR1dVS1dtbA0ot/5w2/Xh3/ug7ruPW/U7/3l7+l3/+739Mf/8qf6kY+9TznGaIK+gDyl4K1hxPctWaCuZYsV2ac4YauVJsqTFNiKLKbzIakqt0QMUpZEQZb8MZmCpBhygkGzSZSpUPkUpHNSAT3bcp6xLw0dOaaJ8UnaFcxrq4QwvoGxJ+AeGRrSLbd8S7fecTuH7Xt0zP9NBGOuYE1HOgsmRXACqhT5/26ZmZyJS5YMaMnyhVqybFBuNC5ZOqjFS/u1YFG36vUMHZKqkqbsLVEJfWbOD28LzlNvgfK2U5n/bzFt2+yjOYM2xuHgOWUTs23JiQ2FRB9lFf3NzDVwbkxzUzKj2elZTSKjU5NTGkPvjZy8tRjHyzx0ZFivcCPz9KPr9bjfytz/hB68+xHVuFVJjaHSXxukMck0Pjahf/vsF/Wv//Ql/cs/fkH/9Pef0z/+/b/qn//xXyn/sm740k2645a79eRDT+m5p57X5g2b9PiDj+m2b35bn6fdX/zJn+ver92kaq1TiQXILVSwf7YJUK8QoszoVPMPw1AVfZtQFsQcEqdUAc7e1i73zxT6mB7kKGigO9PHPniePvT+8zXYW1NfRwX8haqVCjq8pkqtIj8YNNnjZ1lXsyi7gj4LGbjayEmhSB8F8qsgVatRz71yRLkiEBTQt6g3+F2YZ5x+0bfJ4P+puSnrTA4qyWQ2H/T/p8flyFGfis3MszqVLzP/2aeYrzSDD8ik4ClJ2pMifwqPYzWZAuM3M/nTxAmSY1M5jNl8e097HU3BJJnNl4fcNZBMZqblGJ2f+MTH9Uf/zx8o+iqTQAyjTWW9eMzsu2my/+4tWBDdtZp+8UPv0cLBPmATtThN9g/266nnX9Jddz0g/4dYt95+jzbhTenuruPd6dN55y/Srr3P6Stfu1Ffu+FOfeOGW7iqPSb3YMXE1Fuv66oLztfPvOed+l+/8El94p1v1erBBRpgQV9/xdn69Z99v/7ij39Rv/ypn9Qop7Yc46yrq0edHXXVMWINCXWl11Zb/RgbCxYMoEA71DPYpe7+LvX0dWiATXzpsoUa6O+Re8tarYbmXHm1m6UwzkzPaA7PM9KHTdtUC2+4Md5ZlNtc1iX/+5CTraoWrVmumTTHI3O/bmahvfL881qNIlre16GpQ/vF6odvLdWqppWVGfXPjqhHcyioQhkLoRYLJXNjqiWC/7lqWVCS1jAG2uJuibIgXxSBvqMMBYxQoGj87/r6tJFEUFgI8MA3ohCC2ghEsKBKmirEqBAiRkqh1atW6BPvWq2ZPY9i1BzlVmFSAUPNMDYTYAoE63AR1cRg78Dg6uewkdDeBcw9wU2O2QULd2pqShMoNJMUqTcz2GQaZ9M8eugQVJrXgKdQziInI5+jgs29sAC9OaHgpJ6rv9rW0v5EZyyp6JzlNa1cmKmvh42IQ4KBydsyYsbUVp4zo5Q3oZdhUtUiSM18vn9XGv6PPCwGcFNOdQttMAeTZgUtFtVkVWSVqMOTbU2CP8C3BmPy4MharnwUNTvVKGmcmxrRqlVLqCowDg5rBR7Xiy+9TO/7kR9X/4rT9MSm5/Wte76tz3/tq/pbvIHfvPVm/dtXvqI//T//S9++63atPm2tXtj8og4e3aeunh5d87rX6kM/+WHVuzt1yaWXa+OmF3Xk8LAWLVyqj338E3p+8/MYJls0OLgII2RCK9eerm9861t4//br3W99q9Zy++Ib7UXnnaeLL7hEz25+TtV6FdmvafHiBWoz1onJSQ5QHch1S0dOTOkzn/kHveHqa/Se699abrRHRsfURnhmuDKPRVBnvabegX6NsEHNwds6xu3IiVE2rQmdt+4sjY2M4X0d0UUXXqp6NdNZZ5+p5554VtWspgV4WCfwPDufG41ZtayF7E7p6guu0OIFfVqwpEdHJg+r1lWHnjm88GM6e+U6XXLGObr09HN1zdkXaVHXAp25ap0+8RM/pcFqt153yVXqCql27tiqoaEjbOKmA0cOaCvG8gsvrtft93xTt955o26+4wbd8cCtGHTf4rC9SW5UD/Qv1No1Z+v8cy6GP1fpkguvZr33a/Vpp6mrr4fQL//HmMfwXB/DAJ+D3q6FPepGTwyuXKJzLrxYzVwanZzRnffczw1AS9/81i3aijG9besO+Ybdgm/LFyyC7kHlMy2dteYMhUbUEsZxNjJx6dkX6vTlq7V6cJkW1noU54Imjo3q2cef1lMPPa6nH31MD91+l76N/vvK5z+vr37h8/raF76oGzhsffNrX9EtN35N92IY3XPnHXpu4xPatvUFHdy/C/04qiRpYhRmGuitaNGCTi1c0KWOjsDmGtAxifzXCHpCx8/6AAAQAElEQVTRcWk1UZONxT1VDfTYNA6PMWT6yNAkjogRbd19TC+8cgj52aMnN+7QYxte0QNPbtF9j71I2KSHn9rMYWG7nn1+lza9tBfP11EdPjrKVfS0pjl4t9ARcxg5zWabdd5mbeblemGhELflRiwWhsj4S1zWCBWDp84USZiZACwDpKp8ykQh1IR6qlHdlQAIeQpc1yTsD9VqqtI47utSX3+3liwd0KLBbtVjrsbMDP0VqrDGva6SJpCRI6tRaRLQLR3q7e6CX5kCMFiH5SF6empOoxhn32F+Dhw+pjUXnKm+hUuU4DiZQ/c22RfMBP+jRFxJo2qVjHyi2clZtZEDX0sWE8Ukkw80xkxZpY5B2okxU1XGDWclTRl/okSS40MtQa/BHx+jFOALBWWd18cYNMfhb9P657Vz8xatf+hhbd6w0dELVgjFKJPksHw1yU3JrV+9Sffdeo8eu+cxTRwfERTL6MjhSMgfd354mWhYUGAyBWCa6NgW422Ty6HFQ4Rm/5WtEMR4GDeyFaPBOoKJlgUkzwczk5l5of6zxwwYAFC/CgZimXJ0M0VKGfPh43Nq4DwSAG3KWwSva0w3NDk6qZHREY1xaB07MS7XVccZ5xh67fixE9q1bZ/2bD+gg3uP6sDuw9q2ebc2PbtFmzZuViXSj/dN927Q+03LiRNjeurRDdrwxPN6cf1m7dq6S9sJO3EM7t91SEf2HdUQzrshPxxyiB7Fm30MGTl2aEhjx8d1onQ0zMhSphFHRIhQClPzVoHsRYZQqDTKCsp5c/jsY51D1xboawM+p91knqiFU4pqwQ4iFBG0dnVmuvKyRXrNBQu1YnGX6lkqtjxNTk9pzPdhwBb1ZFrWl6ieFBroSrSSPbWOgHRVotb1pbSJOu/0lRL9FOj8SbdvcB5RwGvyx2ksU9DpaSZEbebAy9x2LOi0oC+H9VDk8+PyejOTmXnx/FjL1PzHzMo6x+mB3HzFq75efiqcKjaz7+Iys7LYYcrEf/Axm4d3WsvqMN/G02aeRsJ9bBQU2AWSyx1zRt7blOaxTDlrwEMMQQnrORDr5GNmzFGbuZkvMDNR74gL1TCGr7ziSgBy/flf/BXXKg3NP4U0nygbmtnJnGT2/Wkf4IKBfr3pNZdr5arlqvR06zgn6a27D+irXEfeetd9uu2u+3U/Hpxjw0NqY0QeGxrRjl2HtYXT0pNP7NSWl46x0bbV2dGpc9as0jXnnaWPvvk6/T+f/Kh+/j3v0PngbWLoTDKB/vcbF/XV9CMffI/OPf8SdfQs1N/87Rcw3ArVqnXN4Y2vVKpiz2ODLcp8liTauXOfHnhkvb7zxEY9/PhzeuKZF/XUxi3atGVHuSF09HYrpkEpApkyxIT+DE8q8q4IUwsmwlAsnX29yjgZzsxOydpTiszCgsy068UXdWD/MW3fzeIbaXAijuqvd6jDkU2PqwKu0ihGqQvvckQhZ/UK/IyK1pYrjaJpqrIA0koiY9MoclYaXo+CCS3gW4E0+wIUDxBKyBsGQZu4sGo5+U5rA8N3GqPXhaSFsUgntJh/A2N54uGHVetIFWf2aPqlr6ix9XN67dopzWI8Jnglm9arkaIqU6EZFu34+DgygopFQEMSlUC7/x7psaOHOHzkbBQZyGEQX8Or0plPaFFtRgyDklzmTAQXGeXQGhmTGTJIWYT+s9YO6LzTFuu05YvVv3ChKn0r1Ow8TQVX3iFE2rTVajVVMP9iIXiZtxcLIqfMcRZMUAxBQj7beS5/pjEkChZHm7lsUz7dDjoxm+MkTcvQIN/F/Awkpib0pGlgc23QX6FQrTDPqQY4jDELePwmNDYxqkuuvFSncTNz9523lf8g96//5jM6euSIOro6tWBwQIf371OTw1eWVDhcNpTGRB/4kR/V3gMHdd+DD2mKQ9tirnJvuflbqmV1/dqnfk3Dx4f04sbnFTlMnXv+Rbr3/of1zHPPqovDXk9vL4b8QZ17zllaumKZvn7TLXpi/Xr92Ad+TB983/t0/rnn6O777tLWLdsVGL+hMKus66yzhqf6sJYvWaEsq2hsaFRHuNI8dPiwdu3arkEMyDSLmubq8wTG49T0pHo6aqojs70Y/mMY5T1+azM6rv5Kl45z1XgcA7R7YKH2HzmkZRxw38rhYNXAItnEjLrYqDqTVGcsWKyLlp+mpbV+DPEh6LtAfqAd5HB27fmv0SWLz9Ily87Soo4BjZ8YVdHKSwNj6NgB7dmzTfv27YIfR7V75xYM6Oe1dNUird+4Hpq3qIN13d/Xpze//e0czE9TNa3KZdPnpcn68l9JOHj4qI6xuW555WU9vuFRbXz5Of31Z/9Sz25dr5HpEXAfw/O2XPv37+EWYT1XpiMqlKja0aOuzgH1dy9UNenW3ERDLYys1QuX6zIM5LWLVuiNl1+rszgMrF6wTEs6+tXEi33i0FHtfuUVHdy1Ry88tV4P3HG/7rr1Lt34lRswkL+qG7/0FbzLX9LXPv9Ffesb39Ddt92GR/sRPbvxab28hcPUwb2anRlBkhusl0L9fRX19teJu7Vq+SItXtirgcEedXR2yEKCjKRqcGAem5jlkDGkPQeHMI4PaROb/+ZtR/Ti1gPa+OIebdiyH123RU8+s11PP7tTjz+7XU88u0NPEh5f/4qe37xHm7fu19bth7QLg+HQkRENDY/Bz0kMuIbcUBZPEqPSNClDhsczO5mOrEujPkTWHLG/IQR1IMMp68nMWIqhDAVrngEih1H1rpp6BrrVWc/Ug/ylwNGMsUdVa6kufsPFeutPvE1v/om36Md/5cf1m//zV7Vs7Qrl3JSkAKaJ1IOHuZuwlANQHb64TqMj1ZH7KsZGalKGngrgTtOoWiVREkO5PkChJJhSvMOmthroiBZGTEhSyRJNIctTGNbuAX34ru9oE3vFI489zEH0GIerKU2OzShh7K5zgqRIHzmH/Clulka5zZrm8Dl1fEyNExOaHhnh9uSEGo1ptVuzajZm2I9m1Zid1Rw6QujKQHshgU6XWSEj4fwKpFNoNvrw4P0U6Lg5NrYGazaH5koa1d+Toa/aEkBmfArxFIxMFEU8n6Qb6O5oMva2xGMIT+jHwc1MZOX9kZQ/HrvzxA9Ms/Q3h85qEM/iGW7Qd8p+GqAlQHcM5k3ktBXoHs+YzZd52oPZfN5hPP+DAVTQWoCtKGO3Fr1FBg+WdFY147dZGIFSEEV4XtHXGIMlXTjwZmca8LUpp7nNfDrdLQ58Pkbvc67ZZg5aanAAbDCOHL5DsKITwl7BFlLuv3Pwacp14fiUThzn8BpjqZ+mMVqnxic0xT44PTGh2ekJNdn/m3OTikUTIz1XBY73dyTIf6KCG9eKCTkJTHFbkF3OUYAPZiYGqVxSmznEIerTLz/9tjgBtzFajVNwzanjwGaxIBVKmBxGtblBUjuHB4VayHCwoIIB5OjRnL3+/W9ep1/84Bl6Owb4VWf36+rzF6ivM9XCgQ6d0ZcphwcXramrgzl0UgTOWeYXqqDoVW/hXZoS9q+IvMMKKgu5jBZlSgohkJJMkhlfXvEUzCTRfBkJnwMPJOmO1g4rByZN4ak6kv/ha+aw81U5Y/0P4U/CmM3Dms3HZStshjIuP4W8ysxpDzJzuKKsefWnQGfBmu8VORg5s5OJk2nPmZmcF0E8ZqYJhOT2b9+qDc88qWeeeqYcdPF92FR2fKrMzMq8eHySc4Ry6aJB/cFv/JzWnrtOdz29UT/1yU/po5/4Nf39v31Njz6+XgcPHZFMisyMk99E4KenZjUyMskmN6ksrena88/VR95+vf7o5z6i3/3Yj+vNF5+ndVxDdXZVFWt1LT7zLHXhaaquPV1Jb4/e85M/rP/nLz+n//qHf6+/+Yev4w0/qhSlX3fDAG/1URTc1HRbfgKdnJou+x9moRzi+uzAkSHtP3iMq/cD2vLyTu3j+t0ND2dMBx7yHPpaeK2zNC0NbjfKogXFYEowlnwc4kkQnmL8uGCaYpzBW2RKUXSsJBRoU1lIWDkNRRSqsbISmBAsBT4qgm8Wz1GrSJVwOq2E1LFRXshRVJPIIaEG04L8Yf0RFWCRWj7h1mZh5mqhIAo8yzk1ySnhMWn/3n3avWMnG1lVvf0LINGU5wVxoRkM7qmxcY3FK/Xcwp/VzuU/o8nl75EteYP27T8C+ShhSTXo94302LGjHBj2oaBbMhYSpEv0McNG0pgYl1+JUkHRPK3dtUzXXbJU73vTWerurtBnTjWL/6RcucJrc0gABUoySu2oE1M1nQirNZqcrX26QMdqF2skPR3F0QHdbUVoSZJMFk0xCTIzBWhhRIIdBBMl8s3GuwmuhC1yrc/cF4lAgi5qqS6pk02/hUc1gXdxbkadaVvexvj4vCTIqQHXRgHNwqsODj8tjPrZtnRseFgXXXG5Hnn8Ya1ZvkLVaqZDhw8xZ5m2bNms0884Q9e/+c06dvSwsKrVhTz+zu/8Vw0fPaZ7br9TXfVaScuqxcuUQvFdt92q1FIN9nXo9NXL9alf+nkd3LdHbTaSFAXb5lATLNcrGG6DA4O6+PKL1Y8h+ygez+27dmj12pXasf0lrjBPaBQD+PC+Q8x5pjRJOVjOYXjt0+L+QbmxMTs5pl//jV/RjgP79fjzzytNM1172eXMc65cTVXrGYbDtAL0ZCFRozmnboyWRT0dOnPtKu3c9pIWDAxoAUb3ssGlGujo1+suukaf+ZP/rV/44Y/pknUX6r3X/ZA+/I736W2veZ2Gd+zXxsce1x1336z1zz4q/9WLp598UA89cJvuvvNm3XbHN/Wdxx/Qxuc3aMvWF7Vs6VKdf9GFev0br9cVl1ytlStPUwe3T70DC1TrrGv5yjXatm+HXnxlizZu2qRnCIeHh3T+xZfqvAsv0dJly7Xm9NN19nkXo8s2wJNxZXjc86apK+tWaKaKzagsT5U2ojqQhqU9y5RzCB7Fo7V/8w5tW79Fzz30pB6//WE9eueDegyHwDf+7cu68Qtf09//+d/p3/72s/rbP/8r/evf/5O++K+f001f/pruufUOPYbTYDPG/55tL+vIoT0aHj7MBjal0J5RJSnY2IIGuipa2FfXAHPd31NTf29d/rf2YyVTweY1y6Y+gSf5+Mis9h8e1bbdQ3iI98v/4d7TeIsfX7+NA9V2+a9bPP70Kxy8dui5F/fpuZf26eUdh7Rz7zDzPYJxPKERDIMxrsFHMRLHMRTmGk10UovDaRtZZ9Ug6+IxM0XWVIhBHhI22xAiXq1ElXR+nUkeB9ZPXhrcc+itMjSQj1rEsGBhFAIvkCbWU1RHMPI5uANrsq1zX3Oe/vgLf6I/+Nc/0Z9+5S/1R1/8U11wxUXgm1PKekygoa+3U/XOij74Sx/RB37po3r3xz+ki65/vS5+4zVqYkgk4GTJy+MKljM9yL2T09Nz4GkTCrkBFWVOMf0XiuBOI7RjlNOFAjhEve9nAY3rOBIq3Ms8x0ElOtLRGgAAEABJREFU90M4+t8PFT3dPZqDh50DnXotB8jP/c1n9ed/9H90+413OAZHIzODp7lm0RVTGF4Twyc0MTJKGNfU2ISmWJPTOJlazn/45oZdm3n2W7+WG0LsnwZNJR3ggn0KHlsocQeJPUEyCWolg9XN0qBsanpqrjSuVi7pp66QhULzj8nbGa2aeEIbc7PQ2NTqVQNqQqcZNSaJOAHQ9/GT2GX8+Ov7TYN+3AhtE7eguewXh00Twzq40pU/uX8IZUtoBSG5H3yd3z9Y5nkz80geOfUezD+UOk+a8Ki7m/UBWImjrGOGg8mdSWxpQAo5i9gRqZIkzqdjqjTEUvbaGJtt5r9FaCKzDYzImamm+upRgZsNutAshvfE1IwcXykD6L5FfRWdu6ZLr79kpd593bn64Luv0ic/9Eb96ifert/42ffod3/lR/W7n/6wfvMXP6j/8qmf0G8Sfv5nflhXv+USNTk4JUFqz7UUQoCmIEiWP2ZGZIoy5cx/Uk1kwJTbNzq/RnUFJuQlj0/yl/Va7rPs9bKUcZqCBfmPeAxc8mDSssVd6sNuOv/sAVXyhnK85dPQMYEToA/kHayJZQsSnbmim6OAkB1Ty/dj2uoHHotel6sNkyBVAEOzT0IhA973W8m8WAbNJYB4ClLQTKpchx6fCmYmI+OB6P/VW879SUjnpydB49F3g+Mzgxb6fTX8PMBJPs5nSpoK+DtP88lCRmFQ5gHqZUaK4LWgJF+IaSpDjEExmDzWycfnkimfz5mZjh49qiMHDzqustDse8Q5cOFYqfnB2PnYQgm99S1v0tduu0d/9Q9fLMMjjzyuSQwSb2ZMzEBfj9asXKbeni4tX7wQA2KFLjxnHRvpIp192pl6y+WX6H2vu0IXrQEGQ2QMj/OSs87W8osula1cq7BijTS4SKGzT0pT5Yzultvu0/59h3VibISNeTOTjXLjJOp/jmlqcrw8MLz8yg4NDg7ghWMLrVUEKQTDe5GV8GamGKJijEoTybjiSyG6t6ebDa9Dbvx1dnaow42hoj2/kIGZwxhrsPCaGFttteBbW4kM5V8oBlJMWAf9tWgTOM2Kfup0nlCXpabOalSIQS368t9bDSjzzmqXMhbMHEqwUksULJT5Niu9CT8Cq64AT1vMDYuvIOSknfaC9gWLx+dD5WOaxvt4fOiQxrgS27f/oMZQ7mUVnymufqa4Js0wVBfWUzFV2jMxqG2HRnWQQ0abRVRAewsvi4Ug5I1QKEajdZnk5D+ns5d368euP03nn71ILVZdznio1ZxVdbznSh3pfb0asRc+tuQ0ep0jyIGNjD9No7xJW6mO4wUaHp/ViaFhzRzZrpGdz2nfc49xvTasvMjlbbytU+BtrHC6CgzznGJikYdXBbAFijSHHzTSYFcVmJYaKoCDAq+Hjx2MO2UuBO/qoSnRtgE/IU0VDB0zw2iuqN5Rx1vSUE79LB6mt77jh9Rgk7zg/Au0d/subXvpJb3tXe9QRDkmKPM/+YM/Lje797/v/Qp4NN79jrdgNG7Vbd++Q3MY8mm1qhNsvBl9VGt1XXjpVRhPL6GIG/rDP/593Xf/XXgzH9KqVcvUgwc8DZEDzaxm8MjUasgkm1p3R0Xveec7lcSKHvjOd/S+9/+Y3vD614PrAh05PKw0Rp0YPSGhhE+MjpJPuBbM9Gu/9Avasu1Fbd6+lQNPn3bv3aEOZPFXf/qn9Zoz1+mcVSu1asVKRWR8QbWuaa47h/HELxxcqAV4mxsYaFPHhzU7NqpDe3dqz95teviJ+/Tgo3dqy0vrtWHjo9q240UdPrpH4xPHdf3brpP/ysv0zJQuufAqXXb+tXrdtW/XZZe9ThdfdqXWnn6m1p11vrg00FR7Vnc/fL8eeuRhfe3Gr+qP//cfYZDfo1u+/W1t2vSicMzoMIfhkaExtWcLtbh1qIeaqvwcO3BMo0dGNXJgREe49t327GatwKN8Yt+QXl7/op5/dL1mj03orm98W7d/9Rbd/c1bdfvXb9C//N0/6bN//Vl95s8/o7//q7/Tv/z13+hz//iP+tLnP6/bbrpBD957j17c9KyOHtyjxviwOmMDT2lVS/q6tWrZoBZj0CxdOqAliwcYZ6dCpaK5whgPch2kSYwYl+vDxye0de8xbdszrOe3HtT6zXv0xHO79NiGnXoUb/KTG7fr0adexqu8XU8/t51btFe0+eV92rnnEJ7kIzoyNMp196QmJmdL2WtjZCKq8hBYnzEEeYyeZxUUrKncqyRo8cNiYtAzL/4ys1KWvbGZ0Y4Qg6ochnv6uzTImJavXqIBZKwrFTgKIU7AFTr3krP1kd/4mH79z35Lf/KF/6k//8Ifq4b8VCJwKpQkhnETVNJhUiSRZkERA335uuU6/ZILtOKsdaoN9KqCjq11V6BHyDHdqICutqBO3Z1dGPVVDqEdmkLWvv6FL2tyaEiVJFDvfZkC8AVrMtBHqYdZx7kHlEOB7oroqhCChJ5068H1QU4dQxZNNR8XrLs5zeGFbbM2W8h9ju5wg3IGZ0wb/d7d263Izd4zLzyvmFU1uuc4dGW0L0TXxAY6TwfGERlrohhjWZ67MpFJhECQ6yxjLoyxWs54KQ3AUlcQfD9wmn1sZuAtpLIT6oBUJGtBauH0aWCk07FGR2e0d+8h1dIK5SbRDgGgmcnxtE6OZxZZfP1rT8fgyhTBIQErsadJxkAiwSjykIPYy1oYWzmhhfe1BS88NDFOC2g/7bQF8JG9jzbOZkeXksiZEzDKnwJ+e3wqeN7MIM8HJpnRWCpjM9IEWKMEWmChCgtKslQV+usISdnODX5LUslDOUKntmBMCeNvy2mmoRZjZyxdukAXXXC2Lr7obK1Zs0Srufk69+zV5M/UZVeeqV0N6eCM2MGDQq1LF77mMvTShbr00vP0+uuu1vt+7F266LJLte7c87Vo7RlKuvs1mte0a7jQ5v1TemTTAd3/zA7d8dgr+tqdz+rfbnlaX739eT3yxC7ValUlidRAJp1mFSYhkzGlUGLMBEkFY8gZd1t5Cd9ZbSvABF8JkKaCvThl/QR44uLTpC5HrmIQW1euEEjA5zw35CkXTFKWpCrYi5Yu6tWyxR06Pjpd7s+jU21NtSTO+WojQ1df3KuCA0UBFd6OjZL2vMyh9wF5ZArooU1q9GUOqYK+5MQQm/wpJBIMQx70A4+ZUW5lqcuAJxx/2S91XnYqeN3/95CDryTt+0AdhxeYfX9fXu7B6yTqINfzRZHrVACbRF1JUzlKlU+A72amNvPoBQlzkWbRk5TlJc/BKDODPwFekTCbz0xjZE1iNLRZRDr5lAOHgJNZCCjKhmaORmXeiUiSRDfecrsefWKDCjqPviJotGzRQr2NU/5vfPKj+tPf/pT+2298QheddTphnS49e53OP+M0Jn2Rli1cpMHFC9S/+jT1nH62jGvrrnVnafC0s1Tn6rXaPaik2qGI4igwFHzMrAc2nGGE1jSDIRpjUEK/IQSFmBBSxSTRXjzlx/Fm9A30y0WioL6A/jzPVckyUBUlYwK1LU6xQkDbXCONnhjXBNZmHqQ5TutNDKnCGD8bRycGc6crfoyiJl7FkM8v+AAOtRIZE4Gsql5PBbhyBDAvTA0MvXISJbV8HNCZtwslbDwW2iqqmSaLQnNJXQbtba61Q1+vjs9GzdX71E6CCudBSMAADr6GYNOknOBZdo+5olGOyWeoINXkdD4yOiL/36BqHA5igEozzc5Oy8dZ5/S6vJ5rRVehBTbGgaNQ32AfvEvB2cKgm/NeVKlWWayZKhV45sII/+Y4kXcvWqna6iuk+hLlrnApp1vN4t2Ybdc006iKwSjGRGY+N06ZVEB3d2eP3BMyjuHvXpyR4eOaGT6o1sQxDUDXmkU9uuoSZATl2GIcMRioc0ng8EF7JMk301DWtVV4OfUxBCUosQKetJDJwGKIyHIgVCI8KMBD+1y5InBN8i2wJ04/Zb6ZOK4W85My334QKai75PIrdOU1V+HZrWnnyy8paU9poLdPh/fuVV83fENgVi5fqe888LAWL1ign/mlX9PmzS/plhtuUmSDWLxsKYq/paPHjmEg5ervW6hlS1fqxS3PKyRRt9x2s971Q+/RqjWrMYyPaeHgAi1askRjk1Nyj4MhS1MYzK+Fjg4U9y233qKnn35Wf/lXf651p52u1159DfGZ6u4Y5PDWoTNWwL8Fi5i3VNdedpWWLl6q1155jX7tEz+vj7z3/XrNBZcLTjHPs1q3crka0+NqTI1rHCNmbnxUvfWabr31Zozl7UqY+7e/693IdReesikOamPasXunduzarl17d2nnvn1Ksjq0TnITtFdPPbNeT63fqBk2ZP+dwc0vPatv33UrnubnUO5wO8k0sGCJUmS9p7tXp605W/3di9RT69PygWVas2iNFncvVF+1V80x5JDrguH9x7TzxR3a/MwmHXpltzY/uUEP3363vvHPX9SX/u5z+tJnP68bPvclvMtf1je//FXd8c1b9OC379RD99yp7zx4jzZteEpbNz+vA3u26dihfZqBl83GOHJv6uKqdHCgm3nr1qKFfeod6FF3bwfzkggx0DQyfZQbtoPHRrXr4DBG8hFt2X64/HWLJ1/Yqadf2KGnMIqffnaHNjy3s/Qmb9y0E2/yLm3euk/bdx/RTv+f+I6c0PETE/BpGh0zI7+1muPg3D6pe2MIyOR8SJCJGCP5yPoLqqVRgXqZyR/XYy30lRs8bkBVkfN6qU8MEFM1S9RVSYToiYkmJt9d16rTV+m8K87X+ddcoovf8Bpd+uar9UMff79+/n/8sn75z35df/iP/4/6FvULdMrA19lZVW9fp86/+ly94yffqze+78266NrLdfq5pyvEIJPk3tKMtVRFTwVJLEnK0W8WVIHuZmtOszPTajSbxLOqMe/JSVgr4U2+xlo4agzdV00Mw2FaLz7ztA5u26fMYeeRymjgHuWJiSktXb5IbhCErFDMTJVqogb62mGMNSuHRQd4v20OJCn0OLzBR++r1W4B31bblbbm9YlUKMMTPzYyrq7uHi3AqdPf36fFq5aoc0GvJsamlIDY+xA6J4agQFuSfHnpM5ziiwNZVCsvxAvmnLgtWS6hkGgq2OZoyBtxDgzVfC3Mp0mCv1AMwZNqs5c0oHcGHex0X3PFaRoYSDQx3ZQPD9KAK2QgbrTacl7N4bEcHKzojdeuEqxibk3lczISDc1MbHM0N/qTXA+2MOxajVwe2s1cnD8w9kwf+KHXqLOWiiYySR77HklKonc+lHmNpySX487OTnV2dihh7r3U5df17KnA4L2Y4HyQjPk2M522rKpFnZF1GNDopjzA/SRTxkEHdQ2tJsnUZIyug3y9On9iVtEkPBrFE91kz2mhn8fw8u8/cJy1ulvf2jymQ1iakX01t1Qvceh99IkXygPt8ZEZ3f/QJn3t5icI39FN33pE377jSd1999N68IH1evw7z2nD4/F5RkYAABAASURBVFu0ecNW7WadH3vlgEZ2HNDErgOaPTajgvkX9GfIvlkuhqEQInwIpKG3UPkkDKCdi31BMn6kAPeAiYEaCWHR3EwOawryJ2PG4fKVg9QPiy5XolVCX731FCwNFdTFKF1wyUoNHZ9CBnLN0tHBiZbaRudZiiOlR8v6qsxpIcBldHcqJslLeQFmQu5rCQiS8kBl+brMGyVeVhSOIZTl/9nH5zsgy2a0LAqZWRn+szZm9t1qmiifH/R325nN1zvu7wKSMJsvJwkPy69/ynZmXmdlWpqnRTwFwV/HlTNuD56eD9Isdl8bXoo2YsxeDpegKWeOTw5MPAVhfGJCZkYKEKec1MmIlL5bJx5H5MHMyvJpPKBJZANic1i7fJk+93ef0Rf/9k/1Wz//Ib352svU211XRBi60NSZt/fFzkb19reioF9zkdKBxaosW63OpavVvWiVah19MhaOM7/I6UOGoRRZWLnavrJNOnZ8jI1pGsN31gcjQUtAcANxJPbQQmmu37hZU3iYncYWyqjFqmujvNMQFIGzYAplII8kptWacgtqFYYwtjXHVVoL5rZRzmkWlWFoVTo6ZPx0dnXxRTDd0wGcsSh8gYqnAmxa7VCLBTuJQTQBzryrUxaCUjyPx9rdmuxcprzaC0yh9tK1eu5IoalFa5VjoDRQaNngEu0fm9WcVRQiCyZmtI8qXKhYHG6wJJJKozGkcpEOUEQXpAMLxjCAptVq5ky6AXny9aQZnqGgjMYZ43el1NPTq2olUwBBDEHd3d14SmdlzpcsU4XgGAz4iHI83l6gvbPrZB3LSxizIJkJcPXVpL7QUmZGUZRkvKYmRvJg74DOP+s8rvsv1zvf/Hb97Mc/qU/94q/oVz/1Kf3MJ39OH/4proHf8z5dd92btAx5SlB8Be3zdq4Wm2aLOGdO3KCYm5tz2aZPk8Wggh9Bn8GfCN+rpNuNgoMN9aTNolIUWcbcR2DnkBEx12limskJJlEtfxZ21dXBRu3/gUhX34Cufvu78Bwe1/jxY1qCQTy4Yq1u/PpN+uYXb1CLNdDd3cXtRhV0LVXrdW3duVUXXXS5mhzauvv6NMs16umnr9boyBh4xnXBeefTWUsf/tBP6DuPP6qbbrpd3/jGjfrIx39G02wGvX29GhwY0NCRwzq4f7e+8JV/07p1Z2DE9+oQhuF73/ku/ZdP/6Z+6Wd/RSuXrdWVF16u3/r1X9ev/vp/1Zvf9E4t6OzQLMbjAw/co+eee1Ivb9+kw0P7tfHZx/TwI3fqvgcxOB97WLffdYe27XpFb7juOr3hdW/WihWrlGFU9y0cVIUDZAc3TbsP7tGTG5/QLvrdcRgjGlnuQz5zMzWRvclC+vZ998mN6c0vb9OuHbvVmmmrGmrq7+zT2NCIOkJFQ3sO6KVnNuqFR57Wk/c+okfvflgbHnhat33+Rt351ZswhO/Rl//hc/r2V76pL+BR/rd/+Gf989/9o27+6ld089e/rttv/pYepp9Nz67XXmgeGT6kuekRpdZQvdLWYG+mBQNVLRrs0OKF3Roc7NaiRd3q66+p3pGp1lFRDr1zHIhnWqbRyYYO+5+E23tcm7cd1sbN8OeFvXpyww49sXEnBvJuPfM8YdNuPffSPr2IJ3nrrsOlYX3g0HH00KiGMcDGOfxMTc+Wc9zA2G2i49qFSxIKW5KxNsxMgXUVkMNAuiyTKZLuqiZKI8JH3t/OalQtTSQyDt9NfXdmwEgRPdrRUdXSpQt19Ruu0Ovf/nq98wNv19IlC5RKqnJIrwK/sK8Tb18bPFEZbfp76xoY7NHAin71rlmqKu3TBT2y3k4F+FRfPKDeZQu1YNkg8pspSkoKgtqK1pLrz4S14mt4ampSk9xgVGJQGgwqo8xMCXpBbBxmJol8kNuPSiylLuooslyuUtbx8WNDCrRH1bFkAQR3wdo+uHcnB7atOnLsIH1M6qKrLlGoV1gruQI4g0iiw32cL27cqpVrVqpSrcgNi0lu2QJ8DN6/B5Uaofx6WfD2JkgsZOiCwp0c0OubZ5v9oaBNBe99Z3eHYjDt27lXm9a/oI0bntUQMhzop7OnwykACRHwECWfo4JszpznOX16xiIldIYucprIlIar02Aysi0l0CrSCXhCYfApKniaal55J1bCgJOcgG0x9nnd1yrn9UfffQ5e1lVqG22pDxI4+DAu52fOvlwQ2uje11y5WmliXgmklCiU86NITxRDOmViTzEJ+z9vFWUFqNhDRGiryV63YnlFZ54+QFvqoVeEPJgsgPo/ePt6kbvebvVzQPF/b5Gjv83s+yDNTP7ThogW9Rk2RcVptbZgO3rZlFXrGp2Ykf9bgOHhUQ5pLU2MT2t8bFKz3OZNjU9pGrk8dPCwdu84pK1b9hH2aDuH221biVm/+/cc1DhtmqxTIRlz09MaRRaHDhxUjiNt+PAxjdO2dmRaXSNtLZura13Rq7MqAzq90qdz6gt0VnVQZ9YWag3x0tCp3mZQbysqm4Vp6BSmXEpMDEm+JtK0Ct8ryF2QZNLJ0GKsDQ6drbnIjXdbDapayFCE+SnzCcNVrzNLMLbFAafN+nDbKyZBMQUXvPG9jolgKAVYTUUIyEVFMQatXL5AHbWamiyygrEeGGursEROU2dXovdev0L+a1YG/hz5M/FD+0CYp5Evc8Gr7z30Y0WZjWmUfJA52ClyOTEzylQ+TmuZ4GNmgBopJ9XhaVDmvvc5Be/xD4bvQen78JgxZu9Y84+385THHoyxmZlKPlFxqteC8YYQmZOcUg/zdJGhrADeSHqYL3eZbWG3NtFdAXwAyIIRAtNUACtWE5GZUUcg7a+ZeVQiLROaB55Pq4R1Qr0DnXzMaAPYyiUL9T9/6+f0v3/rF9jgz9Ts9JQmUb6+4cQQND3T1ATX2cNjE3h8jurQ0REtWLwMI7OuUugQvJzJabvhi2zSWdmDFU0VeUNzXKtPjR7X7q2vaMfL2/EA7ZVfzRuMEYOTTIF+AvQ4jYHyFCV/Ao+t/95wNYnKQqEacVCQb3wF0mK0SyhrkXavxtTUBH1N4xVooQS9lkBdAW0zcw0dPzGi4/7rCu7lxxveSjDElWmuNqBRFqr360EhUavWoY279mv38XFZT4+qvV0yDFlDUbbbUc25OdERXM6VtCbVn7XVGDosFQVURSWTR3Vaj5ScOKrI1Y2xaRQY8S2CQROAGOVtCZUTCFlmskCWt4ki7cTbsmLNWgleZGkG2kJi0aausExKCnz/FEEAIH52NlUqqVKCw4cQAM/nhcaCIjhCiAqkZVEdSVOnLTKxB9EjqKHbE77mJienNYxRF1n8Rgcu1B638GC+5tqr9MEPfVDveOcP6crXXK0VK1aqh6vhGALsaKrFBtBszqnRnHWkoITYErcpMFchCJpa8Eg8xshzDlwkgXH6fC9wRSKuhLMI3UnKWAsFfvwwwnoCQUE7E1WMsdBsLhWJFGOUb45gU5qFEu8MiveNb3mLAh6QSN/d3Z3au2eH7vzWLaKJ6h01Pbdxg9auWaPevn5dd/1b9NSTT+vub3xdR/DmfuZv/1pLFw5oauSEAtPlvNi9e6uuvupKLVwwoG/e8E1lIdX73vsuLVm8SCPDw/pZvMqLBpZozcrVesvr36R3X/8mnbZmhVavXKmR40NavnChVixbrDyf1r5DO/Xk+qd0y7du1P0P3I6H9AXdfPvX8RbP6O14wA8cOcJ14Dh9LcToXKhly1ZrEYb4kiUrGXuEDxGDe0QPfuc7+ufP/wsG5lYMyw16adsrOvuCC5RWOjhgNdRi85jjOjE0oma5gm6ywWXNRD1iDRyf0dKuReqyTNWWqZ6n2rrxeb3w6JO66Yvf1E1fullf/9KNuvlr39Q3P/9V3fKVG3U7477zppv06H336PlnntL2lzbr4J6d9DXKxtBWX09Vq1YMat26ZVoEn9asXKLVqxdp2coF6uzpRAQT1rFpknXoxu2ho2N6Zc9RvbTziJ5/eb+ewRh++vmd+s6T2/Sdp7fL/wzcI0+9TLxV/o/3nnhum57fsltbXt6r3fuPyP9zkZHRKXTVHPNeqGCtJElQgswlZezpkwE5CcGQwaAQpJS8GXlCREjcu5yEKAERgfP2tVpV3T0dGBe9WrCwX4uWDmjFmiXcMixXBpKMTaqSRdZTVZVolBWqc5Dv7qoQpwrg7qpX1VFLtXhJP/qzR6edv1aLVjCvS3rlhqapgJagJAa18fxG2kQWpElyuZudntT0xLQmJ8bV4FauwYFwdnJCDpNFk/8qnJWHzULGTyEhY4XyZq42G3uT9TtO2/3792sGZ4zr7IJ1V9Cvw86hAxUETwqZmXLqmhiCRw8d01PPPKP9hw9p7+GD2nNgn4JJCR9eZFBq0q//dZpZ5EcszDb8e81b3qSexX0a6O0VEwI1ktEghkCPpnpXXSeGTmj86KgKnB/G4jYLjAfkQIgIUPkDKTKbp8lk4PPSXDGJJEwxDcqyTA32qpnphiruzQPHiUPHtYsbianjk+gH9hD6jMGNHfEwcvpFfZRpwBXgfQiFLEoFI3NPbkFtsPm+nY6cfY7pgT+mkhSiJEhsOvAll8+VeEz80Lggnh9H4V04VuCC/Cbri7e+rGc3D6niCGy+3uEdMDK2CD0e1DYtXNSp01Z1KoZA3/OwoIYX9Fn2V8hpELS0kH9IlgAwM/mTs++YBaWpYVj3K4mJ5HUMqnDjLZ/P6uTj8K4fe/o6Ve+sq6+3T4sWL1GlWpXXnQQjMoGC2Psn4p3ldmMEI3VkrJCliZqttqbGJ5BDdBEGMESrxb7oB40m+0XOPExjczS5AZpi/5nDOSH2bMMQSuB3yvhTnC0ZNDvJdCFjoB3s0xXK0piSC4qkM8aZ0kdEDgqM9cnhE5o4NKSZwyc0g+0yRyiOIHOEbGRaAzPSskaqta0O9U5XGUsobd0YEonOnLY28u00yx/miRELJig2pVon8EGqUue/TlYk1GI0izkNoaU2+/lZZ67W8uWLVat3cvDJVbCu6qyTyNQEmDfouqWzqmqlqiyKNRB1AnvrrLMHS3owYTTO4XEEB09hUSHr0Q/9yDt01tqFkJHL+KF73oJw6jV0cVQGPW0QmCSz4KIll9GCMs94uUiYSya0kJQ/ZvM1nj4VzL6/zPWH2ffKzEwB+fSg/xePt381mNk8LrP5+FRdSZZ/ThVAZI7MSAZ/5mHN5mPxOF4zK2kRDyKhNEu0BN3b0ZGpv6euRYNd6OZMCTIDCPLD1wk3M1KS2XysH3jMvlfuHfliMLMSPsYIQdLrLjtff/Kbn9RVl52rTk5Bo6NHNMYV/+GjwxjRx3SCK6quvgXajWCOc9odnpzUhRefpzSkmpiYVBoDveYKMaqCYqtWUozmaR3Yv0+vbNmkJx/9jm7Ck/fFz39Bn/v8l3Tb7ffoBF4/g/kJgmvyiQ4K5MXE5igEBUqT6JE2v7xLwa+NYlCLE18O/QUhob8WAmu0a9PaKUcuAAAQAElEQVRuZmaW+kIWomh9MggDr60CD9fkxKzG2ZRmOBE3gG2w8PPOLjWZrClLVMWLZya1c0nkW1yrr8EAWtZV1eShQ2ozVsOyihjIK6ojyo7sVq2JolCqzsaYVvUl0vgJpSFXwsKrE/dgtCWtpiICEDEUjcVk9Cfy9KSgtjLgIga74IUssEgKITPUBS1ZukyRlVcuAm8nOYgivJFacqXfQPnMsWnmqitJOghRonXutwOkchZP4JCSZCk5agK9lnwzWT6nmfERBSNteVlfoOQmTwypOTkqp7ONRLZQbERK05Q2pjZKsgn/WozN+ynnbL51+Z3HZwquOOjbjHQIIiJ4mhChkwJ6ZsyMhj5cyXpoIgPNHL4BUsHbZmx0KbwJKDdToTKQLxRVsMNF4BlEySuX80IqcU5w3XzehefomuveoD179+rI4cO6/bY79MSjj7KgKsx9UwL3kaOHS56+6c3X6wRj37rpeS3u69FmPKsjHJY+/Yu/qF/+mZ/Vm153va689DItWz6AcVjTosUL9RMcMj72kQ/rDa+7RhdfeokOAf/M00+oVolqNWe078AuXXnN1dp/eK9y6Fyyaqmuu+4d6mdNWYgYVB06cvSI/CD7zLMbdN/D92PoP4tner02PPu0xtkYxqdn9Z0nHtc9D9yv+x56SDt271ETY6kSU3VhOA909akaq+qr9qg1MacK8j6896i2btik5x9+Us888LieeegxPXL7vbrr6zfrs3/+d/rC3/yTbvnC1/TNf/mSbv3iV3QbHuU7v/Ut3X/H7XrikQf1/MZntOOVLXiD9qsxNyZrz6Cg26p1RPRExmGqpgE23AwPq6VReUg0MdvQ8fFZdMUJdMeIXuKKdeOmPXrqhT168tldemLDTj3+9DY9sX6b1j+/S+tf2KXnNu/V5lcOaitepp17j2nP/mEOG8c5LIxq+PiExhj/5NSs/MZgDo9DjjwX8JFlwVoz5jwouGwhFV7XxDgMrL8U+coR2sC66cOYTYMB5yGUbSrVVB14wN3Y7UqDqmz+kTYdlGdB6mHdZyQGBzrV21vVFVedrctec64uufIMnXvRag4ta3QWhvHyFYtVQFMCDQl8yDBaEuQ6ob+UvBu9vo4ETYDAw6AcPTqJPjm4c5+Ocguw75XdmsVrHkNwcQS0UIsNNIagCC4Vhuy0mfOGGjOTwE5qjvazY+OaIySMs4UhcgSDd9vWF7kFmGasok0OVwpvjlNhSNt3bddLW7fq8KHDeA2PQXebetOpx1NpZPDwzHlM97JoamGkdNQ71McNTMbG39HVra6eXto7floBDyLeoDH07Bzwc64j4Eutq0tpFpWUeHO6gh5447qji7oRPMmRja0x2xJqXEb3ApNDmqRIOpgpBpMzh+VKSSGKyAdoKBSToG6fpwWd9JWqC12+ZMli+TN88JgObdmv4zsOM8d1+mirREU/TIkiHQYDkjEE0iqkmFLp+toky+dDaUwDY8D4vLoDI0aT6/MoyeecrJx/nhYEmhk18iRzwZzCjwR9mKVZSWcrNz3wxEEOikfK+hz8QIvphAzmHB66bLmjIc8jPIw648xBCbgSNQNok17Q16uEQZgHk/Iip0+T58VjJoWyLsjXxNGjM5ocnVAlkWIMMmAi9YEYdI5eZl4q1Wo1DpQ9hC6cEFVVmH+vKRwQeDNyvIWMdoUgXAYur2/HqG17kVFuv+Q0Ae/9IwFk+YKjoLwso6mZlfQVJ8sTC7i9olJFYlMH+KqWKPAjHh9nmktdsaIa5fWYSextC9pVnR76tc6DenVO7NcZYUBnpYM6Pekj9Gtt1qcza4M6rTqgRZVudRSZeloVZTgV2IpkTQhin87bLUGUhCAU0KryMXZuaQ4Q7H01aZCwh3s9Q9cEhwNzYeYgkACTJVH+u/TDB47hkR9TYVHG3BWsawNfYNyzpd4y6mfk+1ygfnaqpTVL6qpkgoRcTlIDz1MBbKs1pvGDm3X+2qoMPCE4JonuwPi9t4FBg9jRH2VlZSGHnP9SxlsUktNjJ3GY+IEm/V8es/l6s/n4FFgIQQXIToVT5f+/xAU8L8DpOH4wNgsygte9OpiZAmNxeA9mBl1Sk/XkiQKc9Xqq/gHXTYlEfQiJAimvp3GgzPTqx2w+bzYf/2CdmSlBQAtfvQjOT777baqniUa4En184yb9zb/dpP/6v/9Bv/yHf6nf+19/rd//n3+jI/uPqYOT/pvf+kZdcvnFWrN2hbKaNNuYwUM1qYnxUe3ZuV3feeAejOgv6YYvf0lf/sKX9VW8Wt+64w49+MhDOjE9iheujQExDe2FAnRAPIJgHskUJCUqKPcg4gQFdBwFsHn7AbWKRMgvxnNbOUrPQ2QcKUKbpKbIGLxdMzeE3jA7cxUId0BJ5laomtbAHhQtKIfBqZoYIQeVsiDs2G5pekwRrV2AO6LoA0ZwDxtCDaHrxkhNMJLEQqnRTxVjJkBfxpxkwVQJEQ92U0mQQCcIkExqzU7L4DGgygtTAt5qraoYgwJ0BGhtMCgLqYRhZJQJqj1utHINLlqiSrWiar2iECM4g+bmWsrp0xLyCsqylD7bpfJp+OkeXsy60cuCKuhz0eBCPKcrlCI44smhJ0BQHwryxIE9yhizydBHObhndMkll+inPvxj+uhPf1iXXXkpLQolDMxphjS1aN923LnKeWzByza88riFB6KBYT7F4WtikoWP13v42EEEek4Gbwx6ZeZoVD4FM4QiLGBYnnu6kBWSQxTQ7qkm+F1xiXbWTmhrUjD5Tw0WtBsmf4z2gp8u1gBpYqZgg+3V7/3h/9DLW7Zo83MbdO8dd6lAO61YsUJLli/VpVderre/811au3atTj9jHTxoqLenV//9j/5En/pvf6pf+4M/lv+litHxMa06c61a1mA+Eq3HAL7j7tu0defLOnBkr8Y4nIww1m07tmkLfQ2dGMaQPqS02qljJ8a0YdMLspjqgYce0DPr1+vmW77BIfNfWR9f1WbgG3hWklDV0qVrmY+6lg+u1qKepYrNVAvqvZoentDEsSmNHxnX3LEJ7Vy/SQ/cfLsev+chjOZHdcdXvqmbP/cV3filr+rf/uaz+pe/+jt97XOf1wO33qp7CY/ed6+2vfC8ju3bqdHhw8jliJTPwp9EA/01LVvSr8ULezTY16dujJK0UkPGEk1yYDs+1dDRkSntPzqqbbuPadPLB8pfq3gKw/hxDOWnnt2hZ8rfS97OIXg/HuT95d9K3r7rsPz3IY8cPa6h48gCh9opjL8GRpfPdcF8eTBmsigKZClXMFN0OTF5aVkmnjRNoLVTLoOuMCtZVG81qJPDi+cT1kINI3nZ8kGdf+EZWjzYJz/cup7LgK1Yrh7g67VMff1VDeCpqJHu6qqoCy9RYlKKjFfQFd31jLVCPo1saISKKUkl/3cbo3h7R0bHNY6xPz4+qePHR7mBGGHOCtoXKh+UNsMQzRUpYHmpYL3EENRGOGMwzc3OagZv8yg613EMD42pYA1FGrRpr1L2JQPWsfqmF1QoAyBnTtozc3LvdXNuVg1wHebq/Pjx4xw+WuhHlWMX8IE+Q/SW0JdljKcCj6MGMJCTSqYA/oR6QOkrKEglzYL7Hsq+SecccgVd7XZTM3NT6PBJFfA0gWcmKYagBFzRglpcjTcZr6yCbqqweS1QrOMFDLkCcEYApZIk0/FjJ1T4j5mq1aqqtRowUWQVTTx8CiKC80DonoQKM8oh1uUmp9qCaQyP9PDhEdZwW0f2HdPLG7ajF6Na6MsWt4veZOjQEdWhBRRC5UgW6ItQ0uDZoBCdc7kie08SGUOaKkkTpdWUw3gNQzNjXKnStIKH0hRpa5CDONMwEEQI6DGTDzV4pUgDg5hrmrXemGkxf3MclPJSn7ojIacSFksOj9C0wesOkwbz3WoWamNQ5Xgszzx7WclrMyvxz7VynXv2WqCtDIbseJ8m6k/CmJnmnwJdnOuxJ7Zo4UCqc05fIPn+QzWvSjA+vCW4mWl6alpJkqD3qkqzVP4PL2eROZ/LEujkB1ApmMTr6wliZOj2ZYvqmuQWQf6gn2vwNFqQy6WZycy8Ro4vWCzzZib/6YpVdYWK6paoTruKZfJ9zHklh7Eg4ycNkf21UO6dwvQTOIyOalaHbVp7bFI7NaadxYi2tI7r2cZRPd04qIcb+3XX5E7dObVDt09s05Oto2okhoMtEajl9BUF7JHJHUvB2HvgrcvcqeCy18+h3fdDQXuzHbAqTDNTjCOkKmgj6PE13fY9mfXfkpdDN3XVLFHW2a0Qo8a5QXxx37DGWqmm6Acx0XE8/mlXnVvKfjV8/s0kBdGNEmyJFgb8JWctQB5NCJz8MZlHKkFV8KOS/jLvVYxJMgXSOQLnWQtSQZ/icTgvKxuSL+OywGHAV5zMUHeKDx6bGTi+V0e1zKwMnv7BYPYf1zmuU7Ce9nAqT4syaeXX6WHGGYPkJVbKgHgMMrIsk8sU2ZN0FayhXBPwucl6mp5to8ea1DmetnLmJrRRMNBFYVE2NjOZmeMoy8rEf/JxyDedv0bnrFwjw2uw68SU7l7/gv7lpnt1w8134DU6oDmUUQtl77AzeG8jwrt3/2G98PzLeuLxDXrmyWe09cUtWs8V4Z1cq2966nFNHD2gbiZp60svq81P72BNa9Yu05tef63OPPtsTXDF08BbExEki6GcMzMraTfawQ93Ssig3SiYD8LLskMjGNgRwReGr+YBlCZRFYQzTRIUXlXdPZ0a6OtVZ0eHemqZ8lZbs3jR5hDAqdlJoWk1h/GXw/nEWkpbMzI0YgVj1FBm3rkLXMIGWzijwS9gLW8oRlOkHLLUwsBG3ynSr5MklnQEJmlOqaMSVYkt1aoGqQ01wdtWkON1XC1OwGVfbYTUJN+DKs6DclCSvAPL1WITW9jfr66ObooA1PzTZCzKA/TU6LZQBHGVDamPq6R1eEMXDrIIXXBmIl63Dr39Ldfrne94i845H/5PjMGPWbyNXfrJj39EH/nYR/SOd78LxG0lMVW0KP8Hd/670T093SjUqBAM2kMpeFNTE5qaGtMEYRrP2czMNHIyywbRUKMxpxY8E+NI2TTrlS48gt3q71tM3Fe2l5n8J4YgkfK17MngaeSFXhThZRIDshGRZVN+sg0pTaCo/V9Ww361aVwoqA0DK36aoa6SZtAbVT7Q8Pq3vEVplmk5nv8f/bEP63f+23/Xf/nd39Xb3/MeLVy1Sq95/WvVMdCj4dHjevyxh7Xlpc3yA8FL21/UA48/optuvUV33HOb7iLc9M1v6PCRw+rnoKKYaQJDcesr23T02DAG5Uvaum2b1I54Exs6fHBIJ4bH9MC9D+v59Vs0zG3Pgs4FKqYKVfGmNEYb6lBdvWmfDr6yT/tf2alNT27Qi09s0OanntfLG1/QN790g2743Bf1+L336a4bbtJjd96nZx5+VJvWP6OdL76oA9u36SAeyLHhQxzqxuFgSxkyWkfuTKMtxAAAEABJREFU3TjuYS0wgayJblVqNc21C43jOTp6Ygajf1zb9w6VBvKTz+/Qw0+/rEee2aZHn35Fj20grH9ZT2/cpqfWv1J6lF98aV9pLO8/OKzhoXEO4ROawbhroh8C8xM9MGeRkCQB9udKWRgZ6yWEqFoa1UHazJjXgnkt5EZmA1luYbQZLcxMtaRQF3CVNFFGWLigW6tWLdZb3vZGfeTjP4m3+Hxd9abLdN07r1ZXV4eqgTZZ1GB/hxYv6tYFV56py6+7WF0DPfBD0BCUxiAzYvBlwEbaGLcc7hHyPYKsyod1HqOpgbFKhKrI5XUF8lXAu7HRSY1zbex/B3lsbEYTY7OaxDs7Oz2nCO0FcAJhEk1BkvFtIZOMVmYm/8nRNeKJEfkupLGxKU1PNeW/utCmLgDnesfl24K3kKN0tYFqgnfIfAipEmQ6zSpML+mYlLgtRmBNTRRTeYPDePKS22JtRzVn53SIm7cm+m+mAe3uIVegLYSY6COXT52ZKZZ9s7oslBDVjqpq3R3KMKxqWaZqpaI0TWnr9OWiiWQ5a7WFEyCjLhICcJnc49lFe4M3pvknAT/iIV/7kAjdAraqpvOSCp+bWCIVMEZ9TigUvAxyHYuZyXHGJCArqXKMTp+DnHkIwThA9bL2U2S/rnpHpybGJ2SKqqQY+fAoBPEUMmDrtWpp1FdrPsYOaK8ryapKahWllYxxZ0rgr0FbAcEeInvLx65brKtOqyvHuIUYalTOk9jsE3Pe0YVy6C50ajz+u+7N0uPYVovY6fW5l5lcLmhGsiROOTwr5aEQiKNa9LN4UaeWLOtA7xUyfhLo37/vgOZbSGZeSijEY4ohlGXyx8vAuXx5ny69eJ1ee+VyNbm9DeAIET4jMw52KgSImeYwvGf3fo1ykDzKIXn79u1ltRl9EMrMyQ8lQkQZMXIhuMS6qdWN/SYjp5IHtZgpBDdSVdJlZmWcY9N4q3Ay38KZNcr+PF7MaVItjRVNjZCeKBqKSSKTP1aOb7rd0DhhkiDqts4N66GRnXp0dLeenNqrZ2YPa0PjiJ6dOaRNs0f0SuuEdjVHtb89oaPFjI5jiB9vT6ttbc0Mz7L2JfM9Rf7ANJdtxuLrt2BuXfZjCCVcYy7HWRMkbhQ6qlEMV7WskCEfwhhOGXmA2ByKW8jmLDrY2qau7l79n899Te/9wI8oq9bV0dmpSqWqf7rhef33v39Wv/N3G/UHn31Rf/TPm7gBnJCFBPpSReSxycFsmpv3JrZEX0+qakb/zngn92RgmlXw4aWtCQgoYI4LEYs6Qlvzj1FOqmBsRGX9/MdzBCPwmpnMjNT8a/a99HzJv/+aWdnGzL6vsoCwvLQXvq/4P8+cRMEQgMsJ828B3R48F2NEvgJ2SUOOv6AfMyvLzExzrH0iNUp9OCTfx0LwNlK4/LKLJdN3H2PmAhNtZjKz75Z7wsy+W+YwZLSkt6aPvPFs9dTr+tLNd+rP/+nL+od//oYOHDwisbjCyTYFS8Ri4NvSDJvgOAZ4s5UromCfeuZZFWwGPZ3darLRHMRrsmXLNj36zPOaQ8l11Gu69PJL2RA/ooEFy/TIg09qBk+mK6gQTC4HJsmDeMyCKCYlxbJ/kiYlbIiTGHTTszMo0KC6Xz3DyABdNFGTvuCdQqAORRhAUlA2g/e2CKnLNoIeMLbrqiRVGIryx9AY5KrQLJMQ9rbaarJwAv3Sq8S4ChZyYSwaGWfMqI5qqgq0pJxQA6fhyCKuJHVlkfqkpSwJ6mZhZakpwUBwVAkTBiowlFjpKi/HGGOQrM3CzNWC1ralZblUEBt8zSGhUBc8jDlMgDYxyALl01WranCwVwVtSsQF/bG4/R85/OZ/+296w9verhkWtVnUYsbofw3ita9/vZatQInCk30o4TRL1dndoUqFfkOUhaDyMfpS4WQQSJM08VOWS2laUXd3j/r7BtTX10+6FwOnh82zQzWUQ4VNq1qtKc0qBMcdFOCPwUcxZ61WU22MjSYbyhQe7dmZGUmJ6EIRuIRDCGyUGHPuByjlaprUov+EoCKVfLwwNUXxhWDgCwKdggVBruYfU2NyVPv27NBffOb/6Kabv6bPf/6fdPO3bta3br9Zzzz9lI4cOKSnHn1SQ0PDOnZ8WM6XE6MjGjpxXHt379HIsSFwTOqF9Rt19PAxzeK53fj0Rj31+FNQnOFtG1V7MtfcyKyqVtOSniWq5omW9C7Qws4ehdmWjuK13fHidr3w1CY9ce8juu9bd+sr//wFPMtf093f+rYeu/cBPf7gA9r87AbtfHmLDu/eqakTQ8o5tATkq7ueKYZCA1xz9/XX4XdNMYuaQWYnUK5H8STvOXRcL+88qk3bDmAo78U7vktPYyw/hRd5vf/Dved2l8bxlu2H9eLW/dq+6xAH5yEdOsJYj49rlBP82Pi0pqbmNIkXdc49ysyRz1Obw12Tdd9GnqqlrJic5yHAa+SxiRemDj0u+857YyITNrarr7taa05byQFT8mnLElOVae6oJerprmnp0n5ded1F+uR//7h++nc+Jv+rFh/4pQ+Wf+0iMuddXZl6ulKtWDagjlrQc89t1A3f/Lqm8ZbG7lTnX3MpxvMChSh0hZR6HOgrMzUzqY3sFEiDUeZGmkyaX8usL+SQV2ZGmehNOqXzxAMoa49yBhSQryQE8EedGBqV/67xoQNHdZSD09FDwzpCfOz4qAJw0YLoTqIdrAFHAR25CvoJMSgJjpkQgox0MNMEzoKxkVGNjIyoaLeUep2MtpKot+DofCRlVgaeFgeROdxZc8xVg/U8N9PQLEZym/b+61Mz05PyMadlY5NHFqNmpmd9mKph5Obou8DIE8vppiBIoexbcqAcBvkYTKaCn7SSqcr6jsxtxg1araOuKkZAoM4MmDynvZSQ7unpU8B4KjCMYrRSx9TZ+FmuSql3PSB/SJsFxZiKCO//CSVpqs56R0l/FL2zFxkhxVkh+sghqqBtIOSsATNTJBSUJ1mq7r4eReKUfeAN77peEX3cM9Cj/oX90JvpyIEjuqC70LvP7leLDda5m0b6iWVvjEb0GsGZQAPl4I4WASONsEGKioLxKiiii89ZKV15WiaSakNfQSIEYMFSiGaENAYSBS1EMJVjQH/lDl8AReALDC+JnDrnueiHznQqnySRdI4OTnTtteswsluCPEBy1ZkT56Hn6VLe3ulpcfAFXdnO12ob+hzmvLNXyNeke6wXLayxhxaMOYDPZI7gVCBjjGcI58ELz76ol196CT0xKTMqTsF8Ny7kY2MU8yWMqwUlQ6Nt9KMp+uid15S5fMYQ5GNKmfMI/wP5EOErMuZ5WKGp1pxmcYA1E6mZhPngk6D5x8CVWarZcpw5c9BmLtplTEo6SaaPwZMWpBj4QL+ZiaFJ4DBobeDwK1gTcFUKqVAljEclfFdXt4OV9HZ0dGnJYnQPjd0udf7OtqKGjk2L5krBGNCXbGGkjHFb+W+E2sxngwYpA4v0ufa0dbrgsqu16YWtGptoagLvdIPNbnDBKvUuXKPBZes0NZfp0NAcntW2ZtHLs8isxYQ9r6kqfEvTqDTN1cE+kdO5rwMEQqceM5PLT46s0TVVjJC0KGfIUAExMhU+CG8EjWXkNQA4vuJk2sv/o2BmMrP/qKosK3GcxFUW/MDH7P/edh4U+iDTzMp+jMJAmoiXCugjwWvyn4LxBeQoRY4oVAhBZubJMhToNpe7lcsHseeC2tizLZcfb7d0yVJBq4xG3jDY9zf2shILH7N5pGbzsW+Saxcu1n0vHlerlungkWEdPHiIzkUw+Y94CjrwdAxSu8liomOfyG6UagdG2STK/DAGx4bnXtDBo0d0eOi45phcV7pO+AIMr4svuEh9/QO687778c6MKUkThRjl9EYLQmppwdQ5f072STTPKqc3mOTwIdXc7KwCCjtQXs0yB1NjrqUYomKRoNSjUur9X/fPsEjaCnKlXEMh+ZhHT0zqxIlxtTAWjnM9f3D/ENcrUQJ/R62m9vSU3LBrc8qMDDrNMqVJBhaYjxLPoLSnVmhRVw1PWVUR72itU2z8pljpYEFL7Ofq7DBl9R7laV0NXE/+tzCbsnIrC9FKj0abycwxmPJgykNkcufEsbccd4GQ52xKSZphUA3qEz/7Ua09/TTN4Umb5XDxwZ/4sN773vegcDq0czpobiZXPwclBqZKta4AzkkM0E5OwNGgHQ9VgUItEKgsq+jokeMaH59RsAQZMtExgdd8EnKyPh8ENAMioJx2bqiYgjK8OAWLL2egzkc3vFooET8cACaTNweHeZjHV8C3AtkJjNOshMC73ZDnW1jEVjhcAS0E6p0vTm9CuxCDAgrFPfqtIGVpU95PEUw585S3TQ0OJjntZuBb0S6UY2BAhUICL5KahjB+dm95WYe37VCF+Rw6PKq92/fqxKHDauDF4sTIfAYtZU2MHxvT+LEJrpKPaNb/pToeyRUL12pBfQFGc6oGHsu9L+3QS9zWbN/wvJ5+6Du6/aabdceNN+urn/uCPv/Zf9ENX/6qbvraDXrgvnt16MAe9bDG9u/ZxdXvlOr1RL19nepf0Ke+gX5VOdgGaPSb0mOjU9p3dFQ79g1p0/YDeuGV/Xr82W2EHXp0PQfWp7fqca63n3p2p57bsk+btx/Uzn1H8T6Plr+LPIJH1WXfD75NeOY8ELyNLnPwxzkfiD2krMM0SxSZkwpxFzSyb8nMFOF5pVrTG69/vd77I+/Vj//Uj+unf+4jKufQQllf5ZB51bVX6qHH7tHq09aw9kwZCAYHOnTmeSv1e3//u7riuiux0QolibEuwSvB/6gOjKR6Rbr4qnP1vp/5kN770Q/q+h++Xj/+Cz+hN7z7zXI6E2QRdDI21q7eui6+4lxddvWFWnHGcq1Yu5J1UqhoTJe4Iansu8KYju0/ql2bdmqG24QYrOyfbhWifzWPm40pkg/wxUKgzkr6GeA8y0zytvSA7BcyZNnMiIMkU6uZs9QIjSZ6MZcbtKKvAqpy6hFDxhvAK8n5Tx80lxv2lMjMiIDOpQa3aY3ZpuaIC2/oVT52aMsgcn4TNtAAf6od64JqucEv1pXTykCR+1wz6MM0zcq6gl4EvmBBdfRbYNxVdEIOPSEkSpIUOCnkVtKZy/uQjLF4Gxnl0OJRDAEeR6VpFR1QU0Q3JjHM08UY5Q+AhUxV+qpWq+CuwBvT8eETOo5cZ2W9FCyqQvsqMlfvqCjFUeLwaZqCO9OCTFqeRnDnShSUZpmq1L1hXZ/O5sAV4JvAlSSJMjznAf0eklSR4DcoGfApdQ/ee6+D6diRgxpYvlBLVi5XT3evltRG9Para6rgYZQ/JtjH2BkHw5TFNmxt03+zDC014XibsbRUcOD063cProtbXCcHCyVvLlrejUHHvDMnsBDKC3Q+c8e8RjORoh8nnr6c1x7osyCEshY6TCefomwPiKhifqSczT/Af7NE5561SLHkv6ApV0dnTbxhwKUAABAASURBVE57Tt+UQLfUBm+Dg+/09LRm2Tu9jqISX7Agh6t1BF1/3RnA5zLmWjLSfKFXPGYms/mQwOcYE/KMkc7MDAiwOFIPZY58TqIgiHpgXtgzrWYeBLno6qZm2X99foCEpzm8zumzUIxRZiaDeWa0JwTSvi7aOGQK9jERCtItYlFPQ0WAE+DalLXA3SbkwHjc9DL2pza8y/M2PJwPbcpy9ti2zyd1TYcn32Jva1lg3gplnAQjZGTIlc91V1ennJ6FiwY1g7ezzbw6y+aAToHt7a0oIWaScSyK+YPHbFZtIqeRAkGqitgk5LTKwS4NDR9XYfREpZmpBT0zUz5n7NHB15iDwaNybkkzVsPeMebCZUdKWCOJYgAH1c564wMq+rOS5pS5S5gAM5PTVyDRUqFAvpx3iskyFyRo62n9J4/36+HVID+Yf3Xd/y1t5vLmHULNSRlyPGbQQSMzYwwqg5e7DOfAwQ1JJn+8nNYkHQ8jo74BD+dwCFHIa0DO9+OwZsZBsq0JHEo9vR3okFjyKISgULBxtlg0AkkBw72BBzOQEMD23dfLv5uhLo1RsyzQbZySGnBw957d5WS+Gu57aVNMMs3hiQtMZDBxhVGXD26OjaXB9f9AT7f6Oju0dvFCrRrs10BHhyqVTBUM0K6+AX3zG7dxNX4E4iE8BgYpCTqYVhaWM8Nk0ZSbdIphBQLuNLiABEkJirWNcdvEILUQKVHJHE/46beNgZa3TS0XdoiER8iPyfK23OPn/fX096sHI7930WKleNkTlOwY+NoI/7ETEyqgzf8M1elrVmpwQa+KJGgKhTQLj/JaVR09PTrr/Iv0gU98UqN4KCdrA+paebbe/dFPKlt9uvaMtxR6l2vxaZfrRz/xS1r9mjfqleE5NbsWKE8zCZ4XIRMkMoEmMWD2bEULKMdClawGrYn3hgIodOh4S7OxW5ddeZk6WdSReXPlZhbltuPwTCbDwJ1271WaoEhb8kXiwldw8o0pfApRBUpNMjk/2ygPBqZdO/crROrprQ2PvM13Q1HI0y2MmjbwvtALiM7pixrR5HtBkvdZ8pshkaOOvnKVseR9mHzOCubUzBShqVKpqVKtl/NqiECgzKAnJKmYZrls+RgL4H0YM61CU42gaf/XIpJCCCimgr6lCMzxuYhSi4ps0kVRAFGof8VaDNiFuuTcc3Xda6/Te97zPp1/5jk6a+1qXXbpFVqy4nR1d/ZrHK/tvu179dj9j5R/sWYzBvPGx57WA3fer4fuuk/PP/WUnnrkET371DN6+YXntOeVl7QfQ3noyGEW55jGxsd0Aq/jiZFxjWCMj4xN6yiHuKPDUzp0bJRrvGHtPnhCmzCUt7xyWM+/tFcbXtyp9S9s17Obd+qFl3bpJbzNO/cc1b4DQzqAJ/TwsREdHRrRMHI5wVWsX1e57Ptc5BwefD6qWWDMQRUYVM+iTFKIgW+O/PZzSxMVQq6gXNVoqiRRNdZlrZLq/R94r848+0waSD/1Kx/RkuVLVcsS1SqJBvs7dAYerV/53V/WR3/lY3rj+96gy95whRAKcASCcZhMNT07jqH/mCbwtmbgjsGUJqY5NvI//Pk/1JP3Pa5gcZ4uvkwT9JgS4LJQaP8r+3TvV+/Qg9+6lwPKY7rz67fqme88yXyqFLE0GvQEBeIWskdDTTfntIOr6Efve0RTExMKArYwRRIJnybXrHN43v1XIeiGkZuMhAFjZvKHZaeALjNookoJhUb7QH2pf0zgMzmPDRiq5Tz3X9eYm2vK5csKSk0K5v0XMhLRTIFxOR2QopS6QDkNFMFT0HFR5D6MEr9Rl7OupFCOFxIdSqIsoBiyEBTNg0RUwmRZCo8z+Tyn6MQyZBW5wdvAyDuMR3YCT7ZjTCyAj7Z8q0mi7u5O1dzgJW8xVU5o+VoxOYlQISUxqmjm9Ct0lKAzYChXlSIbFlNlaQWYVCn8W9GRqk8R/pn8SVm7dQy8LE3UhcchhEQhRCWVRD//ruU6a0GVfnKZCRxBMdIXPKGQt6A8qFrv1Luu6NeHr1uiWeayYNQ+lhSevPuKPr354u6SvuA4GJPjCBbQGQVB2F1t8Eg5Oq013QKvMU7TwtWLtfSslVrHAc1SMLJ/Zj6J4HHafS9ts5+WASMrLxogaYmTk5pzc0QeZtXmFikvmjRpS8yPOSF5rjrpC9f26OrVXfrwlQPqNmFMMibol0yBQXso4Quht/nwiifQls7kerRgPkwGV00iFo+nAp8CuFw5GAslQco4QEQLykvBcYBCRj7QVxJNBqR/QSEz84hY8lQLg9L7a6Bkz1gzwHyCB70SC6kE0P+7x8yxSScj+O0IVD6eSiF0z4lZ7R9pwAPJ5StAo8+PmZUyYDaPI4eP8oeGBozDeXbe+G2y3zfk8+TOmFN8KoAbb3ITo3kc/jXzkXtLycwIcBecbrOQpZA3iscURH0ZJIbPEaqNrdMmk0vwO5i46ZnhANyUOxJbyMbI6KhOnBiFu5Lz0Bv6jWoAOKL/iDSL4e64ZYkMHdxgXr1Bk81tDkeQl1kAuSRvVyCvcgDyh48OaefuvTqMw7Mo55ZCmX/KEMw0x/wVailaKMcQo9cXMiMOJm9WAG1GXoUsBPFR4TKvwDyRpa336bxUIQlQB9N/8JhR+apyM5OZvapkPum4PMznvv9r9u/hvx/ie7lX4zAz+vpeXZmCXofxQG1ZdOpjZgyr+K5sFchVxl4ZKHd4X28t5mGIvXVyfBY9V6A/o3zs4bwLz9VHPvqTLPQ2PKEXvt7ADKT0YGYQMx8k03cfFHtPX7dalVTNoqVtr2xDgSGYJ+FPwZnNt3FC0qyqSteg5uYaauex9H649zTNKqpwHVhJMzWY6BaUDU3OamhyXBZM3VzLPb1+k77+9ZuhTuVAnUbFMN+NWRkXTn5OMkeNUlYQAiE63YCYBXle4J/FmG8XgRN4k6ypoD4QWtZWi7G1LOfKZAbBQew4ubribUNbZAzH8FIP4cmamMs1Nt3UsalcN97+gIaOT+jplw/r9W++XgsG+rRssFObNmzUU5te0YbtO7T92KhOv+o1uvbdP6q1571ZtYGl2onnct1ll2FoX63pvKqX8H4fmS10wdt+SO1sULv37dMj9z5WKtCC01M5Rv8YmwDKkaEwoRIjUIGJGNi0EkUvkAHTyjEimxUlCTzBqMgRDjHOQvOLYrYxp/7uTBE+TSe5hsfH1cCD10Y7OGiFBVRJWyiiBoq3qSYn9/IqEEU6PTuloyze3bt2SyB1/iCJCk6UJIOhTRRISFLFJEPoUgXKYkiANoUYZEZMMEXoNxn1HlQ+5C0gKzl955T4GOYDGZm3xwBhkjhQtBkRpYzXx+Jloi1ZtYBpe5VMExweZmfmFBifkijD4PcDk5nUYO6ryHKLdLVWk5fRTJMHdmrf+me0/vEntP47j+v+b3xLn/mzP9cX/uVzuunLX9DDN35FD915u5546AEdfnmTpg8d0CjerXEMRf+3ADMYUf7nsIbxJA8dn9aBIye0be+Qtuw6hjf5oJ5/+YCe37JXG1/cjQd5t17cukev7Dyg3cjC4aNjOjY8rmND4xoiHh2b0PjEFMZog3XUZJNoKUdeJZMZ42HMMSbwO6iawWcGUa9kqrnB7HVsUL4pVbnyXbJ8sc447zS5sVRnHafwvgsP8pLF/errrmnV6iW69c6bNbBgEFwZhnBUPQ3qqCbqweO3bFmfHnrwPm3buk3XfeCt6l25WAqh3Fwr9JPB97ETx/QXf/UZ/eVf/ZO++tVv6Suf/7qEYAXokkyRtTo1NqYXNzyr5uy0YjQlzAuUK4agdeetU7WaycGDQG9SwkwjBQrAxiTRfg53D931gB6+/yG98NwWvfD08zp+8BDtfVUEGXBSS0KWA3yY9V+BYE03MfyaHLCMxR9lSoLJghSIyUJmm6igNyOGbNadSUqpDyGUZaWckYoWlMRQwvom7X05nV4faGTwwuVV0MLwkVdJ4HDsRW5qoVvECijghxMxjz0HyF8DTaEI/oQ20YweRShUx9Pa3dHB2spKYzVDj0bWmkGJgIshKIV/nmWY5VpKs4Qbjw5CnUNpTSltUvBkWUXTHL4mxqcUoGPr85tk07MqwGNmiiHKx+JzFEkkIZGHntR0fk8mN1qNcodb2V3RBy5epKSd014yfmIIsqSiQokK0pF59l/l+ugbuvXDl/YLhss7CPQl51cqxTQpnQE0V4LRcNm6oHNWpPADnCZ5eQ6tTI28MEEeOuHHJHostqc12NGmNwcENACCjmwzARWKzOArgS9NkSjXCdT52ChQiNLilQuZG9bZ9JyW4Eh57M4HNNdETmtS79J+NHBR7p1Oc2BMOeMNlBq6xHGoyOW9CgJTaKNbOZyZKTEIcm64FQpcNQJKW7/+P23A9OHrq3rfRd2KLclonwBeQF8hHvJdHRVVKwlznyiBlz6OLtbmII4op8PzBQxy2mIwUl4CNdaUMNyct/4rAc6PtpWQyEIqSCv7owsnm878LfxDvqDeSM/jarEPUALSoCxJoCUoplE+NAPK930zYB0ZeX+9zONTwWy+3sxbmIyKovCvFDxXlhesYNOQH3K8njnPLLKcAhwsKJl/zUxm8/hyeOWBmS0rfX9q4Thzp4LvYTnyBOEyeokhaIa9zcyQEFoU88FsHp+AMiMdJJL0KcEMCTpIyYw+6Y9m8nJaq9GELuYucF2Uewv2miZ6x43SAtjREyOUFrSVWohJExlooQtSdFSOLPo+lHNzFJGPArmIJlWgM9BJpNMsBubJTsqRlIMfTDJ+wKoKDqfBBYtYP31qYaC7DNFs/i0kM1Njrq0YaYtMgE3CqWj0IaNeIrIy0JEPS03/HRRol1OOzEAK5QUw87AF5Sp5Uqa8UP6YgYfg6VeHU7JwKj5VZ/YD8AU1HjwiNjNS//FrNl9nNh+fwu2ykJe0SWZWBp18HCb3wchOljDCMj+fLWjnayz6OvtuW8YILXMcrrvxWFuIHJ6aOJT6FI4c3q+hY0dK5syjcITMMhmz73VCVuWpioSZKYKkkmVcz43o0MFj8s0+sHj17x56dmYTWrjUp4bHlCap/AolKCqji0ZjVtMzMzo+MYph3dQYBnWD03xfXxeLNerIoSH93Wf+Xrh76DdIFiWxoECNHEJXrkjf0YxyIx+oFT0WyjGQfTS+TgtKAFDE8PCrvhYViFVpoLhyqVQrCtHUxsvgf8IKO1Q+EW2UZbNVKIZE41yT7z94WDv37taWLS/p6OHDOrh/jzrwtFfYwBp4Z31D2vLUBk2MjuisdSt06bmnaSnKblkt0Yk9O7Xxmcd11ze+oSdvv12rKk0Nb9ugR799ux689R51TNKmx7Tzifv1+B13aueGF7WyQzpncV1h5JgqvvhR7IbHg0njLRhSzjgLjN5CldSUn5x81qkCNA/2JZxMC7URjgJhKVgYBYuwhdHLRACfagbPdErd+InjOnF8WM/gXT14YL9el2SwAAAQAElEQVT27zuoWRZfTptg8DVEWQhKmMM0C6rVq3pl616N4mVNUKyBetAo+mqV6ZVXdunRx57Sc8+/oP2HjiInk8xCDg5Bey6J+UQOVE5QIaMPX8TUUqcSbl7uchWSzKjxgYmHjgomqaCmzaGDKUJBtZWTLlAkkQaG8ixQ/pU0VRNl5QZjb2eiWmde/p6dOc3QkLIRVths6pExWaJODOvchYu6ML5bQ688rxNHdqsyc1DLqxPq6+3WysEOXbiyUx+6crlOX9itJX01Xbm8qkVZW53ddR0ZHsVIPkDYqy2v7NUruw5qx/5D2n94SEeOndDo2BSH0TnNcn3fQsYCfE2hJ3NvIiHLEmUo2TohIt9JDErThBCVUlarJOp0GNpUyFdqKUq0plpHTZ31mrJo8xsva6Cnnqm7I8MgrmrBYI8S8Jxxwdl67TveRDoFNiqNEl0ItOQLzc1M6fHHHkP5NuCCUOBGgP+SzHk+N6OurlTXvPMqXf7mKzXMIWt2YlwBWs1MKXFnrarXX3ut3v3Ot+myiy5UjX4zZIOpkRubgUkKKOgqtCeZG0wuE4XMvB+DNoNHU+QDnVIYgoxxgVoSsMjC4IpBve5Hr9OP/srH9dP/5ef1s7/583rHD79fbWhMGZDRLGdOzYJGMBzHp2Y1NTGnKbwMczOzctkuAAKbzEw5ctXE0M2RF1AoUEZnjN0U4aV5oSRI4cNLPU0okXzTNHo2GfXQSp3KQFqFIAe5L+RPG8M+R05DiIoxYV4zlfQC500yZNbjKKPfoATLiqHL8lxmJn/SLFOMKXkPlLWlntBWBl/I0Rd5Dswr6lKgHT0J9Aox0DwSGA3kBFn54/+xRq2O1WhSOj6kn3vrAnXA50De12GOnOasJ+eZYECBTlmcTunX3r9EHWlQcIyFaUlXol94d7+WdARa+wpViV+sxxhypdBv0BA9VlPd1bZIypxu+ormuFIF+kgTqcoHMgXLBMXwCSAa+E1YwUEpz+fUas+hzpq0kQJ4YkRnMDEVC4rBStoKDCu/DQgwwcdglCfQ3XZ9ig5olzjmVGOtuGxMjEzgAKqqb0EPun9Ml155iSaOj5ZrxEIF/qaCIDlvIoN3XLmM/oIseC8eoNiEXEGP/ClI+2ikwA/gsiTKDascfnKmkLUDToCW+mptLayaqjQz+FpEk5kJ1KoiD64f0sRUySLlubrriSrkHbsZcDbfr4hpXu4Bz205oqfX79a9972oG298TjkbYRBwVsj3uQDyAv54oPjkazL7XgjBKMcwawCVJ/A9qKs7UY0Dd4FOLqv1vcfM4fVdHOIxszLvexLZ73sDdUwdVFDMYHjV9iTlRGV59HVjocThZSpL51P//msUeZCMH53E4znxVELCXLbl6zeAkyJe75WofAvmrE0zL3MMzKsnYarT32ZtgUAFP23goYo16HBRIZjSEJQj+0J/tFk/ZkZ5kEll8Ha1LGMIyG/aljGHscQd1Y4B1BHAUK6lFJ0POvY6Wjkeo05SG51V4uPjNtXhI4ew7YZ06MBeTU+OKUmCeIWoyXVuRNCeeWlIX797r2749i59/tbtGh6ZYe0UJU0MRZAgiBLLiVjQbGojL15xik8+/qKs9XrGFE5mwGJmMrNTBf8uNpuvM5uPTwE4zlPpMqbazE7imu/NbD5vZiWItzkVyoJXfby8zJ6ELdOv+pjZSdwezw/AzEoI56v32GZtTrF3tOCz42ujCz2sWD5YOinmOHSklYgtNavw4ksvazveZgeUHJHJBVo/8MzXzxe6YopMfDBfUOJk1qLCuybiZbrlgSSv4xQ4C+UQNO4TjFesnc/KzJQgFD5Bjr9araHQOkoBqOJBqXd1awLv4qNcpze4XrMklbGYFKERtIWIFcAtWUk0JZSLx/NlETD+BiQkkDADgIokRk1x1ZwgzBbAQ5krmBpeG6jV2Ni4miyAOb++g4EFI2qzAbRjAeOamsXr7h0nCH0opByvJGRp4thxXXjuubrm6iu1eslinblurYzNfEH/oPq6u7T32W1ahtI+B2/fFeevVi1KCzs6dd66Zbr24nVasWQBClNavaxXF6xbqQvOWKnBvg543FSBl937K9Uzkg7ZyqE7WICPQZFl12acRZrKWHkFecGvVlKhXgyLEhRAgYAUxBHac+rGZgpFxhoTiamhbSyNqhNDB+lzUoXDG3wjmJkCwSzAEQmnv2rd3Xp56w65kPk8CpraWLkmkx82cknDx8f04uZXtGH9C+XvlQEihoBM5IwhB1cbZNCHUnYcLWQlx3vsQp0DmKOUXH5I0sbhcrXcgPbxgszr2xzGCvwa3qYAowcLiQz6E/BFaG4A67//nigoSapKY6YYjFzAK0+LSBrZSCpBuc87+FN4mWC8VuFrAIehWCyaeGUQNAMdCeON7aJUSoH+QlrhGjsTTcEt+Brl/I4hYEBFQqJKGtXFYazKYqxkSWkMV5iALIvKqEspq6SpkiBlfGqZgSeoVknU3VWVw0RJXchTJxtqzdtRZ6kpxEi/phhCSad83BBcwFNGWcr2c4+t183/eoPaHAYNHniLlLktxUaSMa4/+59/ppmTxrKoKxivyRSA97Gn0N63rF9TUxM6c+1K9Xb30G8uAdumL//fGt/7vvcorQbt3r1db3jT65ihshqQQEIcqmd1x23fkf8nJY430DZQ1Zql/Mt3aYYDiG8CZTnzKhMyM7/WEwuaOjGp+752t+7/2u16+Ob7NHt4Wluf3QId83BJSOCB66oC2WvjdWmpcG8S82RWKCGcRAs9VuIWBBTQkQRjjukLejxdoRzWSjTIwBuAEZulgvEGpQ5nIm2wvJCod/kqkF/TqadQwfrLCRl6zkOSVNQJ4ioHXhlwhMBaWNuRCkGUwOPG8k9csZiDXRDTCd1BgMnMlNMuB36am77/8r5VOqsvg0LRttDFp6f6Hz++Rl1Miyh1uTNgc7xnYj5zaGtxyG5yFV6Qnp2e0P5de9XfU9G5p0V1RLlIqE3dNLcKs1MNmrXVIi94lyBXKcZ8yUcZMlcICpVjxApCnUbRT6M5pwb9QK6Cf0r+SwX8a7M+C18/8KCALw30q9HWDQBvn7AWDNw5N50pbU2F0hiUBVPCXuRGA1OjyAQkqSnDGI1pRgvBp0IGXAqd1Yw2eBDdQxvJB4k1a9RL3r5SScu4iROIKo1zO9ni8FPrqOu0C87Qvh371WRzHef2yBJgs5YCdBSuCHNvUSiH7tzzBTjNe6C8MJl5kEw8pAvqRdymrk2mivVcJd+SqYXnMMLbVgFSDiLXrunWT123QpN4bPNZIGjDkICkP/hV0D7Qtl5N5DJNEg7Rj5fLe/TgHUqPPLxDN9+yVXfct0t79k+UPHP4HJkIwJrjdmZ4mpCXmObbhrJcsnJchWZn58hIMZF6+urqRH9VgiEv8/Bmplc/BfScyr86farMY2+Z+4emkELvucyMmEB5TmXOmEW9+acM3pIccGWK2Mw8+apAY8958avoEJh9LRtj8qoSpGx7KieZkfbmBIanwueFssLxQI/LLFW+HIAFo9fhmGmVnLByreQMxowxsG4CfYknLxshw6DPkcsi9xkIQoyRS8nyvLypcTmoZIVojb5uC4SUBwX2qBT5F08FzTrQUWig3lY/cVclV3elrZ5Kob7OSFnQoi7T0p6ghcRpKLR134TufmpY9z59TM9tH9E4N7q+bPOSMJD6+DzyUEiVSqYqDsgYAyWCcxTaqUAR7ciJYcq89mR7av7Tt+TjqyDMaH2yrePzquJV+Fxf5PDmVDzf/hSkQ8NQjwhm82kzgyYKyjeW3+//FDJ7Vb8n+3cYipUzbwVz6HkP3qeXT0w2tG3HAdZsq5ybsZEphYkTU8pQENI8QgfWycdsvuxklsgI82+SJKVXrlpLNDc7IzOHhdEFxAm4QnIFMw8dpFKQCsSspYBkttl0q7VMRQhUEYz2lLcQlCSpKeCFKTB6pjEmR8dGUdbzMI7aFa7kedDCbKOwIMz3Bx6EvoABpKQyXYgEbwGUSfQJQlnZX1sVDHorJNaBpvCcz07Nqd1sK8OoMfMtQjJJZpFrwJaOc4UzNTGJQg9y/B56uzrxWndxNZtqFmXcxAtZq1XYXNoowxlllU4VRao0Zso44SdJh2KsyMgHaA2MJ8iEfaZcviGYUjaGhBBDVCWr0DbKlbwBVzCuFocNkmx4qD42rNSaLLZC1UpdIUaZYSz6uBS5Zm/JTOBMFZNUjjeESE2ijq6KpmYLZfB8ZnZKIbakaFLs0EQ7ahZeOG999vR9j6nJBthmgy7KBWX0YeW8FwUdy8T0qMUc5m64xyALUo7BlgPfZq7blLdbbcbQBtQQzJwxtuBVXuLJMRgMPBHNHZOoAI4YoxLyLoMezIxyU4vNuaTTpDabRAGP2iy+GIKMuTb6pLlgt1otg8tBXl/A8bQiZgD+IQhN+GBKlLOQRF0QX4ZTAAEaRejpQDZEnIKwylh93gLpAHwWozIzdaLwKqFAjkwdmeFNytRRz1BMqQYW9qivv1sF4++sperghNWJd6/Kxl8Hxg3svs4EPDkK1sQQuAYsRBeyAD3NBp8cCqCeAQVSxprKkYO2zwn1vsEmADMk2poSiE9BFJhbL/Pft56enJJv4EkSVYAjAkOkAl7NcKj8H//jD7RwwaAgFAYBEQNwBXQENZG/H/nhH8NT2Ymi7tNZa0/Hg92lQJ/uiXacbWTj3z7/z3r04Yf1iZ/+iK6+5mr4mnsXKqAbjBpcskgf+dWfUlavqWC+CklpElSFL1e+5XItXrUUb1VRtol8E3hqUJGaieFgrLXU3Ytxf2JCIzsP6/d//Xf07BNPUhfUchljLG1oLQpJpI0o0LYoCzxnMiPIFCVFxuj88XofbaTczPyraGJ8JjNjpnOoKAg04k3Z2LpRIpFxGaXL8douTIElnyWJvMwsiCEidwUxfICmHBlwOi85o0u/9bYVKqabymmTQvPv/vByLebQ1KY3WKIPvHVQ562oq8XhrqCPBobuDDcLszOTmpmaxNCZ1EB3W93IU4H8G3TlUy3VkrZiEiSnm/Lp6UkOz9PcBkyyhqc4cEyr2ZhBz5imJ0aFOGjtuWcqZ504DudHiHAiSrGaS6AqmJX85GHWSPu8CJoyxtxEFgv6ShmvSeikVG4ky6AD/hYg9LkzPubGMus5On7aVNNEsEsBY100pkiBNtV6Xc1WUNsSMJocX6TS+ZqwHtvMdY4OIALOGxaaRX81mWdeSTnyFVT4mCgo2jCf9k2fEGrnX1PGYacFjzIMiMHFi9BJbQ0dHtZFV12sXv+75kmmFx/ZpLnRCUUFYfc6mTIzmY8nmkIwUaCCqKAvM2NONf+QjoRgtIWEJOdDOsMYd8M6ki84+LWhAbbI6VzcYVrTn+snL16sT1+/UKkPEhwFwWgr+gmRD2+kb/MCFfL6Vjk++lCQmdNharnhDjVZJhX0I6oT8Myx5l2HtqGZ1rIoRcpDmG9bIQXy9wAAEABJREFUUG5mtJSsMNoWikmukAbVq5n6gV+MTRBZB/qBx8zK/n+guMyazeOSiBm/Ny/ktPlHyhmD01VQD2iZd/oE4U4ThPAWZAneBDobrJ8GB6T5MFfWmxm186/ZfNpokjFQA/erZcEMWsDj0IXzKJgn6UMygx86mdf3P628pRw5b7r8ohMsBjntdAHPpBRZtRBkZqIH5T7eXOXeHZlDyFagJqXe/8RuQV95EWVmUkjkYjvLmpnKG7j6ckIsCViAQb2kK2gBRnV31YTxwTy3sCka2DMN+eHZCcjoI8A3b+SyVWVsdZRLZ2qaH2JBXxIYyuCggb49LzI9fT18SRWFQjBFxkdyHtaBSrnwkXlmHq4AwIN+4LGyFV/we70HMyuhzOZj50VZcPITQlAvjsqevgUc5gbV2dWnemcPTtkeVWodrN8aPK4APd/ecZIp3++l0QWFF83DeErQUsAL79bMZGY69RTQP58uG5VJM+opn8AWBBj5EvyIStjDA8PWwoE+DQ72lxNsZmUj/3wPmee+F/LctHTxYp1/7jk6+5yz1N1ZU5alWswGvHzZYq1evUJnnbZCH/vxd1Ge0WEh4ycwoXNcuXn7AiWSg7KBlOQoCTcYY4zA5sqZthCDNm/hagIjFtqZvKSc9AB9jmt+2sBbMAIAvE0BU+Stc8dc0KMIJvZhJQhkV1eXFi5eosEFC9XV3auIgenGaenZoL8kiWpxXCswqDo4ebemZxXAVQpi0cKwRaFDb29PT+n6zxnDHBZVk36HTwxpdm5W041p7Tu8T6Mwe2KmqSnwnRifU4WmeXsGAZ/AWG1r4ys7lFVgP9eYBQtRrYboVocmpvTktkMa5SqQWlmrTXmbYRWabbUUy/EXPkoFdp8kRlGkAP1tNpEkBBlB/phQyi31d0TF1owcsCjgi5cTuxFj8KXBdV41Snla0YRvqqGlSlqVikyzLOhp+jXglReU0TdxjFE5BLcxnArmtIA/RZmHXnhWMIc5cAW8mZ5i04ZPwZy/TUkmM1OSEsDjY0gi86ugJKaKnjZotgS4oEgZKEUr+WNMqJkhK5CDLNKVYIgC4y6gQfQpCr0qS1PozGmWo1ha8s0/saiE9iGaLJiDEgrlFlSQT5lj8zmhioaSQRttDGWWhogiK0RWUi6lprbTk7RRoW1ZFjVTQHchGe2TaEqgK4lBaRIxsqOSJKi/v1tdPR1SMAVJkbjBppYlUm93BWO2U2eu7NNAZyaZ5h8QepLmcnwFc2KRKvPOpEC+h4nsZWMb7K0rMJ6W8wNeJGmiCC9EZ9VKCg1RoJP3m0RD3+YyH485vlDWQ7YWLFigAjxMJTyTIFPOX5NIF1q+cpnecM1Veu7xDdq04Tk1WAOQQZ3k+CfGJ7iFWapf//SntXL1Gr3w/HMyaIJiYEw+hlpHRWecdzqKEcOaxnkZcu9AF7/uYtW763L5M5lCSYCnSHsHks666Ay986feo9/549/TL//Or+qM88/UkoV9CozHwdPEVPG1FsDpstESmMBB+xTe9XPooUvKCvCLcQaJnG/Mrz+trj7mGCZocU+qD1w6qDDblhntg5gHU+oybEHXndWh95zfzxpHlpD3d17Srw9fBv/QbyFEWQxsirkKfuQPnbaQM++n4c6JYk4rBwp1lPgcIGXcTTzZpjSYeDn4TyvSxtNJEikr0A/oDl8gjFcyXlPkYFl6ZYGJCIz3ysTJq7M0qJpFVbJQ0h/MkMtErsM7qlWNnRjVcnR4Z1c3agkuFubNkJWAXghlHBlvpFxFYA5NDmB8ggT/SDG2AqEBtQRsDt+DSQEaTZKnzSRED26kcth5GFOgJFIBCjnNZqYAjhS9wL6pSmyz7Aw6CNEUJOSuIQHXhtc5xrWZwbugjLXJ8KFJBCMU8htXC5I3NCGD9Ofrw2XLQlBMEsUYFeHdHPKsABXIzvCJEzrnqguVZpk6e+oa2jskQBSgwfFU4GdHvaaMQivnQwL1fCDpYw7IAElBHlW5IBL90VaBNdWgDSn0iCmHaD/wBnRRplhyjW505mLTVedn6k4TNRineMys7CMYcD4nMnAXBFOL9oCcfIsy7qhXVdD2knMX6FO/eI0G0Td9HVV6MSenbGeAmvnAyyaS96H5x4g86zIVSUSnlbnxrtOQa9UA+JlvEAH5H79mBkorK81eFZdJm6dFZOaFQP6YMS4vAnELjsyx9wRoNORMDuv1mn/MzEvmMye/rms8eNYMXCdxm5kCk5OFoNKwPlnusGam+cd5QXBhKIOXwiSPyp4cDpxlXrI8KGkCzz5eA6zUedAZmaNgyFeIKh+aBfpAEpRzWG6R5pwNPcwfHuwEWlqNtlpzbcqMnilnTie5yf+bL76o//PP63XwBLIPT8am2xqbyTU0UWhqOmeNsM6jcSseVUEH1pDLNm1HZ6Vp9vaZRkvnrO7Vj1+/Wh9//zr98HWr1ctNaAJswWRCtgr/SMT0C22zOG2Gjp1QzlhMJjnhwJhTRsyr8qG9uRCRMTOZzQey3/f6mlcpK4WAmK/7ge+peTCzsibGqKzC/hYSJdgsaa2uar2b/aNHnd0D6ulZoL7+BTJjPk4NQPOP2XxZ4X1SRJbvqbcgwThpUxDIfPc1o+/56u+WJfCzE345L2IIStOoNuuqo1ZTqPfU1NPbrbovNpil/+DxTsxAfLLOF+VPf/yn9fa3/ZA+/qMf0E9/4J06Z81q/cyH3qtf/+j7KXuHPvaet+kDb79GnZ11WuUMslAbxdHEe5mg1Nsn+5rjKilLM3kfESXokxFc5qytE8NHEaiGfH5m8SS7gTZNPDUzrZnpaTXwCreRwgImNRuzMn4qlao6uzpVxTCmY+UwyA3fHAlIsVpCQNCA6e3sRhTMQRDoliqUZdQ7Llir5cuWaM3qpTr79NU6beVSDfTW9dprL9F73v46fejdb9GPv/utet9bX693Xf9afeC971C9uwPP/ZTOPG+5uhb0aozr9QmuOI9xjX5opqE8Y4wY1lOa0xRKaEypjoyMQUNTAs7p237ksLbs3qfZJNUz2/ZrPMew16wiJ9+CTbdJ+5x5KBinhxwDxduhhdQsx1moZS1qJdZZGTeZ6MNDs3ilGixMFrpX5ZILQ5v2J6aaCGRFu0YLnZjL8Fq12HSrKN6gls/R9LhSFqExKXTBPJmCBWgiRsCrXJFW8OxkFdR/kni3ch6nCBlNEPyEU2SdzaiK4MEDNmJjDmyeFIFMDEmSCarkkafE4wY0EW9b5kJAyhRIB+goiD0wGAlac8rEgqM/6Eng9xyb1aGjRzSLzIk+YyoVIZVFKbIBROgv4IHTO9cEB/BJNCQlV8SYalNHC6U+LggGRDn1UaZopjRLVat2qI13KUdhCXzuSXQPfWD+I5tokZvMTAJr4V9wuqdtZnoK+Z1WoMx7DDA3TRPFJCqGRG0IahGSpGzF2Ao5nY4qhCCD03QnwDEWpMTHFySfAedVFg0Y50muEINEfVBbNFPOmgGFfG34FAeQFqxNL/N0CxpdJt27fuftt2huahxcEmDeXPNDZfw0eGXbJh07sk+fRB/s27FHh3fvkvMU5DIJhdehnr5ePbX+SX37jtt1/z0Plp6tCDLnQ2Cse17Zo//+yd/X2NBxxWhyGgJrpKCjz//ZF7Vjw8vC9qXvQlVoi3jlC7AjSshqokM7D+rJ2x7RfTfeqS989gsaHh7R9Wf1aDWGTiEx/kKWSHQpX98yVrgPHHYsqjX0K9cvVYvrfaF/AkDOC/G0MKre/5oereplPuh9oJ7oLefVVW9ZyUe4KmNeE/hbqWXqYEMaqAdoNcpNdQ5bFpvKvS+AHS5lwmIwxhkUQmS9Ncu12WrOIcNttZijwBgzcNWzyDqUKpbP46tkTiL8kZIgZWmqhOB6C1TgpF/mpM0YjD7qFCLG8Iz1AoamJDNgCpUPIJIFygjQaDD0+NExjeMU6OjqkDEX7rmMwJtJZDFUIzJmjN9EK0KBPM3KcxlA5ZxSXZFUyhdpKnlN5h1CkMcxhrItFWoz180ilwhGu0J06PT42iEvRXlTp6egPEdWjXLjw3AVSNNYgYIC3g0PDctvW5yWLJFgJbMkpcFUS6PMaKhEpiA+ymnjAL52C8ePzhSPg7VwKlQ5bAws7Nflr71CflA8/aKzddU7X6vBVb1QmstAU4AAWwL9k6q7o4tDc5cqvp4hkKXN0Ap5nAPntDpvvABRVHAEnlCAFiDK9YksQEsDo8on2+BNjDkOkrb8xi/AA84Qolj5SXqddp+ryPDM+DhBDLBET5Yh8RYaG5tENnNdf/3ZOmttjxb0drCOAus6V8H+IQh18AC00d5fFZKjNDNPyh/IU6MFndA9zcFwGkN3sm04FvISH01A5V+Hng8FuOdTcIH0q/NlOWWgow9vB89kEnIgxjKfKygpKCs0jY4V9Ih59SiGoBiCjJ9TeM2sRHvq4+Ue5vPzdQEYL0tDoha8ny91iFelYKKB15BFM3gACfK8RZnXESTvW4qUBYeBFy5abWvD20IGTMFaLjzv/ViJQS4LuXJaJ2o3kCe0AOdi5jWUOiECbzjoCua5oK4LYy4wycfHZrV5+6hm5wrBEPXBux7Wl9qpakWi5V2mhR253IM9WJeWdEr+KyKdvT3q7u9RjKnWcPt17tlduvDcQa1dVVF3Vyrns/gyeZJJYiziyaG5xXznONHIUlzIgpX0F/QtOTBfjwgu0oXmn8C8zKf+k6+3MT7/AYjj/26gn0i/ciaxAArkrt2axVackf8a29TUqJpNdJLNz4fZPE5v/2rUXnyq7FT86vrvljG2EKP6Fy2U72Xet5kpEGamGxjTuXLWo/MsBNPE2JRCNasoojjavkrp35EBrx98vNxDWR6C9u07pN/73T/UvXfcp+bEtPrxBo+MTGlydIoNclJJETXHKUswwYMxSOhTgREiVqQbxJ1sRgXXGWTVZsJiDGq7BxeGhSi95Q1X663XXqk/+h+/rc/+y1/o//zZ7+sT73yLPv7ON+uH3vo6XXDOGi3s61I1iVq3aoWCxIJOWRwN5Ui0G9sV6npqVaFPNTY6Jv8Hefv27tKBg3vpq61An36lbTK1EdwmdPjml1aCurrrKMpMlUpFV139On3sFz+tn/v0b+hXP/1z+jThl375p/XLn/q4PvWpT+htb3+Lli5ZrA/99Cf0Qz/6w3rtm96gARbA9IlDak+OadeeY7KkpiNN04EjY3rssWfUMgbZNkXCLMyZRFHsfHmbThw9KGxDbd17UM0kKIlRAaGe4SARGQ9rkLE6xSwBn1BnYCGWAp+AtZDPyXNuGBbwcmFnBWWfKWdsPofOm4J2vkgKFujBaVOK8TSQNhHOtqY49QbkYhqP/fTIsNqtSUU2P7MgM1P5kA6kozxvMjOKC3lZQD4kUwFdRhxZwIFVljMnTtM8KLQz5hZGEmIJ7bkMWtwoLGgTynRQTBKJfIQHok8ZGINJAj/BX8c5PHpC23ft0jMbt29VrEcAABAASURBVOiO+76jr970bd1wyx26874HNdeYUxXAFif0jLZtlNQEC8KxuM52XInjJeN0Yl/I2vRbRBXQyKtG06nMxa2nAnAu2qV+aTaUoyxbFhXxUlagO6AII2W8Chhr4okhii4UQ1DOWms220piKOUyUEESOctU47Rb57BSw4NUJXbDyesSCxhsQR47IgsGryVjwzH5U8jLFKQIDS3WUUY6mFD0RpCwUxUDhTLGJUBNYo5gvtrIQ5t0jqJq4TkHG1BRt950uxpTM3KYcjyMPXhGudJqqk1PPadvf+Nu/cHv/b52bX1FA7VUAdrMW1vQ9Oi4PvvX/6yv/utXdfNXb1Q2M6xVVedrrpI3IF20YpE+8ekf1VvPWQR/C8olBqZW0daZ56/Wb77/XFXaFJn0y+9eqzWsxxx6YwjKDUU2NKotDz+tb3/9Zm1av1H1SqKLT0+0sjtTwZhSGAgYYyjka6DNQatgDoJFCZnMNMvh0RQsqJomzIsxL1FZEjXXEnVSNRohR6cFRpYrS6NqHN7q0FKtZrI0VVKBwKLJHAGfQlse1W5GRUkxRnRJRdUMOKcH2o04EHtdCNGHLIeO9CWemCXgFbQkTFOhaNAP7xmSDFpzBJPmCg5rkgVTFA8TXaHCqEjRHzGTAvOa0BYQBeo8FAYABeb9Ge0IMYtatWaVGqyVEdY+7GD8hWRU8pJSDp4CGS9Crhzv+Ry3bQyfvpEr4CI4BW6DsjY0Qrb8MdoHygLrChRynF4mMKYksohcUGFReJ46FJCNUNJqCuC0kEhWhx6jqZVlMZ4cg6l8DLjImJMQFAg5ejOlLqNsHraQMa+C9gKeFMhRR7WiGnNYq1cVYlAMAbHIyz5iCBpY1KfpyUndf9MdqoSozo5MSTXIsrp8LGkukRPCJkOecg5HbkBZFLqzpRiCAsEJNJRLMPKsWxEXweBblJdDjizCA4tqc4tYzOVKmYAqfGgzp6FtykkXoiv0ypT/3XLmSTIVzmfGONWSmkUQEJTlitGoDQr0FWwerr8z1cc+fJn6ulPNzAR5G19PSTDa0RLaCmCZ3TJf6kbydFHmX/359r1bdNs9L+j2uzbo5puf06GhGe0bnhUsEU0I8zhPtTGbz5f0kjabz5+ql8gXciKg2dBLhQqKvFh8zDOMRTzuNJrAoebroNlqsjbnkNuGGuhk39MB+b++3j8Mkrc1hbKfNKQUQflJPkglIbKT/YnHzCg1GXLAhxJ/5+HEqJ28NhPpvGM7wPbLWfMGfgLl5riNNh5UfsgUiqQLFvaMG8kOEyWLptlcSt1OykyBnmvoHCLozgU6+RrO0BMFB8CMzSkBT429OyaJEitw382HaiJg22U/Q8cmdPTwCaXIZJ2KOrcsBTJTrwQlMSrERFQJVFL58fGJsqg0jbIgkDEvRPPcCGWZmZXQCLPKWs8bQLwuX0Qq+e6Jk8HsJADxd+v+P4z9B6AmyVXfDf9PVXc/6eY7OezM7M7uzOakDYqrnAUKBAkBFpjwgsFgsDHJfA6vscEBbAQYMCaKDAYRJaGslbSSdrWrTbO7M7OT89w7Nz+hu+v7nb4zqxVgf1/fp56urjp1cp06VX3njpPzAkzTdhmER5mZjEriLmJpJPAUxODMZe601Op2VbTaypEfMMnhJG4+ytlOTd1s/VnNZbSFpvYPfRnKqMkNF+bmtUgOGdGRF+fN/SfEKKGUEoN3sdWuHRsUiCBamL+kpSWybDeonDhfqMa/zZyoebUpgWcPEt2xcXXHpzQ+3tNkyzTR7pLQBuUIOcLBQgzykhEYzEwB5ipedfRJDrOIEAQ0T2RrTgkr6iUBqYtSshg1PtbjVabJX4NMwujM9IS2bNmkfdfs0j3XXKXdG2e0b+9u3bBrq3ZtnNTG8a5eeffNuuG63drNIn2JxdxPDd1x7rr5Wr3ttfdQXqives09etm9N6nlgRV6xsKN5yviwBUTc3Z2VjNTU5qdmVWvM66NG7fphltv1+ve+nV64SvfqFOnLur40TNaHhY4fEeDuqN+2dEqz6u8Hm5h0CxOkjBPoYEp3XjHfXrRK75ar3n9GzW+abOWY5tkodYjTzyjv+bk7siJeY1aXfVbHS0VbX3045/XbTfeqDe99hW6/aabNDY2rQur0hIL9IoyVe1JYTGK69PUKnIFC/hxUCdEFUQ+K6OyvCND35G2PDPFrgj1wAXDgUwhmmIWlFEGOMNouS+bO6r+cFlFPa92u9M4JirRpm071OJZPouZqGa4TJ2El6hxLGxXsXj5xIG8YEYhOAwTn4achTqRgcYYlMNvkReKIVPMcmXUC9cZd3+OTIbgY9He8sqKzp0/12yEnnn6aX3h8w/oIx/5kP7sz/5Iv/Frv6pf+oX36mf/03/Qj//4D+sHf/Cf6Xd++3f06fs/pacf+5JOnziuC4ytB2tq5UGIqwTvOQu6+1RdlhqujlTC+/JqqQtsCPNMCgYsPKfa6EuUUusX8pCMD4dDOCPSIX7NCU0A1phwkQVvSL8HRgC0tDLQGieQQvceAJKtY5GSAtUsRpmZskZeo5UeaCcWT1OUJzWyqEv41JBXiiZTc5kRUJMisBHbhWDURZuU6DPwDuGpkjRkA2sGjQBFeDRkTtxjCOgefOhD9IcYNcm9YtO1jQ1YN9UqSfqjjKRA2tjLddNG/JxF/N69k9oxnmF3CLgOkHtpYVUlu4zR2kizYVlvvXWDhsOk4LxFKUK+nbWU8TMzMab79k3obTdv5JS2EigUTZqcnuIkMen1t7bVY5wTyEJQhlFe9saX6vp9mzRGextkE21jDPgl4mrET4McdteeHbrhlmt00x3XauvVW1WxONQNBeAKqOc5cFEBWWOIiuieB/iMJEemICkjLhTAttkcRPSbAROwSZM4oa92kSkUUk1fCFKWB2XAeBDPYkDWTEWQcHllCJZHgV+CpCLPJsnpO1tG3Qs3F7eBqXlw2ALkMZhyjRRlaE6CpPwti7zFfQLlmRm9ksGbAU9N3hIg4I+R/mhStIBbuu8AgX/4hiZAA0kUgHXcRsJWAyWrFGPQwoWLWuLkP5kEAvBKIVgzh/M8k4XoU13+58PyYoz4gm6C4FnwahJ+lMWkVowMrxXgMZgplRn4aYNGBEcWcwVIoGaoJ7iR8rxFYt1VhwORIs+BD4rQzLNcZkHi5LYGkumFrk01yf3splll2NwC/TK1ux0VYx1lZNUBWk47MmCcN4+gFM3yNtShxBgLUV4PJsGmiiwqoz2PUX02lm3i1LNfPKQHP/YZtVpRt912izbt3MZY5yTJJDmOVpHDfyYRI2sCqMttlhTAFSw0OnM6QCs4sSBBWgZveTA2zwx1ZQyF3Mw1M62VUrComnqAUgZcVUsjj92UIevqgJNtT77nl/qaW1xTBt8KTgXeDJzrREXI08tetV/7b9oqX7N++/c/p+Mn5zXPGpDFwLws5fxCSsZPYxETuqllZtyTmstv4MxIZjZtmda23Zu1decGtUgAZ3sZc6oZKTFWz7vM1hvM1u9XunwtuVKHmmoeavBDUO6DBqJImw/zZkMHNGmE7WlGLueNwsMVXFfuNP3DH+ziOBxXjb92QoavBid5GR58EHd6lxu4JYZQjGrzuVJJPFH4AMCcTeCK6MHkrNaOp07wWbt4SvyouXyAFKiPslzC9uXQVAHrMC4eU1N1Xsj9JRqAVqqL3gsPNuCJ2K3mIKVV1Ng9aZ7kb5k3+mKg004W0GdSjbxGg3tsCFERqn3WCZ8XjjsnlrlvgdI/Wv+CHgKZGetBzdqQ5DyJtvWi5rqia5fGWQw+2B+aXqHT5z1cbvNb0wpur3tp8DgCSlOncf3eQF7Gk5RwZDRJrym5bsHBTQn5FIJQI31OF2nT+lgzk5k17V/5Bb7LMFfazew5WKdvZiCrFLOoCtoGSlJIwIMCfTFwD6YNsz3y0E0KcEUCc56dKxkcYFc+ZkFmILvcYGaXn02Behujbt64QdO8UgjVQIFgCDICWqY6rSkUrECxUI6zwHYz1syYCJVqBXkiMr+41DBZY6mEY5drw+bvnlYkLbu3bW+Cco6xc8atLi3p9OFjvHoqlfwV+dpAL3vRrXrX17xG7/jq16rVbuulL7pL5+cXVcSMCZ5phqQ/x7mKLKjTytUposa6uYRGKhKNkuKyOG0z08zGTdrBac2mnTvVm5pRiwVW1ZyeeOgD+tu/+T196P2/qY/+1W/ro3/J3ctf/44+9bd/os9+/E/15GMPan7xoj764f+thx/4iB7/zAd16JHP6NjTD2nxwhFdOn9IDz34BbXHJnVpeVUVry8WSECeWhzpICfEJxdqzY5t0D1336HRWp8AN9DMzLRGvSk9fOqCHjmzKMGT/8O6Ct0mZEySMJMUTEOS1wrPiuKRu5khpxRCprMXkxKB2cyEITA592awoSvTVFZqZtMG+a/X1LxCGZ+YxI5dNluL2NIUmdQGjdgE66SYB2VZoRgD/TX1qLzI5P9CfI0Ea2llVUvLS1pYXNDp0yd19MhBPfjwQ/rwR/5Wf/OBv9Tv/v5v63/+yi/op37KE+Mf0/d973fpm7/p3XrLm16vl7/sxdj1bt1z15268847dO+dd+pVL32hXvfqV+ntb/86ffu3fZu+/3u+Rz/8g/9C/+knf1K/+HO/qD/8vd/RJRIBY3IElnizoLe96+v0xjfey0IV4FEq2USNQtAKCWKsTQFdVJz2RKEIJooYM2ADE/CVAbDL/YFQlMykEb6Z4TOGv1SA94FfXl1hZJIVQX3oDjnlDSifFjZbJacnlVJVKwha9AfwMMXRmWScNlXgTGAI2IoWGfQdfo23BHNzy5qb6/NmY0WrqwOPj3IhchbQIL98pKlNNQeHwF1gi5hHrQykpZVKngxOI0t/VOuV+zcoRy8OSpNCNEpUBV97Nnf1npft1AC9fOPrd2nvhraL3di0RM79W9m07ptUNap12+6Odk05pkQANzbSlSoLMjMldFoQbWY6SQafgoahb1Aooc+xqRZzqqdTpxcUWpIY1yIJ6bQLHT1wWL/7n9+nXszgSc2psb/N6hFT/vb3PqiVU2cbWbNYiwMWdWOQwN3tFvKq0KFRycBX9NrqbZlRahWqSTrMFS8HD6gwaYTNCQnotJIRiby/pGaghGWZASwTj3K8FQuc6yvS0ZwYE6skRiArAHJAi9gC3bcyycwUoOl+lZOkVvCWBBht5nf6a+gmdG/mLd5boyNTYF4pJvkCGIBvGzxD338FoMBw3mZsejwRrKEZnElQ1PimasnACSbklHL6c3jMcwCYt2CVyxFCppoNlvMeJJl/yZ+kmEXikvTsoSPavmO7ZjZskhtkCC/BTEFJOTz2eh2N98Ya+F53XK3xSWjWokuQVQasUk3iB96KIlOiraIth+kOhzBeeu0eBxgdZQU+544CTIBKCMDznHOSPNbpaYoDl3EfQ6Id4NHwNafhcCwParWyJhG2ELRt+3Z1SKq7+IEUUKfoiyFZAAAQAElEQVQpgiszqdOKQkmqSEJK9Gj0B2g5h26PdlEoz3IV+M74xLjymAuVanVpTRWJ65C4vMbr98c/9yU9eP/98j/HV7G5NHDwQUrJv2p8xLBb4CGEoCIv1NzB63cvdCnLo9qtDvx3MV+mkW/OsT9qcDblGzhDZyapJJY0uq0S/IvirVgVBp13bqqBKan4vHX8MUiRZ6QWaFTDE6h0ifjylx98Ur/0y5/UQw+dksOZmSq4AAW0KjFMDm5GO761TiPJzByFdPk2Q7yYmG7JS28ywycC4ypFkF4GkV9m60+Ox8xkZt4MndTczS4/y5+9aB2GdsSQaK9gzri7Hpy/BpfWxwneDX83M5kZ8F/5MTPa19t8rOTPAX8NvJUaaQ2b4Q4qLHILEv0hROwW1VyMDxiZ2/oj3zEE+o0SZeb4TGo+BjdiW1ypLqRkATqGrFEek1JFe6NTrV+MTUoqCG4ZwhUNnUwtehMHHgHjlWtMJMeDI2/aNqbxiajcJxyUDD6qqgRa6D5R6sbuuL3McWHZRuYEDzS++J479YI7b2OeCh83FVls/C3EqAxcQIHLJKPAl7gaXfvj5Weamk/i2dczaX2UuNxveJSCmpu4zIxvyWz9risXjDluL19uSk3VzBp4buiuaWqeGdI8BAg4fbRJTcqxXStmCuiwNinGINi7PGYdpw+8QsvvV4rTuNIX0IHXvZhZMz7IlBctdcd6NJtKYm7IQkOjRqfum01OO7+sc+cuKaxgYHrlv/sMDgb93z8uCDQIPkE37d+lLVs2ap7AE0jsBv0VlSxchCMtE7jOnF/SK+65S/ewu3fjZZw6GOhXFhd5vUzSwNF6gOjs1IQ82F+/c7uu2bZFL9i3V5tYcKeKXDUJ9CN/+xF9kte8Rx74vGpe80wUUdM4y5EjJ3To6CkdOHhUjz56QImJ5wt1iZOtMO7YmXNMGndIk//kIcOBMhcXZzI5bI0X1ASrEUnT0088oQOPP66HP/UpffB/v18f++CH9KE//6A+9ZFP66N//pf6yF99QB9rygf14T//gP72L/9Gf/1nf6Y//YM/1Ocf+ILmLs7pr//ofZTf1Cf++g/1kT//Xd3/4T/TAx/7c/35H/+hfv/3/4hgvMor8yd11ZYtevndN2oDm5Kd7VoXDjypV7/ybo046ewS1MdIwCd6Lc2SPe1kcl7VjioXFuSLBJGPBTAxgVwqk9B9QMIa3WaRLwJM4hZYdXwB6Qap2woKISqjLctyZQT7yEQa8MZgLpvW0iBolUT46UNntcIRSeFO1OloKzuwlaVz+uM/+WP93u/9nn79139NP/uzP6Of+Il/pf/0U/9RP/n//lv9yx/6QX3v936v3vWud+mrvuotesPrXqOX3/cyveIVL9U73vEO/ct/+c/1H/7Nj+tnfurf65d/+X/oX//Ev9UPft8P6L//t5/Xw088rT/9iw/oj/7gj3Tm2DE9+sVH9ezBwzp8+Kj233iXZLl8get0JvS9//Jf6Lv/6TdrdmYCB++qxUl6u9tWC14Dk6HCjokpFrJCL3/Vy7Vjx6wydIGLSSyANbOtJqgl/KMiyPjC6PqpWWhxDHlgHlkmT6pHZV8F/ieukLXUlynrjWkKuy2kXP0qac91u3XN9XuxSUupDrr17pu19fr9pF2F9my7Srfuv06hJhmMQd1gChbAsn7POAHbsX1WO3qFjAQwp99P1Vf7fc1dWtbFuQVduLCol1w3pbt3jOvGPdP65hfvZIEvhahsOk1f/4Lt2sVcEDSS1QrRVLRbUig0Q/KzkTmUmBMv3zelDpQrokyeR/w/wgtgIVOXxGs8L1Wgjw5zKydqhctwbeTPwO1Bu4Bohg4rTjgCCs3zTG2nBXyEbgzoh0DjgUqhgoahv0ItkonJmTHNbJvSnhfcqBtf+SItczpWxKQWzprFTBu2bdR7/sU3aUSdZmUxKIagNqcy19+xX7HTRTapCBEppBFz1qAnaAteEvxaJuWTbbVnp5WKgsRDsiDwiPlBJQWR34uaKja1FYGxxhdqFq2R4TUAOzpHW4I/AW80BBk/9CNjaPgy5f5vDoCPPLvuPbaZRZWUVCMX7VkWhfOJwIb/RjleLwY7wg9BDfuJ4Ym7KLXqUS1TUMtljwn+oyrmtrBNO4ieIGt4rVlEGCNgKDHL+TaJD9iESFRLtdCnCbzVkOfkA/xJAfgA/xn2LfJCWZ6rxRzy0hub0Pj4hEKQpjZu5B54c1itj0OAoEqRGDI5MaFNs5u0eeNWdUmso/MrCdGQV0oRyuAI+GWCuhC4yAx8JTFwcf13IZcvyf+xdH91UdFMhu5MjMVnVzl5PXfqjE6dOamTZ07r1KlTOnHsWY368zILxLNMiTFC5x0S9BxZe8SCRWJkb6yr8bG2rr7jxfJ+YYpKSTFE9YqOgmXwCXOq8YVaBlE/xU84iK8HFQnucDgkFo+U8JHG7uisx1vakvh86dycnnzgCR1/7CA+mokpoRqlu++XwLssLm+wyC1RavlV4ncJmk7QcZoM3UfFEJTqTIZ+fU9agjCaVORSuxuYR2rw12YkgEGWhP35SoYsQYHxMQYW/kztPLBZaUnIK/pl4OZJAXh5kT5+/2H9zYeeUZ+3B7fcukcOkzHeyxxvex2XQ2IO9JNk5iCBOxWtXy6r10yZQpR8Ho9lhQJ64kGYumHBFJpxz8E7MtGFP3B73me9uk5h/TvR5LI2Y2ly/gJtjG6+r3w1/VceLt/N7Dm63r9e1jvNgujWOgumEILWmCNn1xZVmWNft5cuX2amQJHo9AJjPtZ9xfHWxMgSw9UoLFh0COADNjL59M0C+BiDESX6b7z5Jk2T85gZsBSQJWr95RWVTQwQ+qM9SgPWGT7EhlJFJlX0Ly8OtLIy1JAOoGA4yd1qhQO6urbGyhakGAK+UiuaaIMH+YU/sImoGSufm/SN8NkQoyL287di0Qcnh01wZRQJVtGX4+YZvDJwwjc9wvXl/bQ0H4jBTpJfyX3QKxTXFbfnPv5sBqLnWv5PlSC3kff6mAZzXStjLB+1Wi3mYRudW0M30RcANmu+qX354+PNvkzTbL3u7VegasZfeU4I5+KKr4I1238TwteN3tiYxicnZQZN7F7ydsrHL7ldFBUWOAleXl2jzQlQAOTh731SSg2SKx0Bj+92MlkotGnv9frmb/kG7d25VWsEy5Cidl17g66+/nZdNT2j177wTr3nnW/VzPS0Yiuoi6XvvOEaveS2m1TEqH1X7cQBa+3dtEHX7disHgt0zYngCL4KM7XYtU1aVI8FoBqS8ESph5CHD53W+VMXtYlXfldt36iZyVwdvM9CQA84EEatLTT+XJI4uwyr/aGWORkfksyscq9RiicOCQV2O234qHTbzTfqn33/t+s9/+jr9Oo3vllPHlnQiQsjPXVsWY8dXtTB0wM9c2pNB0+t6KnjC3ry2WUtcPK82k/6zMNn9dCB8/roF47rrz51UB/93DH99acP64OfPaJnzyxpwMnmpbmLusSJ7uc/8THtni501URL7TTUoYNHOHlu6TMPPa6//fTDGtUdDS+c0Z6pnraNF6rnzjIXagUmhvkigE18gnCTcAbfRZXYZZAWSUwP6NFHPqsnHnlAm7d19bnP3q9f/5Wf10/9x5/Uv/wXP6Dv+M5v0zd8w7v0B7/7J9rRQ59jtZ46elxHnn1Shw8dY0GPOnH8jJIHnLMn9T3/5Hv03d/1XfrBf/bP9e/+zb/TL7z3vbr//k9x4vE5Tusf0ZOPP6bPfeazeuShh/TMUwd05OizOsNJ48rKilJiEmDTVh41jT+88MUvJ6gnXbPvBr31G75NV1+3Dxhp377r5KdUbj+f97fecquMRbxENl+4tm/aLO8bDOsGHtOxc0zwWsv7kyvCrFkQV5eGGlWFymQKtNUhKjEgwsNt992mesM2LVW1XvzyF+htX/sWvfZtX6NjK5m6U+OqmBiT8NkkR5LKyZ2ab8/o5rvv0Y577tN8b7M2X3WNNu65SZ3JG5V3rtENu+7W2UtRjz5ruvXG+7Rtap/u3jahjkmvuH5G+2Y7YJIy+Oh0Oiz8k5rKS331TbMaDkfK0M8ku+EOyer0zJT27t2ta3dv1E1bWto+mcn/OMi2GeRBhvF2WxPtjiZ6SXlWKyJflwS2SyLd63U0vWlaM2NGfHNJcA2CviHrBP3jJB0TYxMaGxtTt9dVp0WSkaR2DMp9BLYq4KUDvjzP0FlUlNBhUsiSEgu0maFvAU1HrAj+A3ReyueYJ36gIBkzSmCgNDE1pe1X74OvLXKcpsCPmnjicWR286z2v+BW7GgKJtrBzbxN8LH/7utlxJkAzRhrbFMpB20GXI1tKwW1mD8T26fVRu661VKFv4jEOSM2MQyESZLJwFnT58V9QYxPZVImiV5ZWEfcQm4RooNJlaVG1rEip99UMaZStQ4PPjNThE8DictegAJVimZJSTFaw2+gwbnwIpncV72Ia/2emNvGJi3KT8alwFjGAxsZa9AK+HeCn8yictoKk7Jg8JcUQlSImTIL9Ek5C2ykL8tyxZz+FGT8gAK2EpzRZlKIUSFEZcyzSL1Wqc2bN2uV09lAQmCSWs4L9AKjMH/zZuvMmVO6ePG8Lpw/q3mSX0BUYx+kkOAxd31ZJjNDVimGoBY0Bmzenz1AfHjmaT1z4Ak9+cgjWp2/qCwAm6QYgwo2JZ3Y0sFHntSXvvCwvvTwF/Wlh76oJ7/woOq1BWXATODnRe42kbrtnGR9ILcr5IQakCngb6wrihK6qF1+bJcjoylTlgVFUwOnGsJ8AoO9WEAn8BqzqJw54wt3lmda401qadKGq7br+jtvltHGDFEvmGqZkgX8OwddUtFuK4IjgbcCv9stoLyAHgLwOXxE4ENtspiUwNDKJLexonhO6K1Swo9DLYmNu5XEMOiIUgSxBgZNjreU89BqRbX9xBO52kyQBOEK2kPmvcM7LTVXUlUF4mKmhZW+HjtwHH6lZWJqkdE2twRtg4KUwUcM63XR2gy//GVGO6VA9yHQi24zNmnJM0mTzPiSFBgfAgDUr3yctyt1M7tSfe5uhi7RByIIRJIcxsTUJabXMruCz/R8XGisefa2K0WXL3+Gy+bpy/WaZ5P7WhEyrbLWDdE3jTJzmiiQB7dB4jCmZGPkJUMxMQZ81VS0cvXwxWv37dEka4cnXZhbFczWVgu3Q3MRaUoFdBHx2etvukH+19SCoIGQToW9lABSLCSPOUGlGIg/1BpCqwS2Hhk5UBvvDcosquqXKnnTKC6jv4LnLASNtQpVPLs+/G2rSxktk5kJhGxml7S8vKyShDpjnhXFpGJs4xeVauzovupz2MSPgbz5JEWCbgiRJ5OZoWuqfGpkEOOoKtDOR0D4I8Wl43b5s6779QczaypmJjNr6s//clgvroj1+3ovlGXBv5Nq9DwYDuQ68zyhKivRqQabf3mRZHa5oi9fZuttZuv359NwKMcdY1SLGOA8g5L59AAAEABJREFUjMghfY1LSlohP8W66MDlS+v4k1Synhx89jx6QLklp5auSKCUYFRcTsQL1eZjZrryHCwoWqEhE72yXK3xaR145kkdfPpJLXDitkTC+skPf1i/9iu/pGeOP6unnz2kk2fP6Nz583rBvXfpjnvv1vS27frwAw/JX3v7btdPZhKOXXNSkCviOIHTiZF6TPZeB2fCmVs57bnBT6UqjXTt3qt03Z5tuv3m63T11Ts13snkTu/ymBkBJ4fnoIXlkeZXRrq42Cc4jrR1y1Zt20JytGFWs9NT2sJCso2TyIoEZHmx1NKqtHH7bu278Ubt2nutjFOOUVYoZS1lY9Mqs65UdJkHhVrdaYV2V7HIJWgGXl0qdmSdcXUnpzF4zilDiySmp8SkjXL+RSK+rC8+9LRCDl4MUhBcH/zCQ+g019984K914IkndezkMR1+7FFZHCmwio51W1LjxAkNBSYD9wg+7OFBe8hbgorHj37oQ3rn296sH/vHX6u/et9vaNSe1P/6xV/Se//9v9FP/MS/03t//hf1vt/6Xb3/T/+SU+pL2thNGq6tKofOABuMT23Q3ErSho0bNMZp1OraCg5cKeDMMULXDNpqrsB3ngXYKmUEEroECzIWDLqomwLfIQSJu9tmZXmxkWOCk/lLy5Xm59dEg4bNr18YuFAILawTuDBujMxVnXTk1CVVdQQL/WRvyQv+6n0Vd4OGtzmPS6sDzS1VzXgGaGFtpBWC40p7SktxVk+t9jSza49OLSY9cmhBD3xpXvtfxWn47jsUurNaXlxTf1gic9DHHjykfj6tJ54+zen6/VqxXP47iZ/7xBP69B8+rsPHClWho4urtR46elpLY5nOc9KkXtQYCpnqZmrlplaBf2JHs+QsqZNnyFo39S6T19gsFfj4WK+lDjh2bempbbUqJmsLpQYS8FZUg6fo5oxDV/QZtTYJeQE+BRQH/qJbyNCHL8oRHE2wTJLDROyIYiT0WnqF9txMIZfcnSp0XfrmjXHT44EcNakVAIJOcgfD882izIKMe2juFfikUqaaIB4klejbeH7qyWf1uz//u/qVn3ivHnj/xzSFYRNjBM0sy3T8mRN674//jArg3WLOV0ZfIJD9/s/+jgZnL6hQUA7fBafhDYysiREO15sZ17Z9V6suChbekUaDPjqrSfjhCToN5+bs1XxRaT58Scgb8VUqyBejZOgkQDtmUXW09efA3cTmQ9A00a2Iz/vCGWNQxsAQggL6HzJeqUJfUk57HgM6qZk/o2acGn6cIy967mqGGTrzCvcaOHYm9FfK3EYyZZmhmqRAHEnYCGEUjPYQFIIpSA0vlnHnecRzpBQkXusJVgJLAk9QnkV1u11KoU6vpbExr3c0OzOptZU1+f84eOhLX1LNHKvA7PSCBXWKltYWl3X46Wd19PBJHXnmiC4cPACrNVBRsKMYIiVJNqLNuazl4y1kWuNtxdNPPMP4wzpx+IRO8taxHq4qok9PQgAUrMtC0NLCslaXV9X8ewhO6oasDYn1yvWecGzUq1YrV4ZeCk6ou5M9FWyscjoSekzEhIp1IoBLqvH9qABypodAo3QZptdq4wemDPtF+IgxKJgpZFF+WTBO2Fe1Rhy88bYbVFup3vSYejNj67aFPuCAJtXYJgN+rb9KrKrlCgkhKEhClXx5JTV9Cf5q4IcjZiH1lEcNUUIOvEx8QjMmuf1hOnpLDArUC/y1U0R1WmHdR4EP0M2zoKLIkId24Bs38fGSQqDNgvxXcixkzJWMDZTkeoC8jPFmavDV6MYYH8SFGJdR8GAUH8MNE3tMMzorFFp6Em/g57kErOEbMDOTmZcGGy3/9w+k8Z/AGIeDCDeXIyF3hnxyRZqaftCquXjO8xx/aCmESAkNjhDX6wHZvL0gRkxMTiklBiioZq7mFjVGYjkZO4oymdGOXWqU0u2NaXbPrbrl1W/VfS+7S/e+8Cbd+5LbdM+LbtHtd+7XvS+7SS965Y36R9/5Tl1/437w1ar4qU0y9Bag43/Tvx1zcNdaXljUCvNn1+5daCnJoC2uiCD+++LDy/E8hUBraDbIAErwKnKEijcmS6xrg0Gpb3jzPv2XH3u1drNOVCjIk+jE4Ue7yJRz8BLHNyqMb4abXMNKYjlTWYOXT8Jzcxm+TEc20qgcqiTepqpWghdLJnFPCVvLi6lCHxJCKaG/JCBEVWbmN/kzo4E20URfor7+SY5ovdp8/91nbzTzcebVppgZeKyp/92vhA9gUmUxIz5GYkRfBhfuA2JchSxChgRdLzDMZ52f5vl5CK88m5ki/qLLl2GDQOmTz7rsRV4oKzoKMUM2aY1DQ9eZmTXjAgx5WfNDiXtuvV5bOTGCvvwyM/j6yuKEvXg/nXxMo36tL37hEZ0/e1af+vBH9KlPfFTzBJ4jR07q5Jnj6i+f18r8OS3ymm/AMfmBpw9xwnFRn/zIx7Vw8ZwOP3lAN163Sy2SxbyVK2G0OiuUslw1AS3vdZVxbxP0LTdVTKg5TqtPXLygY/PzOsbr8jrPVIxPybpj2rBtj/LJjZyEVmpxWuBK6XEyePjoKX3hkaf0yOMH9cgTB3Xy5DmSnFytotBYr0Ppyk+qJ8bHdJ5k6lFOwU9eWNbpi0M9eayvC0u1SoKdK3XfDdcptDqNg07NzuqFL3yxbrvtDr3g7rvV6/XU6bT10vteprGpKXV5vuclL9ZFFocQgkYkDVlg2lL3SRQtqFsEGRPJ/wVzTkLbYXErisgr1klNT+bqdttqdXB/JqXwiZrEyp3HJCV3LPlTwtVrGijYbrzgzqlBYYW68Nopxljkk7KwprHxLkG3UKvdUofSarXkp1nuCDlIc/AuLgyVcaJ56hKLYijlJ1MBCoaDwAIUTSEAzDNEVTKhyypTspZSyLnHZiIny3C2lirXXauniclJ+TUYrOo0my1fHAY4Zlb2NWAzJngfsdus6kpgVwC4LJGFgI2w8kWvx+K5io8BKmfBzBrYBC8eBBlCu6kIQds2b2CYwblzDU9VUgffunjkvA7df1RLS6WWV4e6dKlk41XKQltbd+3VWm+zxjZv0+kzF5Q8OoI0pVplOdAip21r7LqWFxdV8ebhzPnTutjrq3VdVyeHC+BZJpmf199+6qP6i7/4Mz114HEFJQULzSs+RcPvcoJv0vzcgpYvLksEspiZMvp8c1kh79zcJV59n2fz1VeIUREeshjER9GiQkBuF8tMZczETQVwBfWChSISJJ1ng7a3GbgdppZpVCYl9OVFaCezJIOHgvmVRQgRjDIHZixPmtiAjwQpD9hYgcXC+BZXUgWuDJsXlEh/ZgH+jCIlr0ephJ+rbturr//+d+vrvu+b9dKveaMWlgYNDOwohKjJDWO68xV3KIWgoqFtgkvFdtQrv+bVGtvQlYUaGXNFfM0qwYOpRFfRknpTYwrtAnRIyIagYoNm+KX7EzcJmQBTo4cg4EzBKMFkIEvi4tmAyxVo85YaHrEeusqBK2vqAZktIhMoa4nRSpJ6E111xzuqnZhJZkmGzmvuI2YDoU2pMmXgka+2+sqLIYwBZ5IyXzzBnQHicyTIVDKmUom1eIKPcBl3hr6cVp4H7AMWM/nJTQKyhlePqYnxtaJCjErw5yw47ghsWdWqkK/kJG5tNGw2tv5K89L8nFaW1rRC7CqJWwaOpkSJl5F8JWEOGfNi6KdFZQaFTDnaMPBFaLusXg+MgbrMApoV8hXEygniT09jY5OUKWUAedLkvAWt275GhqKVKycexqxQyHJZCEoJ45s0ol/AxixIedTUxgmN83o9SPhlpQCDCZ0lYBJ80bz+MVqiGt9xHwWVIoRhQRZN5nUvCXBiBgRlJkX0V8DH4UefVsmm/eyZM9i7ksNrhD5kauYS8ssiOjJKUgxRgWJmCjHIzBpuzIIEiC/YNTalilC1CqmRLOHbPkdjCNhIwlQy9OrJEyAa1VFmpiyLxPRMEdwxRKVaXIm+miIFJ2MSH/nl/oKYwI0o9ToxOMoBrIm34+PjMnAZA9w3Gt2Bw8d6cZ68iDHe5z4Uoet9FZwnGIgKKsxb1qEMfZp5AyNcP+td/8dvoITLC3EvU0EeoCvmp/sw1ebjcA26xCPFDH10ptWa2KYWa3FANzEE+a82dbpjGpuYVAgZb9eGMnN+vIi6uJJayJ1ReICu9xnJ05LqDTfq6tf8Y33jN32TXv7yl+rVr3qFfuBffJ++7/v/H33/P/1ebd60VR/54Mf17OGjCoYNQBDAXykQb3mgze1k+GSrk+mzDzygD33wwwpxHVYyNGfK4ddCLpZMuf9mWa0+D3kW4KcEKmhIMFlh7WGZ1LZN49q3Z1Kb2OD1h2v0SfOrlRbJoEtwz43a1AudXzHNrVFWg+aWk45z+HPsyDGtkXzWxtwy/Ae9tPDvIo+yRpdw5cp1NcgvGvkITpK3c4chXakm+PImh/Ti7ckBKA5vZjJbL95vZozFgg7oDc8rZva8p/Wq4/CaGeOoNM/4Q+0TAxzRAjqUhhwSV+QRkimiA3GZfRmf2ZfrdDUfsy+3Vcw7b4QzuUwluJq4TmMksQ4hKouZAmMqNsR+d168mBlQIi5IYfP2rWq1fDqbdLlDXA7ohSrN9FEx444QIUbdec8L9G//w4/ppS+/S/uv2ayKLZEnKnXK9e3/+Bv1ltdt0XU33qpN23bryaePc1q8qne+4y2aZeLeftP1etWr7pP/Du71e3ZpOFgRRHRy/rwOcqp98Ox5LQ+Wte3qrdqw5yrlmyfV3TKuZRadND2uampaxoleled6+vRZPXnkrB4jcf/U55/UqdMXZMFUM8F9YbtIEn4CmGOnzun4mXM6Ae5TbAZOnzunU5yEneL59NlznA6f4uTxhJ7G4ebPndAXP/lXnJacV2flrKqlJd28aVpvv3OH9o2bdkwEtcJIR48+qdMnntHJ44d5tbIkT27uum6r3vXKO/Ttr3uhJliUitqUM2GSzwQ8tnbvS5JJ6pA0i+Dv/Ga6MslSg6dDYMhbtMaWzAql0NXAA3gwHGgdgVkQ5uC0iDYzVSw6K0yqFZyhZPKN96a0YffViqtzOnn0qMycBrCVMQ4c8OB+dAKZBytLtEWN6KtIyBeGufqDiklWK8PeDm0szDEEGT8uBo+amr1K2/e8VJt33q6Zbbdo47bbtGnHLZrddqfGZ27Utu13kjjdoBA7UEssPlEri+eU5xnJ6xn1soGmx3JBHJRJPj+jghBHh4/PyR2dJ/hI2jzVU8E47wtgQxWKMaA5Y7zkqV9GIApoKKCLLhuswPMIXfDGEv3U6hBAEiNiaON3fT32pUd06Okn9LFPf1Q/+m9/RJ9+4MM6d/oYC3quAKGI7GfPnNUTjz+hp596Rk89dVDPPHVYj7HAPv7sszpy8lEtn/ikTlw42fw5x2FF0hglCxTuHfgzAuNI8FjTxi2ayYv7aOVwmRTzoAzeIvQsmtxf+iQ8KURFnjMFNf9+xdBhkAAoHEoAABAASURBVNwWgkhtJjOT8zrgpLbNCV1WrqlFny+iWYHlCOgCd0VVBjFwetVLD9zKoIfO7PIYUfdFjZxT3W5XiXYIKpfUVyVYVeKnWfnqdfqJvho6wQvj5f3MwQhvQzYw/nfod+3epjhag1epot1BTJXazOObbr2JmVBgowSrQSVjA5vfm26/QUW3rV5ugNMXa7Xg1xTkLTUTYDgYaZWToLWlBZLBBQ05YYgaaAzZA0JHkwxbROzQYi6KK4bQYOgULREnZb6SmykGc3UoCzniJeplQ9fQexIX9CCvmgAe/ZHAfusdt+q7v/97NMHmPK+FnqJqgj6qUL8yeXAGVBAUw5tiZtBcL1T4UAcoVIyHltChw9YVVCAcZOhmBMRQMdLAR47D+UVAX7Rz7m4b1ZlCncvtZ4yIbj+QZdyTTAGBQ7AmISuI/UW7Rb1Q3mJMDM29zYHH1IYp9BAYkZRwCLOgDJvkLMB5lsljWX91WXWQxCa8+Y+STDJwW4iKyO70UIVoatqrcqRLixd0/PQRXbxwgTdDS+hyDZlqGWPdPMGCUKBWVhY5tV7Q8tIlLbp9lwdKoxybJPwb6yfhC5mC+wrxdXnhksRQYbE6VTJO77JgclyRjghePvITf8FUogTkqvHBAOEYwWVRxs+6kcTNiEEJ8HV6g9WRTh88rcnehIwxQUmIyrcp40eMp0V5lst1bEH0VQoNUFCgPyqgJCmiQwvU+fj8whUVzcSXFDLsLeZ8RcwDwP0YTG76mIu2pBEHLX4Q0fKBCswZEb9r9UfIjgzBgIuBUfAvv2iwIPMCvAFgwdvV2FJAtr2NJiB1pfCIHuhNKBwYf1bTSxvJWQAJJmhej9OCul1XJjOTROG+PjL5k65cZiYzu/J4+W5Nm0NiHsnAmNRcnuhbCDL7cqMZ9aZX8oRqyOFbzAvdfNdLdMPtL9CNd75IN916l26hftOdLxCscsjRvzxi/VbhKwujFc1TRviRZJd/oC1p7uCXOCjs6xbm+Wvf8A5df/0NOnX8lM7NX2KNjOqTuPqbmDXWUMCbsT43RuiqimMK2MA3rsEMm9U6e+qCLp6/qJy1DGCGmEJjAdMAmxbI2KIvsHYN8U+rwVRJgUTb52GWBeZrwGtrDvlKzcxM6TQ5jb9l9k3tzo25xvM1pYVjylfOaKxdagM5y+ZxabqQcmJXUSfFENVuTSjLx3iTv4heSglOzAzO3WcuK95o5kOzGp+10PgDTTJb77wM6U1Nn6/jZt633pPwHS8O0NxpNvHTwHjr/61Y0+njvDiBwFh/493tdVRjM7ebn7bX5D6ojF4INKMEOHXomK3j8eYGj1coXjf7cp8ZdYbQBW4smRL4jGkZeWu1Rjwv0Y9oS+gOThz8efKJK1jWanZ0ZonHv/+p0dDzCXu9G0ynPvchzT38KR38+Pt15MhxVZ0ZZZMbNWqN60//6tP65T9+Wvc/+KQOHD6uSyysHKJqjdd5L37Fi3WR14FPHj2p0ydPqFo7p9hrwyjGnJhVPrtJg/a4FrKOnmGh/OLx0/rCwVN6+MgFHeF08YvHl/TQ4fN64JkL+pMPfl5fOnhGn33sKT305BGS4zmENlwDw9dSifPUOIFMaJdPMtFEwSlJCLyOPlR7BZAaWf2EZjKP2jnR1d/+7vu0fPaUejFqy0RPHeC6JC7+Ssb/ZN5Tzzyrpw89q4PPHMJ40tyFOT3zuc9pslrTbCtoeOEc8bJSDr6qGsFGkgP6KYXWn8TcQfaoNWj7GhpiUgjGiWhfAeZG0PSFuSYD7jPG6HO714xifmFso1XILE5xcrW379eou1m7rr6Ok9drNMXp69Ejh9gIiBEmPwVjnstpOJ7llWUtzl/SMPR09KLTXFT/+HnN9Be1kVPm5bmLynwBgPUgqZUT1RkYLDS4sryn0+fndeLYHGVeJ0/MKbGwn+Z+/NSyjlIuLZbK8TMhj3NRhKzhuUIn504cV5eF3cBdVbUCASa3JMTWiESxC7NjLJA+dsQr47WlFU2gg+1TreZUJPk4dLdtvKNtk4Wuni3EcGxf6erJqD0zbb3k2hk1OKNpkdPxpWpFZy+e18ryCqYMGqyVOjd3ieC0qNHqkqy/IMSDZElJ8rkRyabGxnvySQxJuKxFB4sYEpVRzn8f3EatILsZ+O++EbAreMuwXc7kNyxQZG0CWqGalahVGIE5KPqCjG8mcaEjn2PG6jksfYQaP2jlpppMKWCLDDlQgTLAo5wPeKCehajMoiJFjS4TujBKrRoeXKYQgIePEIIybJnMmsHBx0LbWMCrpj+CIqnfHzIePBJ4a+WM42BLMUh5nilkUYmxkXuVgsRJWggBrhhD+4jN2ReYp3/0335f//o9P6YP/vafqTfexs5GchCUMe7S2Tn9+n/+VQXsYsjGSEXmzICT7V/8kZ/T6pk5VexAciJmgDf/dYtAgh1M4JEuHDurA5/+EnPvCR155JAOPXRQi+cXgAwq0YNvsFfYHA+IO8sLq/L7Eq9j11b6WsSfKjasLkuEdp9XrZ7EzS9c0tzckgZMSkMvTjegQK8jnGrXG9RzkyqSi6mZSe25fr+GUK1qGrF3DEEtnn1cDaxZVI79QCO/3M5+9wIJoWiplYSplNxvYhTGp91UgzMyMDG3LFnTjKlETSFkil4sKjpcLNmkjJSIJQ1Oq2Xozn3O/TFJiiGov7qm5cVVrS0O1F9ea+bDpfkVmUVdPDdHUrsmAzaAx/nDZRUVVPOwvLSs+bl5jUjiavy8Rk7VAFtgTIA/WiKjeQ7e7DzY+rw2cAhMI8aVIB3J54OacYxSAn8Wgww+AvpKwBhpxAjfLa2UOU58zcQFbJtE6hL2LgdD1Z6EwEigM5HYA6ECWQV/yQuBxWImn0uepJiZtypVtfxX0UYkHUOSG8QCl49Oqp2+w1FqaC9eXNEXPv6wRsulUHszJwQMiJhntfrDIQlSpQp417WZyRgXQgAEfOghwKCvNwk/ySFjCZiAzFmFj0iVakxn8J7BmwS4PLEagSch84gxN9+zX7fcdZ2yJo6MNILvCr0urAylGGTAVDiJ+06F3KnhMTXz2syQK8EPQEAGbnmMOju/iAy0J4mQpywEeunkY2Yyu1Jo4FP1l2WclpKZqWtJkf4CW6/rWzJdvrwCTj5Ng5kpIYcXb7hy93HNM/L7HSabphL+A7ILjHXDtTX6UXM5v+sFrPIxhw88oUtzc1qcO6cDTzzC2nREJw4/q6nZDdAFBL2nVIHN1Mpy5IwcuhSa5FU/vcBgAfoTOhvr1Hrm0FH911/6Q504eUZ53lVFfN+19WqFkOs93/qtuuqqreByZuAD/iqqgZgViCedWGlpUGqtTMrzqCyL3HMN8RMB2/CMYnI3shsWnQ/YgDrCIX5p2IUXSgrgNBo9NnhOkFxH6DFyEGah0Ey31lQnqZ31NV2MNNmq1cpLdWJNXOhrnIOG8W7QRCfXGCUvoubOHNfi/DEVWVDeisoz50gCrRL2VNLly1TC/yoxc8BBVUnM87lS1XXTb3yny8C4sqz5eW4wvV/+mJnoXi/6+1f6e36RZGZNcWjvr5F9cXlJfvATQmh8wdsFDxU2q8Ahc+gvF+/3cqXl79af/xwu0zMDCR8cQiX5SndsTN7kNoAr7J9hz5ySqUYXV3CEj37kE7o0v8g4H71O8kqn2Zfb1nskZ3hzt6Udyyc1ee5JzSyeYS2oVZYrWlxc0hcefkQf/dRn9fSzOPXSJZxngMEKLSwt6umDh/VXH/qEHnrsSX3pyaf04Yee0GMXRjp08iKLSa1n/OT58Fkd5DX8Y0fP68Cz8zp6ZkFnFypdXK50aa3SykAaYrmqDmrnbRyho5i1ECwXswPhSpkr2kxB68V1nFC4y0WzPFFyAzTtfK23rcvqyul22hKnAEEZOCRDYXnGROA9KPGctqQeTrn+D8ZyjY911Gq1lDNppnpj9EfiWlSraCtYUIgBckljeUutrFDAe2sm7VhnQoENRLRCzB8ZYFkrR4ZKnVbWBOzoR2AkVElDJV80kB1RZP4F7wG2a3YtNc40YPLOP7tEphE1OD3UwQPnOUUdcLJ+mNOhs+xIhxIOCRn5cIFlaemSTh8/qvnzSxon4blhX0+sDJo9dUpHHzmo+ZNn1eq0FJoBCX59lBfcKkliIa9G8GwtAnvSlq0btXX7lHbv2ioO7KVUMHKkDb1MExwbG43Xkux6wlMRLeYvXpRfNXLl2HOmW+iWreMKZtqWremGTV3dffUUfjRqNjDzvHW4beOY3njbZnAG5SEihem2XeO6ZbatvZtaPNda5I3ExtZQuyYK7dvSU4ZyEzgHcOP29J3tgFc5vnHpc+LpgbuqS/AZdorKYgRSXK7ppArYSxcXeJYqz3yoxWhaoX2O1281Y4cEnMRChikUsXnOqWGFw6AiVcGQqZaFoMipny+CURKPctvhDgrK0Jfg31RLbERHSozro+eaEvB5o+JJkvtwAFK0Oa8BZJa7lcI6DuCS91tNkgU+mDIzaEAz+d0ULTBvgir82we1YmRDIkaBwyQcn/5aAbgRrVKgKeGH4grox+SB39tTFZA5Vx2gBT6XS9AzcO6+/mqNT08o8Bp09607tUYC0MbPYwYO+Czwu6tu3AIfUTX6i5ZEDtXUN1+1RQVzoQW1kAJ6iZBLjc5gQgvLq1q8RLmwrOW5VQ05UWwSLPDwUYAf56PF5k3w5fO7JECWw4HcXsNhKcFDB93l8OPgORkF5sPmwqdN4tMmMRXjzSpFn3dByFupWXxMzK1awghGe0la5HhK5mVgcCprhiahDmQqxXD9QxcYZG4bCtCAJDBZA58heSZTgA/3WS9mUQne+ZJvwpMEPGUk7FgpQSjWcAAM5pdgwPVR015XBq0MGZP6a4Pm17GGzIM1NlIlei6HSZcuzjOmBieYfSylJFDVMvk9lZVarbYiNnYfhxI9tZynhAIS8huEqbrnyCyoxtHhTAVz3WKG/mplrlNJJq4QFEOgIoUQxYPMYyZt0aJCpA3+YV4+IIbAfJSG/UoV4a3m8CbBZ00nYsuCQcMEUxqSDKyRsFTcI000KiX60UXCthHcSMqYTJFxkQSoTgmb1dBALuoDkvdLl1Y0O7NBl86sYHeDUqUAfElcWLi0wJtOCpuW4RqGAH+Nnuq6Am+QgNOVC2JBAcsiA3Ds4RDLYKsWzfCWGjtaqOW+6f0lPFTAkiNpcibXxIaeInNphExVlVRkuQriC2DMpyTfVAqadoUmd4PjECSPIU2RqEs0UUnyHzPDVkYdXmTiUf/Qdf11u/WCW2/W7Tfv14vuuUGbOfDYOZ2pnWldFkMcmDFkNfFzGVHytst1cZkZ33II+eW2A2RdBmzjsXqIHpPV8Gly8ORIHTj5lxQsQLPkQMY34kONTY7L/53Q3muvVbfXRRZgQlwH5tt5SPind7Rjrm4sVCgIwb2p0X+CiZKT3/qx31TkLXqnaOmhhx5Sws8+8qGPcyBzUU8dfIbs4qR/AAAQAElEQVT187yiMyXBg7gCdzTJfIkhqIhBGXZos5Z22rlAzgfGm09yqmI2yDexI+TEXZRyU8CmMcNHGA8C0cRcZ3glCYdI5CQxFKoYkzO3gFznw3UDPxGaPgcLfLmsk4zZzFE2/AyAk8pBLVSqRmAOsIw46EMFpImr+eKeJFApxtCUAG4kZBwddAv49QKcpBi83STgzLhr/XJ9evEns/V2s/W7t3kxM4bZun68geJjvFDlY8Sf1MzLi2zu3YTOf6uVKW9F+d39OljQ/+my/1MH7b5G+Lynuv5BFD6qyF1KNt4+z/KiUESngflWo9cQMgXs7MUHhZfee6867U4jiDd8RWECSybkbIR0wcChCQQY70T57meWU8G33rNDb3rNvSTPS9pEwJmanlGHV8hnzp7Xw488ouOcSq6trWqFoH1ptdawylTiEAOC/lotDcqEXhKTqFJNLYYIWVMg8AaLGN40YnIZxnJenAeZ8P+aW1Jugbs0csEdDqDa797KxBA4E9o3WzeWBzl/lrfJeykNnAkUyrtRFc8ZASvLM8VaqjJTpF7AYRulZnmhgmS6RyLdRn+Aq0X/9MykXNkxSH2CnbOQofRcsenfuWtX87u8xnjbtE2PnF3Qk5x8xK1blJE8nzhxVJZlWmBnOKykujer82woFkZRayTqBg2LmYTMtQJ8Vsy3oEjw7aSRFucvqqxXtcrpbhFbWuZE/fFHHwFzhR5rbYTnFpNn41gusHN6t6QH/uxTeuazx9SytnJ4PfTgo1qG/qkLCyRlav702917ZlQwwVvwlkVraCYXGmMEFtBEJOi0g/bs3qSnHvuMdu2Z0FgvYaNSiQm/sRc02SnUyaJ2zrRoCzL0c+roUa0uLigHZ58kaQwbz7St+f3w7sppkuta0yEow55nDh5UuTaEz1ozZiqgP9Yumk3OGEbq4BPB7ROkL/zV+7Vw7qQwm5LDgrcGh5mxGA41f+GiRiQ8xD36KyUS45p+xJHgFzTyC3DFGJUwJN0y9O7tXgJ198tF3shUoz448F4QBOeX0suljECWV1KE1xiswdPCf2Zm0Cc8ZTHJeQgw2h3rqoUvOd5Ewm4cmw0Y5wE3Ev3cxgXwBXQNBphC6DApEAnrCg4tV58kYZRyrTC3XAbHVVM3+GGIYEFCqIpMqKxqibkn6gaOQaplAASZzKzhNXCvkCFKzTMQSol+5GSIcuxpITIXCs3O9rBJrcBzlEkWmjJ/5qJOHTmpjRs3qSKQBxalVpHRZ+zhBlplt3zp/DK6KimmaMY8rJpk7wwnRDV+UsJ/CUEwKsGvnAcehuipQo4RdzNj0TFlMeceVQEf0XHLogI/FpEpJQlD1owfkghVzBmq4qBdkXlh8BxjkKUA/VoRv07Q7kPTYUCjlLAI/b4I+nNweMNHkpQUZZQh8EG1RF/dtErBpIxAbECoKWouhnFPQDEeGSCuBB9VnWRmSgpKAZrMP9gRj4Il+a/eGDLVjC6hZTTmwMQQJYtiuHwxrWEc91IwA0qKdBe59yfgoCkpECsCcWVinI01c6FgBU+cqBl9kjEW3oPhq0kVG6MB8TwDkZmJ6a8MnVQKqmuTQX+ETWRGbKZfjA/BxVKgLTljJuTyvqBU13L/E5fJf2rVqaY/NU9mUa63QiY6kCHn7VySsKVhPNfcCB+JGToCFqpK8FF7HzAVsVHQj9gigsMsQMnpOoqk5om2VCeNCLrLKyscNi1wKHFJF3kbt8jbjREJ+aWLl9QmKbr9xbdqctcmbdq/RQyTYCvwlaxWhTIKp4NdIK0K2Wr4QBhl6Dde0VmqSQ5GGhE31voD+K3xWUM8U8X84PRIzqvrODGn5fzjc62kBi6D67nT8zrGG1tx+RsTT9qoQhMg54eHYEFFMCcPr6YAnka3tXNs2AQ9SA39IRvO6fGuMmBo0jrbwAh8BowL5B1XCm1d1pN2XqCXttpssgqfe3XCXgGoBF6KjwMWlmiTzPzhH8An2ryP8TEEwbbM0dBe5LncJ70hOWMyeBffkgOaGTdTXQ9J6mveQq7o+MFDevbpp/TMgQN69pmDzOc+m/BL62NcJq1fnjc0j5XU+C2ETVrvBO9kHnTvjm3qzc/rT377t3Ty5El9+MOf0lMHnpb/BZ1OZ0ITPeJ5LEDjukrYrkYYPtiucrshTxaRqek2xbAuGI9qLmhWyJ3cu3OpUzA/6VjmsCziDwPiW2GS50ApJSXg6xBlxDCfGykFYn9QbSY+Cv5DxSAQgY30Z8SGLEvqcmpd20i+biySj3EeoYuX+ppf7GvIPEoyGDeFyzzKL5pCBCtsg46xXg8yHpwfBxF8+R3u5CjkF23eb2Yy+3LxrucKMGb23OPzK2bPb79S93tSwTrqa3YsgrrkMxH+MnjOuXsdgg0qM4O11NT9y4zxFDPuNJgZoEbtKz/Ot7eYeV9qEvk8RmBRD/O6Qvcx8+cA/ooCDO0+JuzcvFkZwID681eUJDyNFuTmGwjnjYGtPCoj/lq7rcdP9fXrHz+iP/jfn1DBxEoo+uy58zp0+KAuXDjfjIuGAWQSdPz1W8XqUJHU1OAjvsgdynn3+WLrDbLamrE+rMZdDQ9JBC2Hc2yRSgCv96eGz1qRITUB3RVClfE1wrqDJ8Bc+AQmL3TRInl/EkB8uNMr2sTy7v8QJXZaEsFQqVIO8hLZBV0wQhE8FgkmHbVIePv9NZkruWjJ+FHeYiNBsoU8AWPXKNHb29AoB32Su0olp2aRCZMDM8Chc5LDL3zm4yQaKzp24ow+9YkPK3W6euTEWT15bl51e1x1LKTIzIOGG1bwU7pu0FdZJp3tr+r8aEmXyr6mN2/T3KV5PXj/pwk2mfxNw33X79DmiZZu3TbJUENnQauppTkWyz66U+rq4YsDfaa3SyfTtI4tJx07dlKbxqPyIE2PtZQhDyw3k6vkFJ3sQ877DdfvZpOmRh8FK8C1125WTH3oRFRYYtOSvqhRGRTQQ9Hu6gwn0H5qHfGNQ88eVIvE0U99s1waDBbVRu8pj0K1unD6lC4trKhG5txqefLCKiOsKCF7E4xw2Qpcw96UVpbQAb0AsrjAPLt62FJgrCdFJSfmvpj6eDOj3YRbsuDVWuUUz2UUl10p6BkwuT0lk9cLaM12AgG9lp98R/wlZ4HP4TnwWtcMnJnwFzExk/wa8XrQ/zMeDr8USJ7bObyFBM1VDeGpxs8gpYKvxM7TnyN6GDBhahn0TRmBN1imNfQYCJiQUWaRwIhe2FXXJAgWDPua/NTK5YqScEOFGGUKCiHjlWCUJ6agUaDVN5RGIhKhF2NgfFSCToRAgRSGUrJowvubIpKwditoYrartSANE3pBFqOeRehhl/n5S5rZMqvlpVWdPHJOWSsqh7cCnO0il2rp0txIBv+uIZpFFdrSwpnzqpkj/msDBvM+txFPzoHgJYInwIk/F84nvmnM1+QywIOsamxTAZsoEcYMuIC0oUoKrlP8PjdTEYOaq7nXze/TVbSjXnCYCsY4nQTOhI1CYtvE2BDQEXoQ+onwGBEoMm5Q58iQVEPXglEXFxICQ7fMjOcvfwBzFBL6izJlMTJnKjk+I2bmjOOBAfBNv5x3JeyXNBzWWu33tcwr6hK42u0Av4oGfC1vM/xJLjNNgfaiyBTgq2gV0Aoy6oYMnU5UyEw5scwpMUR0yscHxwF+PwEcnxhjkR5T8Lif1YysJWR3uKIlaEpVDLQlwY6KVq4O8Wx2wwaNjY+x0dqgqakphbxHfwZ+RoMblapCvxOTk9o4O6vNm2a1gVf4FnL8u0SqCl83RDNVJLwVsWvEItdnQlX4W391QHuFGpNaUSrA6fqoRzUndCONOD0JyOprld8HzLnV5RXNXbikxaVlDZn7vlFr/hoAzMxsnNUd992p6U0zGjGvxmfHdenEBZXQDm4rwwOhEUNQi7mf4bzmekD0iPN4SeitwoYupEFbScroE1eGLVxetgVqbGpBIzOtbwhqgVYjnGOEbK0CmcYYW5jW/E1ZKeWtXN1eB3yFLERF8F/BDWdyWj53agyZ4NPMJFG4myOX1MTUmGkZ3bm/Qo7GWmYmo18Y0Kyp+dN6SdIK8B4/EnPODwkyvCC3oJy+pCSDl5yk2AxOoK3/n1eSgpScgaaaIU9UHkNj70C7gddxy0z+E/hu0EJrZmqD9u68Rjtmt8rfwKSskIquxjnI6E2NKWZRyaKM0oyBhscGrwfwxRAUKFdYHZ+Y1Ovue62+5h3fqFe+/ms0mrlZxc7bNb3vHrVmd+rEseM6/uwR7dywRZvyjqNRXSeZ1zK4jFJOPaMYvN91XV/veuOq9u2q1uUBMqHbxJiK9akqTQWJovtxl74M/7MgBXzXY1rARoHYX+AzuJ5SjjyxUsk6vIR9rShUMqYyaZAotegLWmL8nP9lNBLpi2tJCyu1EvifePa8fuF3H9d//o3H9F9//Qk9fnCO8ZXcX5Vg+rkPsjQNIEZPCpfvz/VL3oybSzJVMJC+Yrz+3pW+AuDvA5tBg1GuG27P+9TyLh/vELnbtKrk+kuyhktHHRzo8igzh1x/8HFee/79St3bn1+8vSYWeVvFur20eEmGQcygAxF/85wXBf7qEF8uoQ5JIWL9L7fJ7AoTRl0Uk2QyMwm2LWKoVk//428P6VcfOKvjg6i81+X0qdSBpw+SLJ0l0I+AXf+4CWXyjyoSicQ5qBuuYrXPFZVjDUftpZn8FbA1jONsiYnqgdo5NzOMPiJZKxUtwEmNfaOMesgkeeBCWPxQjFZqFOI1AUu/f8BhwHuR0eCFWwPAWMFLkWXgrZvuEQYLoVIPmcn5FLhX4CjhvWZCwEEzWR1FxjjRJxZ157kM0KbACAtFKUOWnAXYBquwWqrVX9RN2ya0dzIpXDiuzRNtXXPtTdqwYZN2bJ3Sjddv1+7WUC/evVHXTmSKSwugHqkuh5AzEoEcdk0lATfRMuQrY6K5sSuOM/tbr9Py5h06dfq42rTzUZaV6hhOqBo9Bo2U6fzMfj2jDao7G3XszKomNmSaP/O4ehNLOn/phE6cPKUsREUm8xqLNwxALQmBVKOvCj1MT3XQ2bKeeeZxuRqPHnxWrbCmiYmcxayvFU6BgvsawcVIbJNFpayjfhxvAoD7w9Lyonp5EHFNUfAGvRSkHL2FGBUnZrS0PFKOTke+yXKjwUawQDCr1SaGevCqwL1M0nPJecUWVZXk3hjKpAymawLPnr3XNmNGbHIi/AfaXSsZ/lChSEAaOeo6kVBJ0SSULUHTq80zY8Zapg1jmYSflCzQNXwJGUuenc+IHAEeGCjiphiiRL/RjwZE3qwizxXpKDkxqqpSBfJMRGmy3dMoJBnyIpIM/3baQkF149ulmnZ4yqHhiy4xRp0OfpEH9JpUS8JECmaqkTOJy4J4xBeiQowyp2EBLGAHIKH0hAJ8wSkV8LkaCyQlfB/m5QlCwbgsmKZmxrVxy6Qy7NzZOAmNyKJqjEI69J6RANx8743afUyQMAAAEABJREFUtn+nNuzeoPHpDslRpdrEZQpm2njVrO544w1N8iDahzhQpD2j7L12o2LWMAUs2qdq0eDH5YE36s4WmCT04vga/UIgWqZUIRftMQRQm8yE3LmSBUVkyIHJwQ8a0SXAFKjlWdA4G1CzKGe2zS0xdyPt3uR6MPQUfBDciHuNd5WcBHrdE9A8M2RKyrJM/vuxcIyblAoQM2OApGCBYtQMPUOqTvLEDEU6CbkNMoiYyw1io0SefeMP281Y97USn6pIbsq6UgLHAP+ohPUZWA9LTpRDM9/FBVizCVxd62ttZVX+pmhlZYmEckVFFpiz45rezMa0XJHT8jcuzk9t0urSCvhLbd2+WVMbpjUxPYFNp2Hc5NMA9AoxMi7Hp9E9fHib26R2u7KR6pKQF92Wxjkd7U12ZCQSdZRQJ2RMJfHNS+OXMai2koRvSfNzc2qRxGdFiY8FdAPmAE+8op/G9yrsk2eFLGSsMFKypAG6KCmCdp8Nmv8eddlPrkX0zGC5X0sWoUM9RuSY7MmaLlNGInP+5Dl99E8+qotn55QxtzL4PcWp5fzcglRn8AwOMFbI6nYXY52C/+PJiD6NBgtBIYorKVgQIIyI0KHEGhkrDataeTTxoT2IcCJVJnqdfZkZj7WyQAu0ehNdRSZ8jXxMbbndEbPBLa94QSaGyfAZL+IyCo/AUWtgdDlGBA3goeG9GWeC7UY+cSVgvVCVGCquEviKtz7++/qLHHr00fmQkjsB+mUGjxk3l1jPXWaXEdBitl43MxnP/nFfaZhq+PAWNSIFC8/BwI7EmARM4iHLMvXGpjS+9x519r9M03tfpi13vVGv+cF/r+lNO7Vp86zGyVP8MLFGf/LLhB9V4qYArkBbhIY3mBn2iFqd3qH5a+/R4f2v1H3f8U919xu+Vq/81n+i6Z036MhjB3To85/R1TPEvmbHb+gLJHwSc1IUn8OON0NPL7lnSW97/VHdckOSwM+3kExBpoAPtpokLWHnxDyo1ZIafH4AgPtqZqynO27eq+3bN7LetfGNqLOnT+uxxx/RIm9zz1yqdWJRTTm+YDq6WOjYYq7jSy2dXu3oQr+ji/2W+uppbTDSMvnY+YWRLpFsLzIvSmK28x1QCG4lVNsU1AsnaLphmE74barc/eMluRMC5R9E8yaZWVO87e+VhgCtwKQGWfOlxMOV0hA3YPgAxrd/jLieNBgOmCvMW3jOslwZ9o/R0InkchjO28wJbO34zOw5XvzZMfn9+cXb/m4xs6apYm1O2LOmjLB1je+X/laPflhuYBIVL+G6W65Zdyw6mx6+vIPbc5/1ZxeawsDZm27Rh09n+tK5NZVZTZDua2FxVYcOHSShHkhuFUabGd+Sf+ckD22cBq1Jwo1gLmK1UTWEftk0u7MnV4YBQvK1rlRDUZWyGNWleRJBykuX1L9wQTn1AFyCgifpoJQxqRMjqMhClN/F5e1mjhisyUuii376eIKTZpQcR4fgX+J03XykWASCdGz6PaHMcH7nc8jJRRZzzWzkleC2bQrQarcLRQ1Bl1Shg3LAeaI7G8X7K3RXZAQZki+n1mFxScAlFQqxUKuVa7zTIqFtKQfX+PQMyXOmXqulKV5Bam1JARyJ3anBt+FEiTsqIwBI7Rh48k9gt76kVvWousUcDaasCiS6yIEz+JjSszz0kRe1bt70hPa3Pqy98VEtnzyi/uKjmn/qN9U58nuKRz6k1WXoWlTgp+RkXTiqBSkwXvCSZZUmJgt5YjkaVBob36BVTo+WV9c0ziKlBlYyfiIDR0zmBI52e6R2WFQEhwVTdBpRGlEiyR5SKEPzIzYJZgYpX9TXJPTpAifkRR1KUhOIRnUgFkd5ElSMTiiRGGQhgBf/ikBlkicHKUinT5+RD2zoRvSC3xhJSW9uIGM3L9VKnoHAs5++dFwIH8hzAb0JFrQMZ9ncytRj8Z3ZsEGWB23dulk7r9mp3dfsUEESMIRsKysUCCLGuIgcbsN2qwA+V4ksMcAQeCM4UYvGOSWZnp0RhlcdMuU18sF4Bg95MAGmLr5S5KYxFt7MfY+5NTXWVq/TUbc7JiGTOV4U1Oe0Qggb0CnklbPY93p5s9kqR6vox5SQvU2nwWPJmMDYDNpFkUvUA3wmaA8U5PdI3edCzrw+deKcHv7k4zrwucMSyY1vtjypsRiQKujo08d18qmjOnXgmAbLfYUqKkALkcAVtHxhRUc+d1SZVapQQM64aElZZo1+ErQL4BFBzS1W8nrygJqCanTr9JpCl6ET13PpBCxz9lVhqxHwhq58rExYGGGtkvuNgIOssmjK80wxBBXcC3zGeUkMiFkGrVqOw+h3DCFYA4sGeUwq4b+C3w6wVkvuQk2foipgDSIV/IrLbL0nNQxJRr9XB2VSgG6AZmKDyB5MiKXKaAG3uSwAGvBBUgSnx2ijbmaqgakoRYgwYNANyJp4m1ApQ6a6SqqJAyPmcu38omsxbgShFomHwXtnfFwJ3fp8DoXJ9WIKauNnglDeivh3S0U3V+TNZe1zDxxAyu0/wuecJz/BT0kyGO3317Sy6HM4gbuWoaCADCNFMIs4IGU8WwhsQGrkAlseFWLUHK/hJzjdLoqO0giZVEuuAzMVWaGlSysqiWnDUR/cpVACJSgNs8aeAWjHXSnI+EmilhyHcaINXJJAJTjTyvKysiIqwV+CjoWkTretl732pVpjnTv85BHtuGqLpqbHGTOSZYwNgk7u0BSeI8VgAeFBLS/iwrNkNVhp4CMLpmhRGTJE8CRoYToVQRxCmVrEfbeZ+0yFPxudNeMtC6qQN2ZRIZhqbNrn5N7M8QVoSBa8mJhGiiE0xczg2duhjnxmts4bfl8DE3g2qWlzO3rNAi3+oS8AQ7c3g8e0wsas9vnGWuh8uvBrI2l1lC5r2kF9sIDXc5f7xpWHK/Urd2836HhBU/BSY9OkSM1hEn0O4yXRJkNQHgYckrgOLvQLVSTDqRjX/KVKvdkt2nvrbYr4xpaNU9qMj7fQmzPk+PocaKzWQ+ZH6ew7RgUzuk0LlxY0Pyi1FMc0lgfWwhH5Tq0+JyK33Xazxsc72n/zfunECe3CJrAhWVJuUYG0OGGvjLXH6ZS0HTzR1TOnd+jchRz8UWMT44oY3mPD0prIn0oJW+TIlCFnyfhEvVJOc9AaeceABHrA2loyf4NJh555Sps2zijvTOniaq7Fqqs657k7o9ie1EgdTbGmbN80rUkS86nJaY31OipJFFvkFhOTbWVs7qK4oOcWcyWY/Ed8J0qgmIITpOZ3VEQNGCqGzNx8GLZqMFBP+r9e4DLD/9I6nN9cT3Z5kJnX1ouZ3y93gBnCsgBPQXI9VFWtktLnjV3FXDAHf654BZ6cwGUUZuttckQS3yYzc8z6hy7na73gi3XlyJSYhyMS7CF+5/J7v5k1w8Mn7r9fh3mVYbbe0LRe/jL7+23uBA98/hF95GOfU6ubKeIErpaDBw9pdXW1GekEmsrzvsyMUAYk8CFkMmWSB36erTGmlBHQm5JnMpy0IIgXBJw8aynHCYxXyg8//IQeeeqUnjhwVGeeflY5wboVg1pZTnCpZWaqWSy8VIxJBE8za5SQaDdXLm1ChbXfaatRkMFroHh7Dl+mqA3jUkWwqj2xY8qVwzXV5aq2b+5paWWNoLKi8+cv6Ny5cxr0BxrwCrHG2QUy0CohV8bCYIhtZgoWFYmYmEV+efJolrHoBxXR1Mq5w1PGRGy3uwTqDC5NbseIfM5/gA+B1+WIIMmClBmFurEwQlQJmJLXlHMHPqeVE4eV5ZlGrPABPnyiBnjx3W+B3ro2UP7ER7Ty4J/oN37qX2ucjcHf/Pnf6CMful9Lh46qPn2Ck5M+PIAVxrNgcjyQVEIwT9Ygp7Pn+zp0YqiF1UmdOjPS/ELQsZN9nT+3oFZsSQ1NnFKJoMtSil4WLpzXs4ee1AjHBEAK9GMLt0eeRZUrC0JU5EsKEDl14ojm5i6qUmISmdjTMSzIr8KCqtpUuQ6AffbZs1paGpF/J06CKkVs6F2JsTt2bScBKuU8Tc9MaZpXvXuuu1o3XXOtdnlyuqGHvDWqNAn4AbyPT0/xnDQxNcnGYUw5ycQ4wWncyWdBkxtmQGea3jCrzdu2qTveU8oL1VaBAVzgCOi7aHc0sWGrjAVzZqbX8GscPUb62kWumY0bFOlbwncDOvJNAnEC1STkk0ImGfTavbasFRs5QE2bKUXTCqeQ5y/Oa5EEoMYJS++UKZgU4LWWBCmNj3WhNSnUrRF6V4zoVaoSTuJjAI7QaQEcYCCp1mBQqwJBQs9ulwh/Z8+clYq2bn7pCzS+wXUkX1eUWVJgjFKtTq/QxMyE9uzfo217dnPSAA20EpwpqtPTY7r3hS9RGcbgNCnj2z8uzwC/reRXoikoeVJeSwFZUZMsJAULsB+4m/hSbVHGHGrVFWN8nLibAt/JTBbX67DALI+YmLZkzbhoERqp0UtChtpK9GLy36WvgUkpsoGsZdCsQMBtHTZJJsllCibVjBL9FQrjEdrCpyjoTrSvFwZ43ccC5MkThlYEQXJs2KWug2qDNwfFl0Iu3nIEfJp2h6HPzBQsgMmL8PVKE21rfEO0Og+C92gZcPSDPwTRBRXqjj0pSTR6TAyZ6cLFC/j6NLZ0QCDodr6KLLJpH2iVWBdikOu/BoePR10yk8z1jv9CAN79O6mukwz8rU6hPES1mRumoJLksK7g24sxWMDTX3PP81xZyHTx1EWlstYMJ46+0RzVURXymPxHzXdFclTgENfdsleCnxr6lWr5gmfQ9nqVarl8nrzG2nBNox96tBslZshjQg3mSBVxDS8Bfvwt4Bc/80Vdde1O4Qx6/IEDOvrUCWBI3MFlMnDjbyRJJYGm1e1p43b8fdfVumb/Pu27/gbdfPNtuvnOO3T7i1+ie1/xKu3ct18hBjQfVFemnPmEieFLCiX6sqD1DUol3ByPMqFCl0qJdebUkQu6eGaOTcWSltmw9P3fMLEubd08pa3TbUX0mftA5nRDJ0mJOjeJPrkOjaoE79bEIgCEtSTag9CHRNUU0UEzlvGiJaFTC9IxeKhLU8Fa3e12OAvINYYeu6xlDR0JfOuFavO50t48XPmi0QyiV56JXYliFmXwEfHJgF1dHN/oNkifA2ewJAtBw9GaLp44pOVTR1h3TMNLyzp1cl7dfFrX33SrNu+8ChENnCaEll81yEZ1qaW6rzqIPnGZArQFzsWzx5Gr1D0LR/Sa8w/qjqNf1F0nn9Su86d0zc49Sr2NOp+P61neyoJVfg3SSDX81+g4xoi/1upNTekjn+/pJ/97W48eGlNOvM+YTwEfyOBBsca22NrpIu8IeVcZn+gXXBnCG6e0Ex1p+9ae8nbN/Kh08fRRPfH4F+VzM6WKt90TuvO2jXr9a+9Qkbc1NtbRd3/z7fqn77pG3/72veraUL1qTRE/rd13Oegah5cI825jwUstLuPbjCeJmyBPNkIAABAASURBVJgiyt1H4WMdTlzJwZt+NQGARwADkkT4vwJnBnKg/28fM5MBAEa+/eO1JJr94StKcvxx3VgGHaNuZug8qXFRoEOMfF/5OGbnLV1puHz35/W+yw3Nzcygu17WG6QAjYA/ZDEoQNNtF6mD9SthGRDmL/TVJ8t3BXhptEiHZM8xKC7oyMwahBcvzGnPNXtxjBZJ5QU9e/SYVlZX6ENQrV8NLqkZk3AOd7KSV3yLS0taZBe4uLBE0jWnC5wcrtAWLHCKeFaHnz6io0dO6OjRMzpx8oKOHD6mQ08/qbPPHNIXnzyqlXoCvqKGamloY/rcAw/qM5/8hO7/xCf0yEMPKoSgdqetDid3Y92uup0W9YLFvaVxTognKFPjHXZsLY0B1yMB6o21SDTa8t3ceKvLmIxT6oEmp6cwVCZhRCPIt/KusphpI6+zpye7mp0slKc1tbJaFk1FJrVbUWWVKEGG46J/1Tha43Pwphj4mAoztRnjekkk6/4ncrKsVLI1teGx2+pIFmVsKlLIVVMvmQBFyIQCVIvLpBiMZ/Fs0AnyyacgVUywfFhruLRKX8ViZgTniqGpgTH6E0z5vWSrvLI40uLKUH7KFUNQTmIPMwpEmojMgTaMqZqJ6LQLeDdI+59b2jYpTfZa2syMn+wmTU600HWHCZ1rZrqnbs9U816zYoAnXBkcGXyP4G/AxqW6nHzk0MnBG9Bb5O7/0C2mJMSW+9OIxWYE7EhSKMQ89sAiIZEct8tuBPQIHbNMAV1FBVVBFFMCf2ZBR/ClZw8dkvFz4cJFnSM5PHjgGX3xmYM6dm5Jo+PzGrLzSNgtwGfFJuX0mXPIXuv82QtamF/Q6uKSFnkt7gugM/jYF77YtD3xyGN66pEDevrhA1qh36CfEjzAdICvtX6pV77pq/V9P/oDuvWu69FvJafhkzTDzhMbNut7fugH9cM/8WPK8cVWrPExBkv4e606wbUlITz1qkmKK/RZZAE8UlkO4L2SQpRv3CqLMpISgJU46TP44QBG5+cuNYE+KaqoTMl9ljqYZWayEMSjavD0GR8V0LO4GgjsYSrRy9u+/ut1930v0sSOjWpvaClruX+aAvrv+JxhUvimZdcN12hi66Rmtk7ACjJFEx/w1Np7/bV69//zLRqQUtegH0GJm6q6FiyTxwSVyO3zaCRkpj2Y5JuvYAEehTpMARiLUZG+hN/AoVCLgqRIyWLW1FGXjGeGaliq4aEMSbVVyG0y76BfMpXoz+m2QGLQrUmsu+1MZgZfSRXPdQpyXmuw1838ABfzhikm0RaBxS3lPPspII/QpMvU4DFD/0mqnVkW1AxeYl1pVDpArSaRgKcM/ZAvqkW/z6MSZZFfYe+hytFAfRb2mgQhWa1QmWBZCTuiFtU+p2CILinQ7zSBrUhIDdyurxp8GQusn4R28kxjnGTV6LuLDybmQg1PA2w+woePPXNUFW/1AvIHxuUF9KKhQ9BDs2jlgrhKmUTBvbBhkm/wR8SCAWvOgCQhIK//qk9Cb5HxAxLtwSDBbxt/7WruwkjzF2ttmd2lTpuNIDpo85bNea2FHNCK2GjAhnJ284xuf+ENkB2pP+wrwW/ejgrIh8pkZvJ4EhknZ4uxgUqyJLqgWeNHSZIxljr9McuQI8n7K2Q/+swxXX/PDfrOH/1OtWIBj0jozgW+EEx5DGxAh8ztF+m9v/Rbet+v/4F+61ffp/dRfvkXflU//95f1H/97z+nn/6F/6Hv/cF/qYw4G2OU0LPh90U0eBB6qtGdqFfYHx5q2MBZDUW6jyX0PsQO8xcXNX9hUSuLy6zjfa1xmnnfS67Xv//XX63dHADNYIcqJeZqpcRdXH6L6CRzoRINfDwmw7oCdckgRkFPDuL+X6HLLMsUQpDbdvPWDcT3LuvdmLqsnyW+pZTL9VX6OGRxPE6zdqetIcQHxHySzEzPvyx8+dmEJiyARaprBDeBFx3RJuCcx2Y4gjh+x2Nmcr/tr64qrJ5Qn+S3f+IhZRcf1eFf+Q/KP/MRnTp4VIsrIz3D4UzJ2PVxQZ2sBdqoVfhcxjfNTHxk0ErIffHUM6oO3q+Z80+od/oZjZ9/Wp1jD4vdlZ748w9pdG5R59jITt96k2KATyZcCfIamUl5wBUVZPL/SXRt1bS81taS/348oq1w8jzi1NPZ6RVRq8Ta1b7bKgjvUoa9fU6soU/DNyrm7qnzczrNgZW/PTHIrS0u6Hd/7r1aunBeiYAQ20Mtrp7VO772a/TCF96NX0sbx0baMC7t3d1TDo5rZgv5PMit1C7qN2wb077tHU30ApQEt16wA09Jar5rvj3OxQAMDLvu10stM1OgJGQGrHkGRJLJL4fzu9n6s9e9NO3oy+9NodHMZAZtCK/joJG6413nJClaIO/KxQSR+9yIXKLJIxg3HA7lfCR8x4ADSD6Or+c+z+FtWhKo1wkYz16cF6p6/t1k+HuB33eUEdAj8bpVFOp0eIv2PIRmpsB8Vo0xzUzNdfnmjCBa07T+xRODnXyWFfqqt32V3vS2N/LKf6ABQdJsvX8dVvIJeKVOV8PgeZKTyYlturTa03ESm9e+6iaF7gu0NNrbgN549VX6oR96mTJb1rU7thG4o+6968X6kR/6Hn3bP/sORU47XJEObLC+NFjVm1//av3Cz/20fvkX/4v+7b/9YVVMDg+AEyTM45zKTYx3m4R5iueJsQmNj42RVHc0NT6m6ckxTQEzw2vPSZ7Hx3qaHZ/QBDAWoiwY5PryGT4kqC1zSlOyEOVFUoYuunnAuBJuplSrMU4NsJm3SCVJYHDP98CJ4gLFV/KK1zniymLgu1bAUQFWYDEbKuM0J1cB7prFkciiAK0keVVuaPxQYoX08RUTydtKgv5IJrgW64RqgCqYGuBcwWUxyf9KAiswi0vg9ScMAx9CBt+SCIzBjGCOkwWT8WrMk4C+CVy1YqiVSDzkLF9uCxYUykW9/rqRBhcf1Gu2HNE9W5NuvZ4NyepBVQuHtHDhMV048yUZeisqaQACIxExlwk8CR6T6wxeMtiAtAY1LcCUwJbooK4DEBBONXwlEs2kZIVwW1kISozLoxTAMaTRcHghj6F/hG3gWIPw86qxW8aYVtbWj/3ETyjGQtHlMCkGaWkyF+uDdm5ta2rcJHDCjoQNzUwxiyIHkIEjRDjeOEkCnCkwuOi0m/sKG8UiL5QLnSNnCd/CKMZzzevIowcPyJORdmeDhkDVlVQ63+C8QJLvvwfaJ9jWocuIoAoe2vDWH5qyGNXJc3y0wEeiWgpqMa7daqkMheosJ8kbMiaJmKwOdjSTKr4YiloI2iRZI17Vlmxq9lx3lUYuILYNSRJ+E4GnpshPlgcZspUBHGS5kY7LYOgi04Of+6Ie/Nhn9Ynf+4AOfvZZVSRFnqjUyFsrceKW9MTnn9CTn3lUD374IT322QOqyVJH0HG5RqxAn/3YQ/qer/82jfvfsUaW2gyJDUomCxFdmWSmEIxFQWpbkOvT/7Gt8xJlChTHNeBraCPmiTSi1XUQGoESflDRzogMfIERlCyvFZEvYz5FZfi6gIMpU3PFUa0IngH8Ztg+pr6yUNNXod+gXm+KGNBVQPcZunfXa/gJwmWCInhxAY34okkFMnTY8BdFro0bNzK+C1zUxOQEciaKFJA1hag8Shmb9hAMTVbwVnEf0R+UG33FuOLEm6Tx92jrvn+i/S/6Me27/Z8rhatUYcwEHsAanLVFjULAdw0cJl8gZzbNauOumxVjW21odPJM546d0iVOiLds2KZY4H/obmy8rV63rU1XXaN3f/cP6ju+8/v11a96q+7cc6fuvuYuXXfNveDF95E1SgrQaeiD0/kUFLu8it60/y6pNaNnv3RA5w+d1MEvHtBTn3lEgwvzKvKkAv1aku573dfqP/zM7+nl975TL9z3Gv3jt/8TvenFX6cX7X+jxiauB3+O+St0m7gniRjXYe7tv3mX3v+Hf9EsdDuu2sWGo0ZOY15I7gcJPoBmrkkpuv1KuDXwmWr5ZUAE1diKPYdqBlXMFYhgh6iSeHLbPbfI4PNSvaQN+2ZlyBotiSbsFeHJ8IdMYnEfa+Uq15Y0WF7QufMndObMUa0tzKteWlS5sNDIm2XEMWcDxgJ4uLGhkgYxqtPKIB1Vl5Uswh9M+nzM2oViqJq4s4k3ZZs2zGoDZfOWTcpCpkhACcylbhFlJgVDXuZ4hSwum2TKaUy0WxC4AuNMUKNHokle8bGwJL88ScnzXO2221kk8H3mdqmMuRQ8DjoitJig4bA1+H2cgegKDn8Wz7p8mdF7uSR07s3Jv4CpYY6pR40GE3e3jctRN/YRF800MMLHcgvwMGSztnD+qGztvGY6pna9rO3jQ23fOaVTTz+thC22b9uo4AYDQYLnDmtAN2sTRzPm/kjOC12CNQXkGK6t6pkPvV/PnD2nPz98Sv/uT/9G//5//5l+9f5P6cEj0Fq5pKunClXQVjNQ3Ewty2V1UOCNpAWprk1VnSilBs2viZYa4SeurwJiFWs46tOoX6sAT12r8bkiBNX4Yiojtomq+J6e6qngraXqCM+ZumNdYW5smfCzFT365LIWV1p669vfTp4zpbV+ktsuhqBWLm0cSxpnvu++albf+s6b9Y1ff7u+k1PtO27aJLMMHagpet5lMhoNnpJqZ44+8zaKPyKaDH2Jksy07msJPAnI9Y/rdr32/O8kMzBdLld6zNbbmmfjm2IyMUnRR00tKY8Zz0kVeZDnQM5XxtxJrLkZ8tEp0DD48ofh67XE7bkHYLzuhebLn+R+Rd3M6A/oNkCn0spKX2WZKBVvX0fYciCPeVfg/R7E8uO7UX8AR/Mxs+b+D315lzHqv/zMz+g3f+231WJBH7LLk0xm60V+wTdPXqM9KqKAPbt26VUvvVvf9wNfr+95+e161Quu1szeV6nOdyoA+cKXvVgvuu8O3XPrBl27cajUv6gpnGfD7Kx2X7NHMxMtFdUCziqNEYhvu2mnXvySe3mlPaOJiQkVeUtZniuGrDnNyiyqyFoq8raitWRZphCjjBKZWK6MEIPyvFDA4bwoRgnXNTgKgYnmDp1KZTFXKCLdOB0TJJiBt8XYvDGuScpDrnYVmRgjgltQ5MeDWQA36pDXhwRJT5TF+BYLcWLi0aTE1jYS7A0cMKOYmxJ0mucYFFItFzywYEaZAj8jktUhG4kRs9FIJL3Pndt5E05RW6YB/Iux3ueBO1qNdEl9iIZQQ7eW/z55BT8MUV2aPBBaCorJVHNc7BNf9NOj2NxFcDAl+gv02GrVctz+O7I+WXNg1vrLShUO11CrNaxLJeHmBP0MXiNPPvFqcMRgghOSBSMRhAptJS1Ay4KQvVTGXTJwDhXA0UPPAR5pYQJXJMzSOP2ZJ3/IWNa1RKmQR1Up43RNjcypwVmSyN59193as3u3QEebAZ+0hg3mslLf8g33auNEQMYkRe7gNjPRwIyRllhkh+hVLCwxFiPWAAAQAElEQVSCXsRvPCEesQFbGwzkieWIoQkb5oytUw07Sd0iU7V4Se//ow/pwrk5hlb0ghb5POiOxUyf+Ou/1Wc/+Vmt8iYh4zmBJ0I6A0dGpShyNofdy7YI+J3JMFpnZrduuOuFetGrXqax6fGGXktR7gIlOoUKophazIPEnA1Ict+b3qhAAh/x9VoVY9Aoek3qKcRpkpQJZZIi6vSNmvtJNNEnoCu965vfrK/+2rdodnYDsFg1SCNsGwCqoLlh81V641u/Vm9/97fodV/1Nbrq6p1qc7o6GFTK84627r5aG7Zs1/TElFx+QSeHfoSmmWFrGqDkcle0J5lKC0IVUKGf54BzNJsX5obroUZhsCHnAU6V4COBy4BNEuOSEvoSz2aGhhI1oZukDHsWrYBPlOILOMlSUl1TgGWqqWgX8GC6+x3fpG/5D7+uPW/4Ds1N3q7O/ldpyEligI+kJMEEQ6klcIiEqdIkCdB//fn/rHd/x7v0/ve/X9/9z75LL3nFvbrz7ttl+Gvk9YoxwhxHw2OCL3HFRo7MAr5uymOuufm+XvvKN+mOG1+nYvI10r7XatPMLZog4a5YaIRUGTxDnbGVsyOhOFyfLtP8+XmlzS/WW7/+PXrZS16ib/3Wb9d73v1tKjlNO/TMMxr0V4TYmh5rs5Fr6YZbbtfXvfs79YbXvV2vfvHrdM/N9+j2a2/XNXtvx2xtBQtNSQyq1ipF5oXz6/pYwZdXZ+7Ry9/+Hdo6s1F333y7XvPCV+maTbu0cnZOsQhyXivizfarrtG2q7ZpcnxabfVIMrq80l9RpxQ6CngDFUlGXMVBqNQyq/TApx7S3JklNvNLzK1zyvIILNpMghcHq+VDajOhaoZyTxLMy/hxWwmd+1roPuRyJADdliX69Fh4+MCzWl5YlvPZao0pmeA7yOdIw080GfFC+Gq0AFaeLeqxA49hs0wxK5SzJnWyjJiGvoCvsUmMycMU/lMxD0rl2L+GZgRXlplKwSgwdW1KGLDGzyru/hdMauLaIm/Q+v6PtVPSKqe2/rfiL64MGvlBpauv26XN2zZrampC3U6BmEkxwBudNWO0zqnMjKoJKhSTgkSFYs2JuIMaclVMhCxGFUUmHpWIh+VgyF3C7MoMfp1nk0KMMjM6KNJ63fuaouYyc4pNVd7skLBGg+Ph5h+qAbjoShcQfC43M6TG3rmmN24jid6jAfHt1NnTurh0SXMY/Wy7UG/7FrV4q7HAKXHJoUKg3SzI7d2SaSJvqxUzCd7NDB+pSVgntO/OF+nlX/suHZxf1lx/VTe/7BV68Tveqm/90R/RvW96g3a8+EW6+gX3aZm3BcL3nUenPyTRdt0GfDNDGI9Ro7pWwNcTTldiN4cVPFRIENF1xldVIVio5X9YgqlI7K3FOYvWvB24kycXdIG3FCVeYa4LjOIHSi4HVbWwSUTnQw4Zrrt+r/Zdt4/T8jUS65YCMudZUsdMV0/nJOOmLCtEB36ZayxE5fhkCIYeKIkbBbLYJckPGCv41uXLu8yAc7+83Gbmzzxw4/u5j/P33ENTuQxw+eb9Xpquv/Pl7WYAeqEvwZDHZOenxvcMfgO8B0OJzhQwz/8wUphY65c/eVl/+rvfdhkwhIBu8AdxoVjjWU4fGhE/Me5e6IUbiHqfP1CCJ0OlW42H5z44hwH33PPzKom+jIWsv7ysAnT+D6bGeh3NzE5KMkUMmue5qK4XXbmS6qrSji3T2nfNtF73ijs0/9RRDQgOk52kBFOzW7bp2PlJbZju6YZreyJCyB1VJQbFmCXC+KK3c1tXb3zTS/QD/+J79OjTB9XudPWbv/UHvGb7Fa2/DpDMUA/K9oUWJArRaJSSt6UAL4HnqGCRuuiIMn7oVki5cpQ4OZZzwFuLZhlJsIWoosWEU47TM9blBA67NsGwKArGSjGAjuTR/6FBoD+YuGoVOHwBryMazMADHyWDa4uKIScYRYKtqWKs6MeWMiYiUdwfSYBLhYChsU0AYwY/jr9SkvEjYKNCo4NotEUpZFExIi/IymScnAX1CpOF0IxqtaKsDU4L6o6PaYScSKwi6/A2QioZK8cdgZFkBn/4gAcMpj68Jj+EV5dXYWPoy1gkAqBvfOs7NLttuzxZGh+f0hQJhSe7vV5XI/QQQhRqWC9JytBlt93hBDehQyZ+lqkzPqNK8ABOEYhiZ5PaU/sVYocN1khGYEkWhCjwUMk43WuSXfSaF1EFwSxG5CQgpSwoQ+KqNomREXp5UegbvvndWlrDl4uWQoy6as/VmtqyVV96pqUjp5MQVwGdpGCMTvLL29YTM6niKLwigBWNnqPGJrrav3+vcnARseE/qcuwwqJgRZMbN+uur/pm7X7p27TEyYS/5kOdyCx5Yv6SV79ed77+H6nq7GTz2FIL2esUlDE44Be9iXFl8GJBymQKQQrdnvokJEtLpb76696lt379OxXRkYG4VlCVJLNS5rBm0FnWK179ct1++83af8d9KosO/Ul5Bq6YmJPS9mvfos62b9WpwYtUWq4A/VYUIpkMTVDVvmu36cKxD+vog3+h7d2oV73mRcqiQRtNJ4iGTN/07d+vV7323Xr5y75a73zHt2jblr0ahihDluFgqBv37tV1JNd33rVfvugI7MFqKCTcOWnkmyJ4qmkL4PR7jU4yBI+6fLE5NQtCLQKUEtQEYgTPMpP4eBCWX7AVQ47uoqIxBr+qwRssQzgTZJRnEfo84j8ZPpV4ygLPKtXAZhm0gmauuknnp/bpdNyGnsY0r61EhlwwAJypZj66JBGd5JSKHdzs7Kzml+d151136qff+5M6ff40G4+v1olTJ+WxqmIRHsKPkDEhVzB4caaUVHEvsWkmk7Cjy7hlqtZXVU/qW17+eV3ztUFv/jdXa3LnAsl3VBRXLYVYw6+JkCBcSYbufHw5TJo7+oT23nCd3vDVb9fGmc269tobtHnTNg3W+uq024x1+gY7tcY6jq9aHy/wBQpNxvwK2NT5CZYauoMRWguSJ9UZfuDrxsmnHtfOXVfrHV/7br3gBfdq1zXX6Jbb7pJabbmZ2ijZkLfT66liI54V0o6ds9q0aZxN5iVl1ZoMHaIIEBt8GNQTy0Mtjx/9haGcVsVcGPaHCmw+MvSWVTXfSUHr8HAm59NwloSegxn0vZ+CbhyqKbS7DYwk1ofCmpZXlnXkqUN6+nNPK6VMoTYZiQqmUsRfDBu1iCue3I44jYz40uMHH1ebNXJ1tKYsRpmZAFW7qVeKLjcbqlqmkTK+TQpyz5SsYoz5I+tcpj7yZ2kE7Zokp1ZnrMvaO46OptTqtNSbnkA98JV1VNZRfTawFcxNk1Tvu/sO7b39Ro1tmJS/QTFkjcGgJ/Bh48RdEuw1X1UtRYsKoh2fbPwZu5Qk/H38Y3UFe9BpMsWQqcUa4Jo21hf3Y0bJx4BWZqbnXwlHTKxH3uftfncI3EcYWR5fzZoW+eV28hJpQ+VyG5pB3AcC4PURyXRRtDW7Y6/23vpCbb/25uY+e/UtuvENb9Y3/8iP6GVv+zp5nlFjd4YhmymSdK+5nrstCZ1s3bFD7/iWb9LLX/9aLS5c0ixvljbtuU6v+y42ld/1vbrv696pG17xRm3af73e9o3v1P7b7tRV+2/Stl1XCYRSlTRx57Xa+Yo7lXjLbcgp5A3c67JWU+oEKfiXRFXGwIQPBB5y5BBzM6WE/mtw1hoMa23cEMU5I4cqBSlBpWqlUqprRroPmYRuEuOzELFHlOdhQabJqQmZdZS1A76UZEmSRQ5YqubNdRVMoiR8r8SOIRr6rbUOqOYyM3CEJoeJjd9a067LN7+bXX6A74T3BoM6bWbgo219wPO/nRHJ5fRWM5OZebUp3u7FH8yu4FgfU4OvQnYTP/S1WLy8uD+32m0fQjGQ8wGWByp8N8P9C/mQkhaZOVx6jg/M5M1NqchZ6Wjq7vcBOjU6ri/TzrIgL+ICC9/rn9DrtuUD/NHscpffL5crgl25w4UcaUkyYQSwb/+Gt+ln/+OP6j//9I9rYmJMt95xq+69714FHNSL400sop7w1u5crY5OnrugisRnw+SM8pFUtAdyww7qgS5wzH767CXdcU2l+2Z62tQlfYeXJNMaTplPTenq/deqPTmmp4+eaGReXlnRA5//vPzv5VpDN8qDAkPE0HX1JTDgUf5sQZIJmIAsXuXBoaLXKxwyKdQrEgtSHaJcjhiDyv5IRWaqWGBDqHF6qUM7TeBKUkgaomjLMtVBWkcZ1FTpzlqFRnlbdWdMMRbq9zbqBKcK81WmwdgMOHJ8GYUAWyCH682yWhYFnxVBV+hgJA8sTE+5DIZMRTSvqm4IJm3bvUt1Xmjj1Vf7/FRCGX5wG8w5EQGXoSDJmEyRIhbGHP3ceMeLdSmbVgiF7uEk7HyYVrVWSeDt7NhNwpV03Q03I1smC1LNmDxE1SyixVihyQ0tkraROu2Obr/jNom+IScDm7Zu1hZ4WmJz5Ml2Z3qTIuODGfJKfp+amdX0jm0K8DrWaqnbndT1L3x1QxsKbBaC7rr9Xt335reo3+lp1Krpk9psVL7xO96jbVfvkmKpEn3UjpdeI3gmJkCwyGu5JMgrZhFdBWUhcgqwpte96bW67a47JPR90+6r9MPf+O16432v09OHjpCslo1/RZjtsGiZBfmF2GiEIXkm1i42A9I0/Cfmw+237NHbv+o+XAH+EjDGCKtJEAUu05CT8yVOFLfsvFrT4MyLotGjg4WQaR7kvetv08Zt15JURwUCPk3Kikw5qDxJUqibhJ5ppUQUiDxLQScOPq3DTzyplfklbd2wieTKFItAuKxx5SDyCHRQauee7frhf/VD6jJfEwG7wn6VBwuZQsi1zIJ5597teuGNXW26+w7sXiBvpWRBWZCSpKKIumrjSHtnL+glN9W8TpzSGq9gBywKDhMUJSbBxOSE2t2s2YQvX7hIa66S8SnLORHt6wMf+JD+9x/+iT76/r9UNClgP8ynLA9NvSqTMKOsCvLFVu6OWq8H7AJLSnh+TQCkVSWLvqETXFpFbvJY1TiZ1eCMToDHhKSUlBSAtWDQpo9WURdXBn8J/mv6S9oT/hEAyWBunJjUZTO6byLphm6tzcVQL90RNF4kfKHGVyP4TIFxWWbUoROjcvgtmJcXzpzTBV4rP/SZL+jaq/eq12lrx7YdcvkSRoohg++I/RJtQv6A3hPjIzgzjepKFbxHCzp2mhPahb7Gpi6wYM9rtR5pWCchmMwSmknc0UxIDS7Yl0mq6loOs3zmiO6//wHFYMyRqLmLF/XCF71IG7ZuVXfDZjmONZLU/iDxFuVzevjBT5NAFcqyjLlaqRysysANKZkS9GphKvwjgwot8JngB/Wpm5b1u7/9x7o4t6yli4vEloHGedNx7S0v0hpx0EzIXSsvCpLFKY2TyScSuaWlRU1MT2ph/jz0liRsWTv/LoKiMvTAR9fevFP7b9+jrXs2KiNZqqHrlfy7kAAAEABJREFU8WBoUoABQ8ZgmQybWsoEuzJ+khf6DMd1mJhl8NBizuXK27mG1VC7r92lW+++VTfdc5M63a4CzjDsE4tBksRlobELWBUQ5PyFU6qHfZKXQovLl7RpZiP1lka8mUzrTqwimAK6gyFV0bEgO/pyntoEK9jHTqZldJ+Yo+brn6ToPhWErkbNP1qcm7uk8xew/dpInd4YcQu7EItGxNIV/30KJpaR7A2wY4t4Oc7b3do3rJZkZthe8vU9ya+0Xke3dKoEhxQUHA4f7vcHJPQjaCfv1tB/fYE5v66LqBo5BvA6GAb67XKJ3B33l4vZ5T5vamT2CsUoMleJuEnNl9MydGUS4xBH1Eg0N8gvrzv/nkju3HMVvhk1s3mrtu/Zo5lNm5gbE+h9JCsHSvNzuu2W2zQ+PuFDG+tdf8sNGp+Z1HU336BtO7aTTC/o8/d/Rk8++pjGxsZ1+75dGifGdthAbehlmsprbZ8otJkDwHHe5mwlHszkpm945zuVxQzeTJM7t6i1eyMboYw5EYi9cMm8Ld2o+J5ZlBnz0oMbXBi2IIQphiC+NOKegjHnJcytAP16WMn42btrI/Mr18XFgSrygwrYiF6qBD4TtqkVMunc+TM6d+aMRmsrmp7p4De5AtHXouTxEZYbfmPWUcZmyGykyvmpBJygpPUL3Gqekkr8ynWtKxe2q5mLESZjDE2rNbBeTf7VFDNaKc0DX47DC1WZrfeZWeN73nalz+v/YIFPQz8li6BFU4d5GrkbLOTwkugP4JOtj/4yJ+vPajqe1wmsmdNXc1F9jhc1D2qeXdYsi7IQFGJs7iVzNRiEm5HrXzwFDLFONqEkPus9l7/NLhO//Jxwk1aLwDezUdfvu1Gt1rimmKjj7TE58hZBccdVO+ElyJz4cyWCwbTKbjubzHSOk74dnA72JnIWECyJc/U2dTU7M63tsDPJAvStL79Z+/dMasCJeklAGowGchpXMQk2ENzWFtc0Q/3kiVO6NL+oQEBEmHXaCtCLOIqp5sShxulQDa0m/0nQqFF+WbkzjZSsVoXj499NQmMhEPhy9QmeCbg8Zkx2U7RSIRg4AnxL7eVVbSQ41gSgHMdqUQw8dZ/dPEZPSuCgLmmJDQA2l79KSSFycicdP3tCp1dWVfXGwRsUsyjWbLmcdW1aKib1+WfP6jQJbjXWU8hzEe1VWw4vEaxIZfBDNVnQkNm5dfsOgiu6UiXny1QzsQOJuQlRaA20JEXkqNFLVZpyZOjCQw0O10GZWjrP7LvQLxsafXbeXpmfW0AioaskQddlgSP1V2otzQm+6ybwtrKCSRubAHCQE54hk9vMdPHCefnJbMsV4fqBWLJKBi+RekUAib7AUTo9goEFGRybSU8ffFbd8ZYq2mhEhqBLF+c06i+raLdVjxxWyJzU1MAnBmYyeEnYYagd1+4hGS94NuwpuZ7f855v1hS7+gtzl/SzP/2T+vD//h09/sQBGXRSSjIzoWy1OoVkWr+S0F9Ujw1FYDFxENFZDQZaW14hAJlG6K9mfES+YRjBr7SyNK+VRz4ue+hvZYtn1AmVXKFm8Ihtz/HKuPPYx1Q99UVsOWqSw4Ru/FViDYYYJJxACfhAYbmQ/F5Lr3nhi/T5jz6gh774lOYvrjg0RbCeFBjneFCOpjZs1Hh3Vt4ZYqTflBSVTORatQwfXGA+TUwuKO9eQkcOGtWs0XUNvagAI+cumv74g0Odb71AW+/4Jl13z90qLHcSTX9G5G61chantlokSX0WtpldW/GVUqYgpaCLC6uqY6U3fc3rVBo2lGQW5HaJfgdM3FshUx6MzuCcKoi68xIkb66Zx+KKGQuZC4J9EjAZfBoj6hpAUcDFo2oUkmKuPA9KknxhS023KTPJceZFhg0zVeBDO8wdU221ChbYAqcPlrR/S647tne1dUxaWViTz0FcVyYpd79QrTzL5awWxLRHH3pEv/Erv6E//L0/0ktf8WKNT/S05+o9ejdvTlIqlMpMI+aFMxDdd5gPAkdSgO1KVSjlfFbg73SC/vKTZ/QzF67WHzxzj9qfSRo+ElXVV8tl6sPFKJUkR+jEnCNh3yD3SdHXylvqLBzV8Nmn9NBnPqc/+eM/0UMPP6pHHz8A77l645MKMWp+uS+hg2NHT+qb3vmP9MWHvkDczyldtdpjyvMeHEYwmiq+A8rLXAllkpnJq1kIChefVuvsIzrNgcixI8f1gb/6oJ546rAOP/mY2vBiLiNjpz2mn7qgwJgC/2ljh/5wRT/17/+dzjz9gIo8w8/AB0+SyRgzs2VSO/du0toQG6CzMfSqUo3NRibVJDTkJYIj9FcrRJPHarQpJjLtatoC+BJ8ryHzqN8nVg2JL6V2XXeVvvH7vkFve/ebteOqHXrlm1+h6e3bVcKDMabAOi18NMJLh6R+ebCgVeJ9VZW6af/N2rFhuya6E1peXpBZcLYVgG18Azt7nAkkNxVzYUQCXdVgNWlU1eg3yPsjMuQhiC4Z9Ka6bRmO5Qs7igdfTrxtqdsqBKgCa9ZIkvtpsEpZHmVm6hIrO52WshiUwYP7g5lJgQ/3JAHn30kFsSCgnVar3eDOshZ36FqQ67SFbSoSa/9Td7DWtCXW28XVEiSCb8dZixrl+Z/LbU4Gmt7jMnqRTKL42ikBh37MaOMzog5m+ZUhH2Bqin8hy/j0lDZv3qJer6WpjdMKuamFv5w/d1YZSqqGA3V5a5rRpsvXJGOmp6c1RrK9ecsWlax1R3kTfurYcRX438ymDdrAqfU4m5YNszOanOxpamqcuTtBcr9Rm7ds1satW2gfU2S+OKsD6LjeExvDjJjhOg7oMtI5YI0IIYiPzEz+M+K7zoN8U+wbUR+T0aY6KLphMLrnKP60m7cP1+3bqekN04qhy1yIqsHDcAXuA9bsleVVXTx/jo3CVo2NmXZe1VHikCuwJo1qNIHeQyZHrw7+UtFX9YfK8LeS/MXQTaCAju/1D6rHE9brZg5BnZuZyXnmm4YrHzqeg15vc9t6MTNkDzJzGDWXt3sxW28zW783nZe/Gvrw3cDR5vaPAdnhOTEPXLd4pWrWghitwW9mQOofrq93wSVItX5dBueBzi83ywLPtI54y5pSDY2Sg7kRZajcFf88WMAUFjlBK2HMH66U5KRcissNZutI/RGcyliQJnvj2k6AKdotJXb0KeSqWRCKPFcnRm3fsVWgUV0ntTiBzFjwfPHatGkSZ0i6tLaoZ584IUKAZiakgII2jE9peHFVawcWVM2N1FkaqjUolMF4QDAzTAe+O2+4RieePKCbb9yvq/bs0KnT5yEVUV6UDIOBqyHuMiSaTKITGKEQoYxKHgxG/RX1B32t8VpraWFZfXb8hlOFVpQvui5Tgm6OvJFJWdZDHDgqB3+IQWsoI8MpW0RuyCgLWeO8kVMjf4U8wsAyaHpnEMktr+7KFWn5EkngULO82rxrx0bty/rKFhcUWVy6LGZlFRWLcbWyjsradIYkZ64MKrMCJC3FSL87DjxEaGYQiRaV4Vzt7qT8j71vmt2iDZt3q8K2NVMTFRJYgoacJpAX0GJqtaJGyNsnAajBcfLoIWUri6qrpCPHBrDZ16lLfVQa9MiXnlGr0+NtwY3010roNjBmksRymddWGUGjC76ED7gOhzhgDNgjSBWnGkcPnYB2qRvvvFtlZ4bJnKnkdHGWRbTV7mi4sKjRxQvK0XVCjoqN1PzZo4qh4hQwKpDtzC1GHX82V4cML7js6H8PpxKr1bgu4jcpkETAl1mtGmsbi15hppqFFoHBNZSKqIzSzvPGJ4YsCjfefKPe/JY3aYiSzuWrWuaVZrCIdLX8CtEIxh11SQ6bBSkLitA3OmsWEaUghShDB6fPr+rMhaFCEdSh5EnKLciAy8A4PjGujVNt5b2o9vQmVZwYZ/SHBCBbn+nJnrRyVrPTmbJuFEMIlkFCloFvHCxTBL5G1oRucmgKH+nhh3vue71e8k//X/XDtNq+AcSueWCspOb3Kk3Ks1zHDh/TX/zJb+i62VILpz6tVC4pKuGf0mqZ1MlzffqpS/rMie3aWoXGfp7Yo0pVwWRGQeZLZ9fUWwx6+rMH9dvv+6Qe/sIxreE7hi4A0wifJcZrREZj+OGv/dJ79cBHPqCsk2NneJpoa9PmDbrl1hu1aeusEguOL/YG7pJTgJo5V7EwVfjDShoI1Eq0OS8RHoJMGfIHiGXIVfPsWhQwiQUE10bv1viZwGGMbjZBmQSLzViLpho/Qr3YSbIoZci/YXZSt9+6V9OTHeZVkoWAjgIbppo5CRfgPz/I9Mcfekgf+JO/1F8ertTBXpakwgIEAniDInN5hH2cBqQU4OH1b3i13vL2N2tqelpHTxzVGU6W5ubOy7Cty4rZgEoaRYN/cJkUnWcZiXFSoD2aCSAlXpmMVCgONustL7te121Hj8MIJHE3REUECoBmtMQoniWjbYR+t27coO97z3t0y7a9evhLR7B9oSk2XZm1NNUZ1+Zt26AR5LZrZZIsqFtIv/ifflIf+cCf6tTJw8qKlkLebvpGqpWwXZKpxD/LOokppcS4Xqert772VXrjnffqcx//rL706AE9e/S0JnvTyFipNmngdkBDayvEWfxwYf6Sajcim4OPfPDPdebsGYWsgoYpZhl4ayEKcWVN+268RqNUae3Smlbn11TieMkq+a+FEAAkM3w/KHCA4HPNwGlKjT6ihO+b2ihocqylF71gl/71D7xB/+afvUX/n+9/k37qR96hN9y+Tbvbq9qTr+mbXnuLbp0c6JqNLdWM7QQRVoKKEORJivvYKhvG/uoaMbylLMRmk9wf9dVudRkhJWT1SrRMxrgKveU4YVtBIQZsD1IcvoZAMEM2KWSmkjjBR0LWoXIldD/FIVd3fELlYK35T35aLangbWsrgpuxtUwJBRt3obBgQSEEvEYCpczop9QQSyCP1JMzZ1JJm0X3WsmylvLOmIrumCK4Ma+zoaHP75A04uArMgF8/QApkoAAfKhZftPfuRLyNnQcgD4zY5ghW5InpZG2pt+CnFYtU00l1YB4HxWjL4OXwDBPep56+EEdPvCQDj32RT354Oc0d+IIecbDOnf0iI48+pROHDysz37qE6z1a2IIfCXVzIVOu62Lc3OaYj1KyNDpdBRjlNvwL9//fv36//w1/cov/bJ+8ed/Uf/zl35VP/ezP6df+oVf1n//2f+un6X8zM++V7/9W+/TcDSCMzAn9AFvrosIcxFPcZkSuz2zUkJWl6URHXq5JNddwk5VaTJkNPzXfz0usmBXoxpQa3hiQopgSX0ZfQxBFWToBTIy6I5xIDU72VVAgUOS5YiPpNCW5wLCb1hmpCDWiEz9/gifGdBcaMiaXY5K8GbgNJkk0EKXivMfTUURFQPPz3U4FM/Nja/GYJKZUQL61XOXmbcZbem5cqXT/c7Mrjwy1p4rzzVe5iQgKG6pDPsExrjsVVU285tRGg5LZPB0Mp8AABAASURBVE0K8BksNHiu4DCzpmpmMmpmJrN1nkyReDUtyeSX2frd686faH/uTl3wY9zL0m1zWXCtX+HhLz65vvCsP/O9LjQVH/cVCmiQMr5NULua18k33rFfY+zciiJjEa1Us3heOD+n82cuaPeu3brCV4vdbp7hOgSP5flVbenu0A5PmNeM0CANYAzfUlyr1SuTRoulwnymZU0SJEeSa1GGsir1SG5O8Sq1LnJt3bVFY9MTOn3mtALWxqfwl9AoOARTwhkYxh2mJaXaWJwJtlVFT1LWztVi5160W2rzOnZEYKgIuLFIMpzZMinUfREz0FFS5c4UvDE0OCMLcL/o6iTJqkEo4MmrjgNaIyAGUCE2yiet686NzGh5MIMbdVkk2siRkQiIE5lI0N2weZdWeXc5vXWHNm3boon+Jb1i31Zd06014DVtIuEcDlZUcfrX8BrWHYdvJpVzETU7u1GD4VAJffMFF1AjiLkaSxgKaGlIMFzFAT2oGB0Jno0VHTCFLGg0KHVpaVUX2b17sntppc8kXOX1kutaitH1K2Xob6lOGiD3armMJCZDYRMTU1pZWWPCSpu2bNLa4gq2Nl5NnZWRzI7go7YIDPolwR6f6GrLhq7a2CbhRzW8D0nYmR6cvqN7eA6xqwOPXhQNEjv5ymGS6aaXvVZZq6cKfNFMMQT6a2XIgVnYxAQ1CTbJbYdVp+CtimWZsjyyGAzV9bcfvOIcwdeundP4jxocwcAjKThOEEUF5blbUKJJIRpwGbgDieuY3Me7nGosLw8U4MH/4kSSlGLgCzzBNDU9pbtf+TLd8br7dMNLX68Br3lzEv+8ph977LvlNl370pfp7re+SXe96F4FEkvXVYwZ097wHQNjRR3M6MB/5zIHvwF3YXVBygpt3DTLSVOuynWJLZLzjU/nOF6C8ZMnzukDf/w+bZpa1PDcEyzafXSXwGmCReXIVaLb5aVCc2dKWahYDpLc65titfx3n6c3b9IrX/1CbW8HLZ+7SP9QMY9KsAh3ylHV/OkzOvHMIX36ox/ViaPP6uKxgyQbQS187TWve6V++r/9pL7tu76VUxUSQouNXpOYmzEDn6nELriXamStaY8WRAxVBQHLTTg9JYiuhn939phFZcjqyWwtKY9RET1IFYsH/oZtijxXztwr8iAn6otpQI8Bno3Xq4buhv7mgYWItQ69B8AC96gIQzkxbe/slPpf/LgmF0/qhmJOu2fxKej4qVqCVlkmpWAK2LeVRe5BMcs0P7ek0ydO6bHHn8T+Q5VswB968EFkGMrEhQKNWohRkBLDFc0kSjUKJPcID96qHCHuqGk/e6zW//q1w/qrPz+pxfNs3mspygRSkqxEreQ5KVhSxH4eF1pjY5q+7T6Fl3yT7v7mH9ILvvbbdODAIS2cPKEtU9MaZyMtBTm4YUznZXKSMdNt/a+f/Wk9/cQXlCFXTfwQnFRsNhxvqtF0SWFsjk5d1+3xnm6+79WafMGbtffN36Fb3/EdmrjxxXrqiUexDTIQb3EJtDbS0sKSvvDZB/TMY4/ydmPAG5gD+uz9n4UCiEFeJbSLXSoMQ7iW479w9nTzjzEXOSDZvGOTOuMdksIK9gOsJaEuRZyEoY1OYgroJaqdZ+hzCKyUEHCc+HDrvs16x1fdrje+9iZ91Rtu1Ftef7Neec/V2hqWtH9jrht5Q3HNjGnnbI781tjIY3GyoIC8Bu68Co2vON3J3qQwneZX54SwSthXSchD4R45QRR2caBaQgemGCMlsDGQhiR+lhIyJNUg5KMMZQ2gszgIiu1xtbs9lWxMF85fYH6UStHk+mk2ERAfsB6MmgMwcFgN7QR+qSBGmpkEQ2YGCxR/gp63DYiJW7dtVV5kMtqdT9eThagAIyscTFXYIjHe18faggJ4PCF0cPcNT85DCP74FcWswUib368UHvmgFjnBBgS7rMtv8BwVg3mXYgwyow5Nj+Ee7w4/9aQe/PQn9MUH7teXPvcZff7+j+vzn/6kfu83fkv/5l/9a/3P//FL+sL9n2Et62O3JOcvSRqSEO/kTe/x4yfJR8oGdwi+Pq3oj9/3O/r+7/s+/cAP/KB+9Ed+VD/+Yz+uf/Xj/4r6j+hHfvzHmucf/eEf0ft++3fV55BuxBqdWNNS0VJZmkJIyikDaFT4b7SAkWtJxofCvaaJNEghBnXGoir0b+gsJz655pP4dlnR9bCqtLo6lG9AB2wgh8R+GJbA4yXkiTypxyauoxofCcS6lTXg6wE5dSSWsw7zhvnQ4khr5C4l+o3EbQuZYqtQgiWPr/KLut88PvrdeXJ9XSblTTIzfNpbrxRv9rqaPv3/cZldwbEO7PnSeu3L32aXmZHJqzULQcCTK4rQlaHDEWtoiSIDD+4zsi+Pd5xevOXK3etXSgI4YR8v3paUmAKOwIsUgqHmKEG8IGcs2m3mRaHqOWWpucxMmHuEUtzI4Egg0vrlSL34k5mBa724I44w7C4S62AlDlCrZsKOMJr/Lt5jjz2m97//r/RZAqOPhRflGDZEGCIAXzh5Tv3TK5q5VOncub4WVpPOXiQRwbhZaqkkMb/nTa/QparQSr6qRYyfR5IEgsuWLdv12je8RX/xuUf0+3/zEb3r3d+tw4dO4bwV/Em7du2El0rBoIVDubwukSuqJlwlFFW5E7JSFe5IMmSnIF+raMvL2toa4zNVFhQtZ3MIPvTSm+gpJ+iCQqokc36BqbKopWiqOVlBQygxqEKd0aJGJIZuDG83Z8RM/g+Q1tAfNeWOzDL570MLPGJxydsZdKVitCgwySelB/+iLBVIqC2xCIHLk4bg/EuK0BcOMYRwRhJUL5/X1DjyhDWMXgFlikHqMeH8FMdprVjQAP5K5EjoKsc2G7dt10osVHDS+ro3XKd8MtciyYEBWzLbUp302MMPNThrnrO80PY9O7XMpuAmXpWGjVtUIqgnCvMXzymRMJQ4/xYC1s6tGxVgYuHUUV26eFrLJJQDJrVP+D6ntoFJXTIpqtURO+gV1ezWZ0hCS5cV22eStmzOND29rDUZ+h6odJlXFzX3yQ+pXDylRCB0ldbBgDYN+HadVjQaNrR2oaO8el6YX2axKhVZVCN0jzx7RPd/8lNK0Ll4bh7sQW1gE3jcZxwbbGjAIuOB09Em8NU0JqDFIjpYXibZHMlICM+cOq0aW1Q4IK6gkGHpEJQpKKGTzIKmx7sq8koVXNb0JexTIc+1u3fqpuv36mbeymzdvlmOPgBl7jPY3miI+Il8QYxS4ckM8pXgPfDhP9fUQ3+j8NRDGuITw9oU6TN49UXPkAe2VOKrGScy01s2qE2ilOAzw54185mbvOQkpv1L0vFn5sVUgXNTZkZfEGiUQf/AoZP6tb/+nB67uMwGibdGg0sqoBVVq7ZKtYbsF5d08eRxEvTj2jwV2WRKCaOuEug/9rFP6Nu/5f/Rf/uZ/65zJw4j2ZCCxsFRs4BUddDaAjrrZyx2SA7hWgnbJQHIx0g80DCGKJF/xJuiZIzHl/13P2v8LSFwJMoF6kxmaJcqVweqmE8lvumLlEHLFLBfktEeGOPzq0KCirdUENIInBmbk8rjB4lJh434dDfXa199p17+8ruVjj6uKRbBGuABsIG71wXPCbv65irEqAqff+zRR7Vpw1Z9/dvfpZ3bd2PKTDu2bxfkPCArJkZCo8QfvaHGOSwhF7hCIWEGjcCDcdHGgPHAp0JnTiU99PCKVspaFWNqqbGTQo0/ZqJZQ2xt+IWh2xHyXyTurE5MqComNbFljzZMbtImZFt89pi+9PkvqKz6quCb3YQ89iwyb60zrTK29Jv/67f19JNfUsB/Xa4InRyOcD3lWUsRf/X45fpdGazqrLV1dsc+9Xbv18arb9RNt9ys80ew+6gSKmdkTYly/3v6ySe0cPp4408XLpxVVi1q10yhHFvjCdCUikzcg2qZnj18RnOnV7XGRuzJJ57W+XPnlcUcPqJa6M0kYpNQRaDGB2X4PGrFgI6giX4r8AhZM+Kk0Z5QNM3oYKREBp8hmMsj9RWUhFmJ4aXPTpnRAvxgWMrtNiBW9Ni41CCIyuQ+MNEaV6cYk7dVwPbpE3fXW3SboMdRMmE6VSEyJqnbjipyKaDbRGwx/FNcCdii3eVQYFwrq9BkfMx8TK3AhsvBavw+BviC0ZBn4MgpBr7MOZLDm+MEHxTQY1rnLfEEX6qD/IDlrnvv0BbiN5xxSDHE9/rNZiTB69xiv+HT+zI2jRVxyuMLbuYakstn4Es8Xf74jTHelbybOr3wKHrMwMSAlJLggn7jLpXgrUBa4SjeI29uKkkl8rpOx9B3p9tBJz11Otx7XfkbwvHxMU1MTmhyakrTMzOanJnWFBvHGeqbN29Wi3UsC1FnidsLC4vEhqrZ8E5OTWjDpo3kGe/S277m7brxlht1zb492n/jtdp34z7ddOtNuom2m+64SbffdavuoLzg7tv11bz9vGrHduXwJWJLC7/x2Gl4zf+Xsf+A0+M47vzhX3XPPGlzALDIGSAIEGDOOYuZFEWKpHJOVrJsS/Kdz/ad7TsH2efzOZ59PklWlixRiUoUFSjmTCITOS7C5vCEmX6/PQtQPNn3/7yzTz/T011dVV2pq3t2AYNxwoPEXVyBe+DuKXHKjvnnUXk+l7dck3Xu6K6FlckSNcMJWaDvgEzy1rQmyVlaIMU18O+MOObURHcyry7W0HKpTV/86tP6m08/q9/51M+1ed+QHtl2XFsGG2pBH9JCseghEwFQ8TKjiT5UIRyfPovakdFgRiel0BH8FHyLfngASPGiWYVKTzbExl8pZoxhcIGHvniPheqvfExmVrSZnRgDHw1ifgv5BuxQyDY3p/gmzszkTJFtzeDjQXoFx0ybuGI7JYQTfS21wsiJOt3xAx3QxRp21iru8StJKkrIGT0xpsGmNba9urixsWnlUSO0mkGEe/zEmsliFeaKW/HlCTh9XV0qk3iMDh3DwYK8b9PE+CSEm9TTojTi7+zgBBFFxkIO74qO3Bjdp50//p5G9+7TQ89t097juYbHSWZdogc/9xWNbd4hLV+qLT/brUUYzhS8lcolTTfqMgS3d98ejeDMSbmqQ5xcP/Ho0wjQcJhZmjtvHmqM/EQzlbzzYjh8m+Ikot4lL6MApRheEuh688pYZIy6uYpSxnEIJ0Gv2XQK3HMW1AY7UV9yyjDmnBPfRj1Tgx3j1OhERM+ut662UlCKIyEFdRCqkogbJqIyiXOKf7SV4jAl7+EiB1dLyiCVmfJWAF8TXJ7gWFdoTjI3OPUlOZzDBVPkzTODEgqNAcE5w4mC8njHkbtmdeuMC89Re0+X+khoI10wy5hDy0Sqw1cSWBqCorO3WLyjmuL/vpdNHlOlNUUS09CsgZK6u9vgJci5oAA94ppKyJ3pwLCT0OsYumgMN5S0z1erb42mGZ/Bx5GjJLrMvwXy0bEhtRHkog2sWneq2jrQ1cKF2rDhdF14UQuuAAAQAElEQVR40aU679LLdc011+n86+/QOfe9Q1e8++OaM3+hZi9fLpOTZ24eL736utP02797O0lpRSnTyNHZGWefrbOuulhtq89jvnMVg7r3DnmkSpCwQqK4+SmXDFwShiTDEFzi5MwBn2uEE7IArrjTr3Hi3D+wkLl3SNCMo3ITphBUTr3iFWXqnJvBB2+xLU2dZMiKOc8Z6FHg7rxFDpTxGi/Hllskfvv37NVH3vd+fehd79fn/vufCKTYKBpi4ay2lfXnn/pzvfu+u/XW2+/SZ/7mH5SQwOTmJVdSbiVl8Gm5wzZyWSNXfO2c8fpOwJ13wXkKlVyzVyxSqb1DPtLPGWqm0bFcR9DT8bGGhoYntHnnsP7gzx/Sd772FIlHKoN9URyzyplHnYA+yYLtUDZiQE6SeaccfSI+EpakWHRnz85ZxHJ11irK2VxEX4+LXGJeeQw4iWFLczQ+MaZRfKWVGcmFI5FqqdbRpb//9D/qT//mb7Rs3UW0ZcqRHKKVM4MTKcfnUjYgHfiVC0ayJnn4cBLiRicJsmFUFo2TsYFkLp7MmSVSgQhNwHDsN0W6ImZBB2MsFgnvcb+gVpwkJY5znrHAGquYi8oHv6cwdWiDBflPT0+pypwT59WcnFA7C/fE0EF5a8KzqSXIJ0FmuZpxIDKVQde1dNZ5ZynhsKGJ3hawAFeqmVaxkUJVMuQVgI1DSMfikIK3BolgBi8ugNcbCaJkziSmHzfrgQWGvIa47JUwb4NWA/wB/SXMJS7SJpMzJ1hWnGL8HfDJ44c0a3pQ1fqQxnfu19xap2o9PRrDZivVDuiY2steFeR8zS3XqW9Wj7Zt3a49g6N6eddB/e5v/aa2Pf+wvGsoRy65mRJ8y7BTmVcdfcsMM/ckvRPqtZZK6HRsoqU0S3XGeeeorbdfQh98ycmUo8srrrxWe/bsw25G9eLzT2nOrG6tXDNPSVWahrcoizxE3SHTLNeSpUuQ4TKVS6m6sf0a6xMqE8IXZqMQf8CLKcRcR014ynJTnSSmGWkGycU2ZFbnNDBvTGK/4wqNcak5rlZjjDKBzY+pPj3OXEY4IR5ljAMfPIM4uEzmTY16U919vUp5JT9FLJzmbV5ANlmODDjhrbORODwCrixXCfgcRlvwByZV0D0vTNRCb7CkVkzo4a+ReeibMCeJvmgYkxPjGh8dYvM6ovr4KLEhYw1qMTc0Dh4j5oQ8Jw5KQ4eOKDGTd744IKCiDBjYQvSBeUipnLzFohNXUHt7VQ986/va9fIe1acmsIeWxKbBgAghRx651MoU6XiSwdSXmE0Kx05mRntAnxnQM584rih8hRBnqALOjAZx0eTgwRXPPBSfgHRiX45tCx55LtpVjI1opvDHiK/CKWKV5DqWGvdyuaRypawqb1artbLKPFerFVV4jnlFkiQaG0N+6GWKE/9SkoLfq0HsGp+YUI78Hn30UT337LPAjakOTPwXX+rT05qOv3qDLOLfDMX8J+o9Hrzs37dPY7xdRt3IIlecfR6NMMobf4j8GvWixJkxF6RFzDBhkvL4TwkHdc6pgo3kOH0dReVA1Fu5Bo8Nq4EPOey/0pZowdIFOvfiK7T2zDN08+236PV336vLeYt72roNGjl6DBl57RuuavexDo27Hs3hDcTshYvUv2Cuam0VeW9qsiEN5DQpNDN4hT2ZTlyRvxP6iL7tPdwCYAUEncwhUDczKZY4Qdoc9agT/X9cZsYQewXCzBTHxPJKI5VXPzt4FLaKarAtKEOvDu9jYxy5OS9jPuZMStz/hRs0/+ZZ8Elj7HqlRFqxnGw4WY90Yz3D3hvTk8gMG2BTU4oHrieAzaBL3R07NlZMxGymgTboUI/P3OJzQZxKbIqI58ztl/de1UqnEgygXG3TyNBkhCjGRgYcE4uwkmliYlLmnHxi6mhvqYsg3KTerJYUsL4Wr0iiMY29uFPlpF+LTjtLbaefo3zNSpX70zh1immcBQwZamKSoEelwvgDB/YXxt/R3sZi7yFn8mlJcl4ZVuqUwD4CViwmccc2FXnLSQwNPMoDzQZ8rlKSUHJFqnU2C8IRZPTDQUxqXIpx1hNN4lCHjo1obHyauNICr5QrUwyIajkxJYw/oy3IE+wjAP6hki8rOkQV/nw5LeQiFkWfeIXpTFkMEAA2mmVlJDcJdAN8ZnmuJgafc88JaBFzzrgEIyphQIryJajt27VXf/1n/12Tu3dp8tGfqwxhD/sp99BkFEbhHbIAR5nEoLO3W+MkfM160LYnHlNaH1dMtv/qj/6bDuzYrrhIo0KNEWQiD/FfDXBmiCQQyFt6/vktemHPMf30p4/oX//uS+rwCeODvvb176ivr0833nSTXnPlVdpw2fX64G/8lu659y266KordcMN12jD+vXq7e3TUTZoD/3kJ3roBw/oqR/cr9G92zVNsvvU976uNgfj5lVGVk8Q4D73j3+rfGxQ2XRT5150GacIG/TgAz/Q9PGj2jridDxLVEkrqnb3KSkxGN2GuphCguaNoOlkzN+7RGYz9fhvwMb/sezss8/RuVffqYEV6xSDspC92YyjO2dqNppi4oId7EexG4hc01mu7lnx129aWrl8jm659RJ19lVJbkuvJIKB8Q47igl2tZwo/p7tJVddobGpTDmrJV3yPtEBNpybn3tRR17erPrho0qifUIlLUlll2M7QTHxmBydwmyxCeaXA+PkdPp5F+qMa6/RxbffptPPv5AW9GSwmQl7zRWTnFGShomJaR09PqlHntjDieMg9g5OplOS8YO9Yke1UkNLFjUU3DT8eXn6M+zNm8l7z2ahofWnplp3alk7dx/TMxv369DREWAzYJ0KuDTR8MiQuvp7tWffQR0k1tR5S5Lx6ruMT5x57pmc/KxXraNbvQvWqm4dyDUItcB0kGNuCQ8h5HJOigtRkqIPazF3SRbBmBx+V6pJA0va1dvfJo9uHfL2LEQtNsTOe3AGpGjySVqUmeDYJHGKdGhXrgA9ZybnnRJKCE7WNOXEEe9MuKUyZB1tIA9SWqmpg6RwfGxSlVq7rDGtgIwKwMgcFEPmFBifMF5cVRb2Y4ODmtU1S4MHjmpq+JhOXTlJgvQiI+JcQEwtJ3nMi8VUimMDm+7EMd8IAt7IQxmcIZiWLi+rlrawFQjwMRht0eccD9xBI+OBKpiD4kY5JVneu3u/nv3uV9T58s+06uDjWrXp+0qxuwZvE1SRRg48R2hqqaujpFI51fkXXaZ/+syn1c1JX4tN3br1q9VL39f/9D8x9zEl3qOJTFFPJWqOGO+Y+zSwU8Tuvc/9XK1nv6+OHU8peeg7qvzix6ofGiH3hacQlFgCb6YszzV34RLdfOddqsHnmlWrtWnPsH72/D5iqrFGGLAGHebHp5qUtfnpbXr4h0+pgk6WrVmmWbyNib9CkZlTi5Mth8xSM0XdOO45PldHxvVMGh5vaarl4MPUaAbtP1rX/sFxHTgyrt2xsInYe3iM9gntHhzTzoMj2ntgREcOjxIDg3LLlMNHRnw1DCN1JcW/1xkk6T0yPqGd+wa1e9+wXt5+RLt3H9Wmrfu1Y9egctaQaE8xWcpkchbkvNO0pBL1QFwxJzh3ijrM2azEwxcD1supPjGqpDktz0GPNUkqkJuQY8YCV8HOAGOslNN2eO8BPf3gz7Tj2Rc1NjQGhaCII4myiICxJeQMD3LOivtJWU1P1+mVAEWW+F6BNQCTK/7aW8t74XTE6ETxMidFGwNCRkOG/LkpPpjFFp24jCaATzzFWxwT74pwUQbYt2QqSNIW17uTI+LvROfIW1yBOca3zSMjI4pr1NDxIe6Uo0M6dvS4Bomlhw4OFm8yjhwe1OFDh3Xo4CHt379fjz7+BPrYpZhLTI2Oq4leBK0W8X5kaEj72ODt3b1Xh/YfYswg5bAO7juk3Tv2au/OvdpD2fnyLm3dvE2bNm3VE88+p5cfofzocVXSkhziSSgt9BN905ecEh/nFH09FuHOuZRjBcQPZ7mifQZssmVe08hgiriZovMKww4SZ48cHdU4yaRTolLqVSH/mcY+xuE/b5kWLViqo8zx6OBhffOb95OMj2iEt8HR3ttqNZWJV3MXLlZHrazG9AQHL8NqcSiRJF6G/uEEkQdBDt4klK0YHzM2olYoIPaogDWgMmzHzGgAVPHChtCfGW3x8f+PYjYDa2Yys1eNCK+qSzlyjPqWjLqE6hX5yqL/SSolqZrkOcVhygyztEpmMzjNZu6M1KsvMytgzOyV5kinKEjDnFOFXLeto0Nppaq0VFKZe5mYI+iYGbzM8OomOEkqBkbuTqA7+RzvselkV7ThmEhfd8MVaqvW1Kw3FX/1IBAA9rFLi4wGBBxLHOcJEnGsJ2FwcjJ+WpwIVLronU60dtEslTEyn7c0Z1a77vkv71HnlWfp/3z2q/rBsUl96ZGXSAaaTCmogUXMm7cA+JKiEkPE5xI5aNQqiZYsmC3mXRhBmiSqE8ybLIpZxmQhF1BGcWoTGeI5x0DyyA/8ZgT/BkE2KizlZHUo6VTP0lO06uKrdDCXRuGgQSLQLLepSVJw7NiUZrO5WL5gjm64+RpdR5IY5xwNNUsrypKSclfWhOUyHKiOo5p5qPJhsW4x3zoOFE9SnSEXeErCtHp59ZSUck2OHpfv6laZU49WlklZLnESjJ1KZoqXiR8nxUdjPL6gKP9UJsfc9g6P6pld+5UgH6YHiozFV0qQTcKuu4oenDeMI1Uc03KpPLqIzl9ijFB2TvHgO0nX0Z7LKQtQAr7M6XWlvVMpycXFl16q1779XbrhPR/Q+jNO13ve9V5dfc21vPLu1/aXd+irX/+m/vTPPqWf/uIx7SYw/Pmf/5W+9LWv6qlnn9Yzzz6j7Tt3yVgo0saIhof2kDiP69i+HapzCuJZpJPEdGDnNsV/Bmn+6WeqfOFdaudE/ouf/t/62pc+Jz+2S6XO2RpqRY6D+jtqUpQ5czASjRiwyU0UF4tis+CokqmklVTxuu2WO7RqxRo99tPv68HvfF27du+JzUw0Z8ZOMUC2cNaArI2egG5bBML6VF0VBDR2/Bi2ZyyaO/TAD36ijFfCDU5oG9DOIg/oMCNA4nksyEf0L5/+nIYnx5Q3myxwkbu8CAYBGJcmBFaTOa+QeXlwEGo1jd00Ii6jDx4iLlQIjyp+L6+rs6ruzorm9HWog7dKwigC9hYirAFGxUUn4S706rwXOz3hKopyEb6QM0YkF6etade9r12ocy5aCA9N3pRYHIIm4mBTtVbSza87QwtWrFatZ4Fmz1uk6THNJHcuV5xHkiR6/plH5Cs5sDfpk7/zSfX1dyv4aXCBzyXySY1ToKDMmLMvS7Q55ofLYWcN9c9NFZtbNHgLLHqxmBzP0bZL5VQdvalOv2iZ+uZ0yKVezlKFqGx835i/0HOZE0yDH4/dpgn90MgpUfIMUJy3IczAJjPavi+Z+me3ybwk2qcI2iEPcokppynWnDKSxwAAEABJREFUp0mk01qHSh3tLFQ1VeYskFmJpU6yCGvGHJpCGIqD4Iz5WrGhXLF0uU4/bYPmDyyRQlVJ5C3xEUyslzJnInwx1BRkwJiiPxKmUBVywyaMuVbdkG49f1ynLGzIuwz8dYg3VYJnZ6bEHDzkivYaE94EGVowFqJMS1as0hkbTsPXhnV8+LA0q6Idxw9rks39sZe3afSFzWK0YpIWF/sYgzu75ur3/vCPtGrNKu0/eFzzVqzUnkOH4D+o7CGtmauRoaFWjrxypc5ULpU1fWS/0l1PamUyrEX5fi0fSNU8fFAiOQzyivNzSGBs9LBefnmT+ubO1RCJzUM//L7K1S5NT8M3fhUg0UImOSX6Y65MTYy4hc47eru1f+9B7Xl5H7JwSpBDwAZy5OCwgyYnwHkIShg7iTBHp5rafXAY3/JK4poGrw8+vlv3vOfTevMHv6Q3v//zetMHvqT73vsvetP7P6M3v++zeseHaP/Q5/R3f/ULZI4t5U4GUwadxIMZPSTe8SZjUlPE/lJ7u3r6u7RoyVy19XaqZ6BXCxf1oYOGMngwS5l9FF6iFs95M+NAxKmBHwq8gXuUrScueMAc+GvYZ6kEPHOvx8QVXce1IhBnGsghSfAl/Nkcc4UXRzHmNrj/oA7z1qwDf3AgLzkvb2IeUgIOQAqbi7CeZ/MmD0y5UlGlVpN5r1Kpgv+3Fb9esZ+Nx88f26bHnt6hXzyyVYeON7V1cBqbM4Fe8cpYw6K/CJlHfYnLjH7uTI9vyWzmWVyoR/HJ4jeCjXczU3yMuov9EXe008AcPXqFaQkAw2LNTGam4uJmZoon2fFf/oill41hH4c+scziQGRqcpoY1NAgiejY8LDWrVurbt5AxfFm9gouM5NDFjKUIFE3yAZFnsxMAEJdil/u6ITad43Ie6doHCZhi6mS1MsBG2US5yCBg+LNk9iaptFd7gwvgOfEFG06wZeSGFOlgt7oSF1DI03FZFtyrCGChFNXZ1fRH+19kpPUBmtL4rw8OsslldD5vAXzi7WhncQ6bkLNSYfZaIyMjSqewgfGgEQxVoSCQWMkdMUdZU1NBTaNWQRR0URboCuCZjkPksxooGoy4Kjol1colAc+7jk5WZqmv+z8d2oR/mQ52W02gzdJSipX2lSpxvhZUrXaphr5iEsqHOD2KOo1YB9QK4YGaBaV/8fXq/vNZmi8Aso0ppHpOHIa4SBw9PhRjVBGh49rdHgIWhOvzDXicR7HMUME9gqKVwDMTjYi4sgUJU28+rtnqRMlzp2zQGSwSnHy3v7ZEvA+SZScKI7nzq42rVi+WI4EadnyBZocn1IY6JaVE51x9mK0nSnLGgTllvLWHj3z84d51bhFTz7zvLYfG2aBCJgOfKC0rFFXW61EHJ4gCOQEpZbWEOBnz+7RKZxuN3h9Eye17JS1autdwivDoFaeovOamgQcPhhsLrCpmWdqkly2WMUavK6LQQl2VcKYZy9ZpcXrL9PodE0TVta4S/TYpj2aveI0LT71Qr37XW/Tl//lr/Spv/g93X3PzTr9zPWKY5esXKnaig16cWRS+2TKWHRH2XyYeWXeq1WpKZ01R76TpJk+lbt1hJ3ohC/LJ+0amLdEFRLrjlK1UNTEyAE1mLNzEkrRNItKxiS8DJnQCF7iDl0OGWYYVZtK1bK6B2Zp+WmnKOloF37K/B0jgrwDjldIngTaCEbcNHx8VC2YbyHfBrIaayUCUG1tHerp6Vd33ywCh7Tm1HWat3CJrr3pVg0sWKgekv52FowyC0lA7lu3btN3v/0dZSRKL23erj/7r/9Ff/nnf6bPfu6z+tGPfqQXN27WyOio9u3bq5wEsbOtqvh6eZITTW+CpKmWmhJ4rKbtqhCQSrFEztFTd9+ALrjgIt12x+061jINPfOQfnr/l5SQCHV395AcNLRi+VICjJBNrvGRozLLZBzXN5UrR1DGHNMYBfJcFXaaU1OTeuKxx/TCC8/qoR//UJ/97GdUZ1NTwdkTnypNSoXsoh0zFB14kYHJwaN3Jg/jJeUqw/f01JhWrFqhXbuO6vsPPMo+qKW4wUmBy1j8IKnIQwzCzmELKGbvtk3yZpxOeUXeWmyIDPj4twrTJIVTJAGZzwTrmphqEfhMMSAH5kVoA5+pDp4mC+vIyKg+9Z9/Qx9++5v0ttffq29+5f/IgysmVC2ZciGX+IwPx1iTMyGLFWhYbKMYcB7IoIbmLWrXBRedojMuXIfveGUGBuAjnw4fGRlvoOurtWz9B/Qbv/tH+sM/+xNdectNLKhOYk4oQXFD+YGPflinn7FBN9x6g+6+7/Vau+5UceCsBJharapSUmFB6FOZxCvBJwOTNVCEKHnTjM1D10vg9jIQp8hPXCmxKPFeQh8jnMDv3jKso4cn5MqmYK4oqTfFU74cm0kYa94pnmQ6MOE4iouBIWtlEU2QmanOSZXDro/Gf2tZtCGbiMewncRJ8ZV3wsY4ELeSWod832w1wZ3lxsmnycEPj+jKwC/FejML1HN5xp9z9hmaGtnHafkRjR87rB9/fZ/27nAsDBWkL3CouMepRbuJBwkRJY46gxuUhgwC+ly8ONWZ563UW96xXP/5d5bpL//kXPUPdDGPHPo5c2kpoGsxj8hfEAyYlMBInTmsPvcida49X415p6i24Rxd9o636dI771G5q18H9tWVBydf9gx3ikwFbHTuwGJ94j/8jpauWqnDQ6NKiQMCP/kftmpyyNBVHPdQ0EkRWhsbvetfd586VqzXM3sO6XBPp5orFqtj3Wp1kkAXekcJxrw2vfAkJ4Kb5VLp4NBRrV5/iq667mpdff31bAJzecuwnwBFwZ9kEX9PVQuXD2jnlt3q6u5Vra1NcS2gS9HWImCLBM+jQz4i5y8KglKSpJqcnOLNal2EGoXcKfgy3DiZr0Aglbky8CVlIZWIDaVKpxJsNpgpXoxQAH+SJoyTZs+Zq2qtHR0gf/g1YkTC2pW5TNPNCTU5Ya7jtxlCddYEb64cGzEHpiDVQ4DlXCGYWCqLN18BPwgy4Iw3UEHdPV0q1dpUQf7ljjbFNwmz585RZ1e7EpjyDlyKhVF5zuHUpDLWukA9i78736orUBrY+3R9WhlxvEW91ayT4LdU/MsqzAmKcvhRe2etoNnZ1aFKtaRqWwUqTt//4W5978Fd+sfPPK3dnOwfmciiqdKHbPhERWUcSgjezUxmxryCXn2FEIp2ySQGBL7tRD0+M0AZ8ok2FhjPR86YG+NCYd/GCMk5k9kvS2w0M8ZmmoqJ0fi4xsbGijJOPZYK+uxIKuCLcq1jBxOK8cgs4pmh0cIw6shnenpazXqDTR53ZNVkfc+JW5GXcpriw1X1dvSo1lGTdZZl3fPUtvBsXXj9jeptb5OXEQO8EmCd90wrV5o6nbpqvqqVJFqDjES6hH/mWS4lJtGK8cm8lMY6cSZ2PfnCoP75Sy/qxZeHlHLI5ZOo9Vwt4pKwlUijSaLcQucJjpDQP6t/libHxnWcg6Dde/eowRtMQ9hpKZHzkb7gkIJcPbKceYg8BBm3NE2UEHfNeJBUfAMrrri2xWej1cxokcxm7jpxmc08m/3f96j/k+UE6P/zFuGiHY/xRmhk+KiGjh8pyvFjg4p/23X86CENDR1hAzChCBvLq5HF51h+tS0+x/aTxcwUf6JuRS3HbwpdUDejxzlk5uWQkzmnV18uGutMg83cTnybzRh/JHKiqbiham3ctEm/9dv/RX/4R38hn5SVlLyGyNwNgt55GYRyjL2js5Ng/3GdsWGNBmb1a/1pa/TUi8f10GOH1X7vhfJrFqiFcLATlcpOe/dsFbFe5565QakPyocn1Vuq0ZbJs/PW1LhmdXUoClR5g6Sqrpuvv5qEdEALFs/XGMHRp14D89fhmp6kdFTjY8c0RXvUPSzJzOSQQZCp+GBVRqeL+ClV11TzwGY9/sD9euKbD6gDo+xkPktndWvyyEHtPDyk7//0WX3miz/QZ7/8I339/of07W89KIFsN6+Evvr1b/GKZkxpNRpgCT0UlBQFHyAZefDIKPhER12nHnxhmw5zPrHkvMu06vyrtGjF6Xrvr/8mCex1mrtwidr756nE4u1ItoVBO0rMA8QcDEWbeTmK5DWdJqpWK5z0zJEvlZTiSBlzq3OylsUAilSSJJWv9qhOIOnt6ZVPK5ooz1KzZ65Gkj65jjlasmKNvDm4avGKaFwy03PPP6ctWzbrJw/9WE0CzMGD+3UMg65Pjqo3zTV4eL+OHtir5x97TC02AN67gn65XFJbpazOjjaZAyd8JfTVsJmetrJ62mtyueScqUQhjCmNdwJB1TU07Sq69A1v1nW33gqNw/oBp9xjLz2tvnRctZKpt69HvZ1tqiDYhCRAjEsoUdbEYbFGSgQjcwkLS0OjJJJnXXyZ7nnDvfrON7+lpch49do1Onz0sCosFkElFjQv7xiFMcJKwVtAdh6ezeiQ8SRIeZXLTqyKvC5v17nnnEWbU1pO5LBfwFgQTaUkod3k4DEnQDexqTqv7RLFoV4Z2AwZwBqybamrVpJnDvEPQWWJWNtU5WTdwRQoIloFImuLhbkFnNHiCMbDg4M6uHs3Sdo2HT1ySAGkdCsNEnFWcQ4Z4yCrHNsJCCnD+XIEBWrF55zn9vayHuc1/V/+0Z/oR1/5jJJyUzmyZVbKAYw85IxNeLPT3zVPy5HhmiUrteHC8xScl+MnxZfK5VQ/+fF39cXP/ZPu/9pX9PkvfJaE6SC4pElOCl946nH99//6H/Q//tsf6NOf+s9KNKJitJMaTLqBZEptJlApztG7+B3gIUOjkQrPZgp1Ysfmo5qebKmju4LftCm6S563GCcxDD0ECrAIwrxJcVyeK3EOXEEO6oAjIxOiJFlpoz1RTkJORQDQnqsVvOo4YCujzqIV55u0dShLKsrzoMhjKy60QSREgTGSSTKYyJlXtaNLc+bP1/DYQT334k81eHSrOvu6teGsc5SmiaI59RE7ythPZDPSzpE1Q1VKhS7BiVwCtlnDd1uTe1RlA93dm2rBAq/lqzuZU+Q7KPWuoOvModtYhH4c/U4Z8XP10sU6ZckiLV+1XGefdZqWLV2i1SuX69Sli3T6hjOJp01kxjh04bxXi0154lOS9abmofPf/8M/1R/98V/pnre9QyNjE4p0jMnGU/EykoRFJYmXkRzEk1goa8NVV+mMm2/SiouuVPfK03T2dTepfeBUmTWEaCXGX3nNFXrf+9+qvv4OXXHNZfrEb39cn/zt39Lv88ZrzvqLFH0Ic5QxLyeHz0R++ouEcsXyZert7KENG0FP0W6dsyhGpCblkUHGBPQTiQX4BBLdZWo24SFHvujWYcexP0eXaSlVmRiWkAwl5VTGnEAkY4JBLTnLwGIyZCQnyTlidk19HD7M7+4VYUpTExMaOj4E79PqqVRVTkvEjpqMkShD0QeNJ2Nsgo22SETTJIUGjHorYkD89SBnjNaIpnUAABAASURBVIBGZK9aq6inp4t5d6oNG6hwctfBhiIxyYAJFuSoMyVoVXTbLa/Rfa9/rW6/7VZdcsW1uvLqa3UV+rj37tt02x23FTH25ttv0+233qK77rpNN950nVYsnE2Cnamjo0MxplWryII4Wa2V1dnWphhfahBsS6RSyTMDKU1CYXuRtrhiDhGLwQ+Pr3wM3qT8ledYmWmTZvQTCnyBjljig6Me7zP9kpmLEtTMFaECY3+J08xkZug3Jx9oYMMt9NxkA8WddSwmzNWkpHZXEicXqrOpOHDwoA4dJn5CpMFzF5vCK668Qvfde4/e/Ib7dOnFF+im11yvO5DTu9/1Vn3sox/WW+65W2+887W66+YbdNs1l6vttHnavSbVf32+pT/5mbR3fALcLU2RyCpeyCJHz06mJuvlsZExZSTsk5NNGcr1Bs+FAINy/D/EZw5RJqYz5XFXmBvr4aQefGSX9uwfUtTLyhVLdNGF5+qUlUsUTbSEvcZYVOGwrb+nR93dHYq+WS2X5MBd4d6Kvm1SGR3G3CBJKsQwB4eGHLkh3QCPsWZeSlKnlJJExWvmCoyPNcMpzaEPnkNs+BXdFk0nvhxwsdpJjmjGAB7MTGZG7f/7kxO3pyYnNXR0UKNsvEeGjmuMA7rx0WFNjA3ja2PIeQJdNwtEZv83TjP7v+hEXszsFVgzK/pRv2Q6cc3MKD6YmcwsVpFRKOozTzPfscM1ee0UjT4+nCw+BogTD2aGElwxWFyxL8GBj2MI4wSWl17ere//6GH98Ec/hkg03mm1WHBiQBrlhPJLX/467SXF/xXx+LFJPfL0C/qXb/xEd37wr/WO93xKR7Z8gcXkuIYmu/S1n7bp4Sef1Te//S0Ncsz+7KEhjWHwGQaILDU+Ma7jx46qjeDmoF3zpgY7yK7ObvX396nOrttZufhjjlkdTh9599v0xvteq7QcRIRSnnOneDOVkkRxLrQoRcnePAu4E63qA/+6ub268YrTVLMptZPxzKmWlbELOrT5GW1+4mG98NOf6OffvF8PfOGr+skPvifvnJ59/AkNbtykRc40tzWqJolnB69fLG8RnKZVxZHd0YNqDQ9zWtXQnDCps+Z3ajZJUx7atOn5Tdq+cRuvMXdp+NiISu3zdSzp0Y85Ld/TwvHbanLlikq8svTmcIYE2UbHy4v5pC5VlqSMHdLxw0fULHUqqbZr0dKVWnruVdKCtRrzXRpXVb0LlunwsTEWxDHVjx3QxOF9OnZovzZtfkkH9uxXa3JMNRaNrDEpwpwSZwTnVPVpFlAvGc9RdtVSohqnUzGUNdDT4OAR5cw3Om1caAzrnI1uFnRWFRNqM0Peqaplr65aKlYaSWCi3Vj6cl6FepkG5s3X7LOv1sJLrtDPf/6kvvfVz7GhOqTEZeoicOcEFmdejtOeFsEvi8+limhQUkIO2HWVtgoBDALyyGH+mZfo1re/TROccn/z61/T3fe8XotJJgZmD6itvZ35lZCtsYgSeCxRkyQ4z3OZd3AWCCol6qGQuZnJ0V6H14akUTZvTz/9jCrtbeCpSpZKZAo59hYXuPhGIJNXC3nUOeXAfIHJVWZRzolMuUQgaIHN1PCpJqmV2zukBDTAJNxL6KMIxuY4uQsyxmW8Am8GBvuAKDMhfDnnNT3RlLJAgioFdi5plDFwOfQZVswh5EGek7R4D8hKdMQ66tOhnZv1w299US985wtKkZfliNZBA3nkFA/J//mpP9HrbrtFd9x8i26+6Qb9xX/5Exkbhhb9TXCXvOnbX/28/udffUp/9Ae/pz/7oz/Qjl3bkWuuPMu1f9t2fe9rn9MD939BD0OnFInAY0Zma2b4o2n4YF2B5wx5TLMI5Bbk4o9JdU5P4+lznbc6rAdq6zK1dTpNTU2QiGQKUXjgsZArbsxz4JvTDfCKKwgBgimXg9eKT5CbMcbwJc+GHDuPYyl0SMAkyAoFapIEvs5i+PK2lzR2ZFAB+8tDQ/XJETTUUhRlM4t8esbBKDJ3YM6Yc7WtnUOIcR0eM515/m3qmL9GXbwBqrZ3yyepAKFkFJMzp/g/2Tk5RR1HOwq8+fPlnPnAJ3rN60N6jrjz8pYd2rrxZT37xFPEv0Nx5owKqnhfwFoulbzkkF+OHgO6TvDdcjkR7osvVtVeKauns11dnTVF2WTIm8y6SEKiZBr1KTkPT+iiFYLiot3kjqtJ4PcYdRkikc8GRpQhM584dXd2aNbsfp19xnql1tL8/k4tntWhZSRtK3m7VoMPRxJcZv4+ydXeUVXiU0U7i3xHm5ycnFATfLMWnCpEDweSQ68YMqw6ZRN1tcanNbu3JiNBbifpDMg8wFjOvRgQ/54HPvM8Yx5ejkaqjDdoCVRBTd5gMg01izUsjqQvQCvx6McrhcfUl6WU4g07k4IzmcED/GD6NOTESfhBfnU2IyVk0M6BRxfxuxefbmct6Yn3WpsCDER68WAn6jqT1EQ3RdyCLiTUjLKERmCNMeSU82YxjulET129neqf1avZyHf2QK96uivq6yyBJZMx71gIA7rk0nP18U98Uh/80Ef1ng98RK+97326880f1Z1v/bA+/LHf0js/9Bt668c+oXd99Lf0gY99XJ/8xH/Qx3//D/WZHzyuj3z8A/hrEztK1SAmxl8ZmJ6qa3h4VCsX9+mN95yte+85S7/54au1dH67BroqKgSjeFn8ogSdzDPiPbpVvMdiNgMT67EALJhHP/HmFK8QBYvuShEWmwNbbGaG1LCLCB8boo/R/Qotsxncse9kMTNFfIi3GB91vWzNCv3lX/2lbiZhBqMMWbeIFzfy/OXP/x+dz8azxVp4ZPAg6+ug9uzerk0bn9cPv/cdff5fPq3v/uC7uv+739I3v/9dfffBH+nnjz6ml17YqLEtz2tq20+09enHFP/YsYW+G9inoU9n8EHJ4WLFqmUaZaM8OtHS6HgL8QXFg5UWOYNZpiMjLSWpV5kdTCtga7nkTErwZcPGO9u70H2fDrMpOHLoULGWZOCNPuwAbHK4Ns3mboQD0ErZF4l4q4WNuEQ59iZ8w5yTlbya2K3gS7RHWRpfkBJkJAUBhvyQ0owAxSgpAhht6IlvRThFHNT+vU/kq1wua+HChcoZYxYR/FtIMwPNTIm9ZjN1BxOxeOJ2wuIYi9FWlAJGBd445tXFbGb8q9teXX/F/opGZsLc+S6e4heP8VYUs1/iiuMC/i/kQzMycgXMv/kys6LNbOY+84DTYxRf/PJ3cOYBxR35177zA33t2w9p/94DCGAGWThBPQrv2Rc2a+PmrSohxP2HBglY0/JpysKRamJ0Qnl9r0JzVEfHvXbun9YvHn9UgeDVyp3SRes1SIBrwnCGVuusWA2Mvbe9pi52W9VKBQVnJHZV/eC7P9SunbuVpo7XZC21MrSeT/EcZIzNWrkC0SijUEXozAvD8dGwIgT0mvVMc5csVW3ZOvnuebLOfvlyRW0ExM7ePnXwevSy887UTVdcpNdccZ5uv/4i3XbD+brg3A3FIrN+zTK95Z7XaO6c/sIxohwcRl2tlkVkUqQdjQjigkG1tca0pLdT1YlDyg5v0ejuLdr34hPa9vgjeuFnP9Z3v/Q1Hdy8kQVPcJhI8dt5ORI0x91YZKPTtUj79o821IwOh1OMDo1phNfYh46PypNk9vZ2S2FKrSP7FOrjWtTvdWzvbs2Bz+6OmhbirHM7K5pDgE4x0haLQVd/v46ye26d0KWZQd3JzMlTj/QFvZT5GXdHezNIR4dHlPi0SE5MXMBOE4zLbB489YDMExx77rxZMh9UY3HIIpgCO/agvhWnqHP5Ws1dvEyH0eehh3+k9NB2dcNjV3tZc+fPUV5K5CyoUnIqEWyM8R6+HS/kPXiSclmz581VC7tpVfu0+tIbtOKC67XryKie/uED2vz803KurAQ7nGYz1smu+fwLLtAki4WBTy7aeUvFBfIsD1F9bBhbct4pYZE1MyXOqVQqienL4+ARTy8nSDUWUR/h6EckMngyM3kvVB94NoJsXWG6qQwYR2lmuZqcQLd1djC/TsXf95zXV1ad13qeBN0YRQ6tGOSiHXt4aobAK+Mc7Qf4y6ECbvQRk1ZMnsAMHRblljnl0PAO6TAGwPjBRnM5An1wgWdTYrlEiU8B2ZVICKQEv4E6MFSwYclDI/IxMTysSs10ZPiI9nHCk2hMMTHy8MpM1eJk3qibc6rgA2USt9Q7NTl5ie6JMNRWruK/bZy6dsbHGdzMLbLpLNHwkYayJhKkreSNfriDNzMwg2saGg47aOsqK3dNDbEhjWMFzQwisR74isleZkEN4sn4xJimWSQDeGAlTkutKEUXOTeJAGHoI+bRLg2SaDP6kKUjMczq2AHNX/j7v9LHfu1efeNLf68jh7Zq5wsPquIzIUwhIgklxIUP8mAweXOqczjw6x/8mP7ur/5Zf/M3/0t/9am/1x/+pz/WH/zOf+aQoI58A6OkiEPM0Uejge94uNDCdzJwwIICG5hgdTXGd+nv/uIP9MF3v0O/9s536C2vf72OEUuMcU3mxxCZizyB1wz8ErNRBblvfPEFfeov/lj/428/pT/9YzY+f/if9N//5Hf1p3/wu3rsoZ+oRALJNDU93tQUG7W9O7do+9bnNcTbnQYnRi38pcnr9f65s1QqVWRmxFuv6HcOf0idFIjXGbw22HgeOhRjfR1bbSrLmsUUy9U2pVXDJjI1SCI8cn7kpz/Up/7s93nD8c/6/oPf1Y9+8n1945tfZQP2ZR3d9bw8+o58MT1oxvkEtUiIW9Ot4l/4GcIuY5z1xINIxLCbqOQQdYwOWzFQoZSMTswEXjLBKYUPwilwE0cDNhCAib/GkFMXfeaMFiknpuXQjA9BTNRytYAJjaZaE9Osac0CWVd7p+b3z9b83lma3zdL/V096u3oVA+JdQZ8E14ccot8eO5iUrikYsyJ7U2IGkpMLChJQelNDlrRnxNknjGPFgMCZdm8ik5f26PZfVVkHHDlljinUFtXN28eR/W2N92j1991pz76vjfqb/7gvfrT3357Ue67+7V63xvv0gfvu11vv/c2vfm+1+p1d9yuN1G+8A//U2995wc0d2C29u85pMFDx3R08BgHXMM6dmxInd1VzZ3bxtrRpQXzezULP+znjUsSXBSNfnmZzJCTZu6wXXSZmU7Wi4biK7bBf1Gf+TIz/CIUBbeXgSvQFQs3RWIBRGbGYyzcTnxi+4kqtMCBjE8+Z+j5Ut6K/PFf/Fc9/sQv9OKLz6q7s0o3a1Fvr/76b/5Gjz38sD79mX/R4+QmL+AzR48yfzYVR44PkwRPaXxyWsNjkxqbavDc0BAbvGXpLJ0/PVcfv3i+PnRFj9qmphVnEHWaoatGtB1a4qdJvFl/znmav2iJgjN0L/SWy9EZn3EltVWdhOMHJOCBMQtatbRTb71jrdaunMOJ7Zief+F5bXn5ZQ2ODOODknOemJrLsJ8JbLLVClIY276PAAAQAElEQVRSxgsMPy3JIauMnCpXCrCnBPlIA5noxGUn7oxUDp46PlYn/mUkw0LoNPGtwt4EvgiHkItRqKOovlr+scPsJFZpz549semVEmHNTO3t7Sf8cqYrtnvv4TsFZ2BuTsZP3CClaSoznl5VIvzJEjGYWbwVY2N78cBXrOfFXHh41Se2x0ezmXGx7nDSyEOsx/5XF7MZODPkKJMTl9nJRpthmGezmbY4WFzxbgwwczqCYR05ckzPPv+SNm/drV04XDSO2DdTTM77ItgmRIPnn39BhzjJ/Pr931Jc2LLmFKdKw6qTUOckulE402NH1F6dVoOdVZomuujSKzSwfBWGslWHDh7R7l171SCYTRPQ47+V28UiffnlF6vWXtHI2LgOHjqivl4MuFaWx3QmMfIjLAY79w6qyRFHUsyHUJoLww1qIcwWAT/Pg5oEuCwaO4v0XBLKUG5Xk4BYnb9KB0Zy3Xzf67Xioks19/SzteCMczR/7elauOFMLT79HK0690ItXrVCUTbzlq7SkjMv1uKzL1D3yvWq9feqwglViUSvu69Xp555upZfeL5qvJZZsnBAnbP71Eo7MPyy2pJEAz3dWjowoFVL5mv1iuU6b808rV/Spw0L52hBPqTW8WOaHB/X9Ngoc8iii0kou8GJXnP8iDQ8qIQT/AqmHpBV2prQ1Pio7r779brzrR9Sq+RULiVad+6lmmK+CxYuIDB2qwG8Eej7l63WCE5D7FbmEx3htRW5CcYoCflFGQVMJjpPdK4mjhqT0w7mV2PzYfDSJEiUKhVebZ8esbLYSJOcEo5wShtx5HibT7y62VD0zp2tBUsWiiF0JWqWyrr2fR/Rlh37tHvzU6rVj6iL7KZU7VDv/FlKwXvWhRtklUSTeHT3nF5kkGjhyoXqGJgLDifRXqu1adacHp1y7S1a9pq79dy2vdr56APqGd6iicHj6sBpE+8UF85Kpar47wqvPvVUnXv+xSQ+ARmVlZSMQJJLsgKnKeJWEUC8T5TCqwdHmbnEpC2plLRlyxbVW3UWspraKl4JATw3p8yZEB9ydIpjjLZ4D+aRD9Iv+k19s/pVKpc4dTgMnVwpQS4JphhMg8vVpAi7zVktDcV4LF30ss4Wc0lTLyhJSCUG3hj8Egh7Wlyk4YJK8CvajLbId5qYsuDj7OAvJ43OVUrpBP8Erx2nMkFByhmQt4w5UaFbwRVy3Lttj47tH9Tg3v28lptS9GenHBLwzdgYzAO4ShGpBWXUm9D3JO1pwQtteQsaOUXKQJ8QOxJkay5VGTkyDHyBYvLILKU4ZGEuPidS0xQaxqvpLnTXpva2bpkvKySJMmYW4DUi95JK6MlBt8nC1sLwjP54gisgYyIoAB0O0NZWVYXNYGIZbxVyFjoxt1RZyyvGjEDMCCSCjZHjmiZRN+KY5ZMqAc+nsOk4V0N/LYOKc4JdefxubGiUTdy0HnnkcT37zPN68bkXtXXzZtXZ2LsoaOAFH0aBGDoJ2IITJJWABFLKUXqh42yCuY/g5+OagI/m9JRwMUERel7KBS+eZ/GMDOl0tEU7OHxgUP/0t/9b3/rKv+pH3/2GvvOVz+rbX/y8HvjSZ/XyxhcUOMWKCeXIeB3cdT3yo+/pI2+9Te9+12v1zo++SW/94L1647vv1uc/8/fIKso6KPq/M6ckjc9WxOzR8UkN8Ubs9z76dn3kQ/foP/2339Kv/e6H9Tt//nv62O9+UC89+h0lSappYk85cXr+Fw/rh9/4sr7xlX/Rn/7Zf9Mf/+kf6cHHHtJPn/+xmhMvIwvmIqe4UYqyiOoVlyGbLGeOyC/1TkZJ0wwZYAXYTIjA9GfIOJgpt4CEgWccwxWQTYYt5ryhpEMRn9FhUXr0KTAmSAEdZqwVOW0uMcVfJ/CRlmGKJNYB+CNHD+nPP/Xf9Nu/90l97Hc+rg9+8tf13o++Xx/6+Ef0gd/6iN7/sV/T//5ff49cp+DDK9pKQKfx7uAxB18dGlFPYoIGz2X8Mv5rWriFqvD8xKPPkfQ9pZee3aQDu3bormtWkmit0alr5xJXMpnBEKWddWh0sq69B4d0mMOW1Stn651vv0xvfMPZ+tBHrpbldaX1KR0/dFRDg8M6OjiiXfsOaR+nn3/53/5EI0f2avGiBWqyKQWjAvOOJer56ce3aPe2o/LIN9pvPMA6Ot5kTgHJxc+r74Gxopxsi/2x/MpzJCJTOFmCRNiIgAyWnImemeLoM6NBM1fkKwLBYtEw80wLDWY2Qxv5nmy/9uor9R//48f18d/6Tf3r176tU5Yt0rz+HlXSROs3nKYeNkIPPfRz7UU2e/Yf1cHDQzp0dFSDR0d0nAOs4bEpjZFI18kxptF9luWqs2nMOQXxLZO1ghzrgHdeHq5jaRF7YEfRfoRNBfq7+ufoggsukScmeQvK81ypDwrovaSgFHyWeSVeyrA/psIa16HTN/Ro/uyK8hQ6rB1GkumJn1FGlVIJPE11d3Woq7NLPb396uzoKjZF4yTazjn6ESCHN2LdatabSuXkQW5ILxZuUIePopLzHeuMoWZmRV/8jrCR5xAnRh8sglsChBJ79coVYWKJv140wUHDyY7YdrI+xYY9ziM+m1mBI/bX63UlSaLu7i7NXzBf5XKlsMu4QYrwcU5mppN3M7iDpzhWJ65YP1nM7ETrzM1sBt5spv3VcCfrEdJspt/MCt5iWywhRBkJKcanXylm9istemVw7Jni9CG+Jpc5PjBipnK1ps7ObhZbSkcPi1uXKtU2xnmVKzWlpYoaLETep0qi8i2XRy3eOb4DwWlEqRvRaaetUxTK1pee1S8e+N/6wYMP6u//6Yv6yle/iXdkWjm3V2csnaerr7hE973jjYp/dT01MYUTrGeXU1O1VhUHotq6dYs+/S//qu9850FFnjvaqzKDVpBa7MiicVJl0clV/CB8fEINvuJiEnmdmhrT0ZFjevzJ53Tw4CEdPXJQRzmtOXrsCPVj1I/pyLHjGjwyLJhjYahr8PiQjrN7PXh8RA0CeRm6Le4V5FPC0MdwxgSnveDCc1RZtFr5rAXyi5erbdkaVecuVqlvrtTWo5YvqeVqlDY2IEHTvLZp4ryR7xzZKfKLU8oSHNdU8oniPOWd0rQin3hVSHaFfOfOnaduAkQZPjqAG1i4UvVG4NXsmVqydInqbELa0opuvOkWTu6cHItcUmpDNhkFKYHY46z9cwbU3TNLMXgGqPX2z1XPrAFNsYt93T33qILzxsXu1PVrdcVrblAOLeNkuEHic3isoQzdO2ylQZBIy31aueZMubS90IdLSjI2M8995yuqZWOatXSZ2ucvk2uvahhnKnXP1vxlq5SAI1Oi4KuMrajGadDA/CVwY4qBKqeWEmAWzF+k8bxfmx78V5X2v8hbh5KmQyqHDqIsliycr7zw/kwpfD74wx/qqquu0IWXXSel5YKnkIPNxBWDiVSuVmTOYS9S1KGQ8cjYtJrwU611IvdE5RpJdXe3jL4sLUfxi5inyBsqU+KSIjBGB4ynmcaiKeg45+XMij8saeEno6PjqpUrKgVhRy0CbqbAghAXGAcPLvViqsoZI5KBiMNoSJNUpVJZZqbEnBgOHN+sQO2lVG1sSjraK7wKLKude+oM+2Ge0OdbmZyiWEpJos5osyQ60R/EZQl4wGiUxDuS+Uyz+nq0eMGA5s7pK/zOsEk+chbgw5Gkl+R8Kg9f3pdgM45DngjDOS8Dr+M75+TO82AEpjy2QcoxB4/dCVzFPEWP5ciPuxhlXil8puA+uPOIhg/VFRpOY0PTynnbEk/jo4y9dxL0Cjz4t2P5sCh3hJlhm0WXvELmBDoZ4BNTE7ISFSUk1QY1aDpmnnlNs7HhSbk35QAHeqM+c3YFLRbSyLJD3pnPkYkptTxil8cmHPKscHo/xWmvMVZcwUyWemTTEmtpMb8ZnFIAT5FwKZdZUCvGAfgOwZSxQKcw7LCHHN/OkV2Ucw5sFoJCYVeMo8/gITHBqRUlbgx86rR89dIZeizo5hIJmRryzIJXMJO414k7LXAmxK3urnbVGEenytjnBLFubHQUnALWlIAjR7ZNxoRgyCriEDaWFeOaJOlDJCXDnHru3r6j+OfO4qLusO0AvVYISrxTG7Ss1UJuXvXRup792dN64juPanJ4Qh4BhzyT8ROAD7nJOxfVC51cUuAZ3dDe1p6oveSw6RbyMDngEvTmGVdGJhYiXCjGRlwogXquDJkVsRYZ5tCKC3e8t+oNtRpNSARNIZuQpzL0EXnJIqx3CmlJ4yNj+u43vq4HvnW/vn3/1/X9B76j7//gAf3oew/oh9+8Xz/4V9q+fT9r4iTxIxPilwNPhfFMGnmasgx90Fb8GhOGkceDIHPMWoWdJIlXmWzbOZNzHvgGGzbw8Tam1cyU5VKLr+Cchnk73IxEmHdne0lt7WXW66pmz5qlBbPa1NVRURNYJo/0kAe6QHyaILk/fOAQ/Eg5YwsZKV6m5cTSM327vvHA89pD0t4gMZtG94Mk1lE7EerfFpiCwr9tn2kxs5kK9hZO1Bz6itUQdUXBBeLjK1h+yVPRXHy9gqZ4+uWX2Qz+GnnCBz/4PpLq39InfuPj2vTiNmzHacH8JZo9Z5Y8ftUGzNjIUR06fFApPuGQs8ViQUZx4AroPNLPuSsEZJ4pMmbYs0cWxjwS3mIlMUZThwi40GusM17cI0ejI6PqRxcdaSLvnRTnCQ7OxxQwiGa0VRYSz5io8xQfTJxXuUTOU0qByRW8VyktE7GSYk3zPlGTQ60m9jqMjw4eGtSeXXvUwq9iaaDbJnQqtZJq2IO3jM19o9CziisU34oMFjU4caZSKRFsFC3FF2BmrwApdgY4YhL6f10O+FEOCJ33gM+MNZu5xzFmhjhBzEOULzc559TR0QH9EmtXu/o5BG3vaC/aHbLIyOsibCxmpgoHcfqVy4EjFg/d2BVh4/3VxeyXfLy6PdbjWLOZfrOZe2yPxeyXz8zvlw+xM5YQciaVx+r/VQKGEwR8wGlbDWVoPeCM3hmvcyuqcVJYayPwUiok1WVeN5YrbQhhJtmOCU0vu6buzl61A9PR3qUOkqkUI46GWi4n2rRpk/bt36fLL71YeTap4eHj2rNzF7G3oXvuul2VstdVV1+oMy84X2OcXjtWi1ZzWhnJ4TSLVRWaU2OHMN5JEpNAwEgV/4p/imQlJzxkBJcMz4xKiCfgGQafEbBaWRODynQMAy925k5qNRsxzuggJzsNXvfkGKQx95zdnTjVMIwnvupsgi8KKgdPHJsTiOucHEV+JhlXZyFGTEoY6xmXEui7+zrVCiKRMZJmSu6oe06wqxJJWqWjT50Di9S5ZLU6lq9VMneJ2mf1qtZWU6VaZU6OpH5Eezgt3MuJfiDIC/0kBNseFr+5s3rU192nQHSkWYbjJ7wNqLAYdpCMNpBFT08f8umE9YzTvhqnEktV5k1A5HW6DnPmFdVtfKUsFvMWZnLANwAAEABJREFULFKp2sUOMVM0zK7ufnX1DOgIJ5sbNmyQXKKu3m4tWrhUF190hcqlqmbPW6rZ81czrkdR9wOz5ihDB2vWna47X/cGXXP9DarzvOH0M5SVwA2/8S+vb7r1tVp/7R0qLV2vnqWrdeXVt+uqa2/V6eddpzNuuUeLrn691l5yrc676EotWbpGteWnqcHmbcnqNVq69gz1zF6oZ3/+QzEh5fA4//TztGM0EHhqmjswT+3d7RKO0OAUptbepiXzF+gpXvl1w/uKDWcLH6U/KWKDmWn9WWs0f/lc9c3p06zZ/YoO3tXdKfMV1UnY+/u7dc65GzSrr0/9fXMUA3fdythUUJ3FMZcpsUAQEEHPYZ8OGZoMvTmTog81seEGC3dCwzT1Q0MTEvqsN4NycLRaSRG48zzIzAreygRvL8mbK54jHjmTeSdi5gxcLtGrcmpqx3/aq4mM9xQ+byiAuxioIIZJBHBxJamEW0oRL4u6meg3iZHeOcUFggkVfzsxNDQC/0EhNCX6pUTR7vIoRHhtsPGaJtGdnoo+BmUMrITfBhYVB3xaghgyzHnOoB/bDRoBomX4NdoiqhASEhFTToJvjHPMMaEgZORZ0fjwJGWKxLouxw8HziQgQYXcfZwlcgtS6hI5cIIeirm8SS7+ugRtXk4JNoibIhGvnHExSXbOy1xQ3Fy4AKc4lQEr7oFneiQv5c4U8aXeCQSwZhJI8gDfOTJGsC3m3yAexdMXs6gLYCNNSkTpPLDYiphnpOXBCQSkggK6iHoM0I2wMZbFjXZMBM1MMWFPuWeSYsmRk5efqQfBUmDOQYF4EEvKotoz0IdtpApZwL4CyXA28+t0MUA5YSkOeMbGqSAD5z2wRkzOFfmI/wxVIPYBii9IzoKSPCG+mSAoM+7wY7lTjokcO3xM0yPTcg2v+nhDeaTLvGLiZrkYkivKqNbdpjkr52vZmau09pzTdMrqlRI4Mk4CA1ACLaKRB79Dvo42J8ezL5LEnE5ULaEfswjsOIjJSGRzmTcFfCfiUPyy+CzRU+gs8gI6ekwZ44vDGOJ8IFalFikFKEkZOssc8kC2nnYGKCf+BzBVeZNXTkrEwYoSZJYwooz+y8TgEvE0JkaC78C6AHdxKBDg5KGVB0GK7iDOIQo7DqlDVrkgIHMmQ84ShCV5hE8vbR6eiHNsoBP8CrK0meJPnuXE7qYawamODHPkHmMJLIAyACOZgZH55pTYbmZK8EXPg5nRbyou6qOsjw3WC1NZ3/jGM9q+4xh8eFVxvCJJj7xFOy0GzHyZzYw3m7nPtJ78Dugk0hdyMIpk4hlbjfc84nJCsgIu0HPy8+q6ZBah9e9f9LXQz69/5Nd06UVn6+1veae2kFT7uKlGlwuWLNUZZ57NYdO0IpaxkSH0kMeZnKAZkFVW4I46iPYfi4A2c3LIyrCHGMOBxO8ilkB7YLzxnKvFPELORE6wHW/NrKUE28g97eg1b4kLHyLwZTy3kHEwR+xL2ehnrE+5jI28oZe05BU3e9O8GWpMTfP2alIB+/Eov84Gd5DDv7GJScl5TcRDUTbkWdQ99pwjzUA+kqDHEnhKxNsgk+ARBgT6eJOLbXy3GBd/jSXaTeyw2I5MZ+qSmTGWu4wf/b8v4OqsdRdfcpE8fJ4ENDNIBznkeLLt5D1DFg3i5iR532E2CRs3btSxY8egY4DANWOpFGOjTpqs7fE59sZ7LHmeF/gjrvgci5nJzGK16CsqfJnNtFEtPmb2Cm5xRRqx/CqvJ9ocIP/vj9kM8ggcoUqlkubNXaw5s+erp6cXJ6oUCh5jRzQ6OqyJ8XFNjk+wADbknSuc0nBSD5nUefV2dZJ4zdbaNYt04Xmn6uLzTlF7LdFaXsWH0FChFQLAM4/+QqesXK4/+S+/od//D7+mt9xzqxYvnKNJktudQ5MaGoHW6IgCSXWtHEh2OhUF3s6JoUgYEstxAHjgDDYnaZ7m1DMg1Ix6jsBzNgUZ91ajrvgcUJjhcCPHcCR23mam4YlRTZKM5qyyLV6XtJr1QvBBgQDX4tR3WgEDzomAzlyhnAwHyZlvoz7NwtNSe0dVY6NjigncldddrlPOOk033HyTFi1apvi7iwZPiEkxUcmZdwYPWTQgxjcIXNORPjuvMRbnjs52LVm4QCuWLVVXdzdJ9WE98+J2bd21T2NTrSKgzu7r0ro1K3T2mWu1cNEitZjnBA6Xw3/qMs3uaOP1Vr9yFpVqrU0+TeTZ0JRq7eogUcygLfnCyZ336MPkIoPApy5VmnjGBlXLFXW0tZFIz9LLg0d1EENvIM8mzhL/wfznn9uo4ZGYcHmkZfBmOs4p/hivoOIis23zVj3/7HMaOjKs5UuXqQ1eqn2z1OqYreVnXKCejm5tuOBKXf6Gd+u9v/eH2nDaWp26ao1OJem9+Ja7tOK8a3XLnffqphtv1e23vU63vOPXlHZ06q3vfrfe9tb36LW336OFa0/TuXe8QW/93T/VhSTmd3/sP+r6N9yhU889Q53dHRo+foQAOkniZaqVy+rp7NAmnLWzq5NNSZeKy8Rcy8qmp1UfG8PeU7W31zRnTq8qqce+qxptltXX288c2tVVrqkrKaktqamCbThCqQMRVSWlBGvkwSUqQc8TyCbZdBk6FwFOFuiUUk8/Zeve40Lt2JWUIMUWSGIeHLBNb452p7wYKxHvsDFsAPtLvYPPUoEyRXcRbXE35lItq0opo/eB3g7Nm1NRkTDCZ+5NeQDICT2D21pKzCshoKYUyUic8Ct4iYE5+nWAXpOTjzp+iRuQ0DhmkssZ5GEqLYMTu57EButsfJv1XEkISuDRC1h8pQWOnOSCKm7gwW5yCVRdqlpbVRGvZ74OnBm22SwWlIg/oy9TqZRqzdrlmj2rTyXsMjhw5JLACctKE6dy4pUyZ+ccPpurxBuaFDgegXOI3hV3iAuBSNAJShhuCsgEjKALavmguNCZARKCUKWSRPLOAc0I9GGRV5g1NgIyKco36s6B01mqFrLy9Be6Y9IGTB7nJEN2GXhUHFoYia338JUbPaaSCyRYho4y+JUcOErYScqC7J1TvByQvNlXEZNyyRzTshzKwka4x2fk0kInkFaHm9TKvikt6m6pq9TCboPKPmDbJmFCQkcGzlDAB/SGJBgf9T4yPKSkUlKK/AuGoBNjTMhDMQ/vcuxFMCDkY/JeajWmZKbCBoeODCqL8S3UledOjo7USyUAS+VETeQ7Tcwd5+3B0Piwtu/fz0ZuQi6R6vBjIacOMsekGJvRNjY2AT10hDxpxZ5Cob8ArlKUZRCsxnlE4QTqUpI4OXAkaVmukL7Bo5PRJq6ZxThXKGJjUAN7D8TthJgY7cXzlTNjKAFtzCVX3Fxk6LlFhtQCvsGpYYYh5zGZYWxcIwS/ygS8p7hibBMZOooHxug3dF+CPzOnWDcCgAEZcGqmpFLi1dtThR4c0OHQtMFPqVZVT9Wrkxhzgm3kAK0gZdiVMy8FCrAGviZrnGHniBRcTt5MAT1yw6cSRXBFgsCamYz7JPfpzpI2rF+i4fFMX/jaM9qxm3V5OleAX74EOSB/+Yl6iE8n77H+yxKxzozIocWH8QiooDbTDtPwxwhA+QiWJfgwi08qrn8PtxnzAWF7W01/8Pu/o/XrT9EnPvGfdPT4GPLI0bpDFQGVBK1evUrRHiIPGYdoZk4OzB5f887LeS+P3M1MES6WCBPp5ggw+kqLe25Bhc+akxxxR0E5MZGqZOIKAgWleJBPE6no59mcmnSOY6Yev4/6doiiGoQagqJucK8CpgVcrdKmaqmsCQ4G499xlNF7pBN/s6CJzbS1datJQp1jg+NTk9hwpvaOXujl6NorRzYBe62lKc/wCwsBDk9+8sg7JcOYMnAAXnTByYzl01Dg4H6iQ69UT1aKjhP802YyPfbIY4r+daLrlVtsM7NXniEtM+MWFONEizUjyjsCeI9+4mTjA8VsZlzEwaMYqJNXHBPbzWZgYntsMwM3PMXnWGJbhIv1kyW2uRN0Yt3MFJ/LrOU6cZkZ5EwO/9W/vYymWGaEMFOjzrS8Tzl57CtO7OYPDGg5O7y1a1bq7NM3aPWS5Vo0b54GOLXrxbGr3niVnYmlRBUnJRjIFRdv0N23XaE7brpU1151ri654DS9/o7rSISuVXdXu2okxp3tVR1ml3XvnTeq5JvyrqmE4DLE7mSEV4/TvI6N/6Pb8YOHNH50SPGvXSsk52Nj4yQXdZ2yYqGuv/Ii3XbT1br1+it062su03VXnK8br71Ed9x8je6540a9/rbr9NZ7btZbXn+L3v6GW/Wet79WH3zv3brqyrM0NT3KTBFBM+PV/JiOsYCMkMRPTExomh1hFLhHgAIqy3PFUyLhRI6SkQzXSdbrJMYrVizV+jWn6Lwz1+mcM09TraNb8xcu0plnnanhY0c0OjQqmeS8nyksUKUTSgooMBaPAyculQhyDnoeb8oxqizPZM4rYUxScpIHBJgKjlGuVhTM1FCQmemRxx7Tgb27RIOScpc8C3E0zgP7D2mchMeCiehSwGYEfnOmJHXI3eMcEQdDSdA9fK5etUxxzgaOGq9larx9uObG2/TTh59WGdxppaaYaA0ePqL1a9dryYI5WrtyoS6/9ELdfdcdBK2lWrPmVN18041asmiezj5rvf7hH/5aH/vYB/Xrv/lRdQzM0emXXK4abzTivyrT3tapURbL4eNDOrBvn/bu2qkjBw9q365dOnr4gLZtfInXeM9r+5YtaqGvFhuo/Xtf1q6XN6q7Z5bmL2IDg97K8L5gzlxdet2lWrJyqS457zyNklgf2LtTvd01XXTRObrgovN0/rln6qLzztI58JWjyxyZnkKgvfrCS/SGO+7QO+67B7u5U2963e16232v102336FzbnmtVq9bqyWL5mvevNmaM3eO+ucMyGK4Nq8yOnM+lydhacBfg2QhLZfUhF9WRrWi/F2iOoEtt1wtdDvNRs9ZIrUMJ3Uy2i3qU44FPsfOMzVZCqL/BhK4XJJLEllSVqWjpsVsSjPgGa746wSpT1QmCQq0xU1MBp6pVpA5Lw5GFe3ZwOEpCSWwqGf1DArCBpycp9c7efrKzsk7U5oYNl1TZ3cXNiFMNKE3qIztmIdnsqQM+eVFMG7NjJHXNPOLdgsaJeglpVRKqYrFwoISOlIS31p8M5OW5FJogU+EcKPfCdzcC9wkN3GeglNHfDHmFxeIuEk34Bx8xkUpd4xBBknEBz1PHEvSspwlYHVqMj1jvCh1NocOejGmFDhpS9FhDk0D0DkvQx/BWopXiF+U3AxcQQ0W1UJclgkRydFnMol+570yZOu9Uy3GyFpFNRb7CieMnTVkYA45SB7+PDLJitFBWQz68K/cZEoUgoshR6IfMoqy40HNaBDQSSg5Jc5d8KooB+wsyCnKO9Kv49O3bAh673kt3XtJorsv69H6BakWdpe0pK+mWZ3R/3O14DfiN3iopIkq5TyoamgAABAASURBVFSwr6i7BH4d7UHxMhk2hYpVaksgm6tMc4b+Y6LBLCRkWOfUrMEmKyaZTEwukZIkR4MqSkqsT5NERnKMsci1nBx1z4KeRsEqZ03xoApoW1zMirkiGAn5Rt9K08g7/bQnzJ1bZEvRzlKYhWXGOUpQ5KNYKHkS+I3JGWNy9JgjT2dRJ8DlDIR/5xykjJLLJQ0l5ol5OfYvXqU31cR+4luaFnG6xYnhjP1nEbsiHQ8+4ymii8+tmHjj+xFv5Csj4TVoR56j3lvw0AC+jhwCMYTdFevpCR6CVPKSJV6bth3Wyy/vV9bMOTCYhj9TySUqGFO8AQxSQ8qeEtBrhg14+MmxpxZyxTyAtBm5Ah7k5bC7nJYchnN4iTzHuwN4cPegfvLzzRqdCtq5Z1zDE3WN8HYqazEYTK/+xHGvfv5/14OizAWvESZiivbnnRRpwkZsLmQZK04Wb0WJNGIpHvgyM5mZIr9dHBz91m98SJWy1yc/8bvae+CIhljXm+gpAbkzqYVM4h+hl0oJ44REcrDM6D5DRy3WR0SAD9OGjiLemdKCH2BhNtAucGXQraPLPDfF+QT6MuTiaDfkmeXAR0AJfLk8OmwwztFnbF49pUT/+JjQY1DAR8SaEQ8mWuDJ0KHJqTGVqUnOMUJ+FM2js6dDciZBp4EtuKQNyFQurSmtdLA+LVJf31wlpYo4Q+RAMgc8FdOT8UqJMMFQxisW0ARJkXnufKjG79gUBAkZ/AZK/ABZ9IdYoRTt8R7Hc48fM5OZycFjXOfCq/pUXCaPH+tXLkapVCoVZGKeWCZXMovUZwBP4smINyfrMz0zvJ6sQ7zg0cyKpkgrifGGZ+ewJu6xLdJ69bOZIaMWw03x10wijJkpTZHtiXERYRzjZuYUCuDY+OoSDSY+RxgzU/zJebj2mqv13nfeqzfcdZPu4yT5XdQ/8L636KMffrd+7z/8uj750ffqd3/zQ0X55IferU+87936jbe+SR964106c/kS9VdT9ZQSdcVSLWvl4rlavXRAE2NDOvf00/TGu+/QheedroG53WqRoAY0Xubkq5Rw4jq7h9Pt5RjHLJVqqRrwpaSi+LpsilPFqclRLVs8T5ddeLbOXb9GZ6xfrTNOO0UXn7NB55x5ik4/Y5XWnbZU609brlNPWaxTVy3WiiXzigRw0fx+LV02X/v279Wendt1YOde3XjdVXr3O+9TkfSz0DvLMELDIGOgNOUoMSNRiHJK0qiUoBwjn81p4L13XaurLl6va68+Xze95jwNHd+jPZue16F92zRnfrcOHN6uPbu2avDQbh0/dlh1TnNyzCYuhuZUOLX3iYxgnkNjisVofGpKIxNjmiZ4Q0lRHwFHLrV1a/EZ69XW3oYTmTwGWOfkvsm4h376sH7x84d1eLipRqlM4taSkkTbtpOkHhvWgUZJvSvXkhiXtObUNcWCOcaro/MvvlK33vE6HG9C7T0DClbS7Hlz5ZOauvvna2h4RC9y8pxU2rVt2x6V0nY2Xf3KoLvhjDX6iz//r/rzP/l9/Zff/XV94pMf0cc/+TFO62/UxVdcqdPZXLTDayelnY1AqWTgb8mwL+8dCVuHvEvV3tahro5uzSZRnTtvnhYuXqQlS5dp8eKlWrR4uRYuXaE58+Zr/qIlWrRimbr7+tn0dYt1QiKZncAmJutTGie5Pkrg2b/vgA7tP6gp5ieCU2DhK5eYf18vbz1mgXORVqxYqYGBOcgWHSC/dWtP1eVXXaULLrxYF51/oc49+xxt2HCmTj/9LG0440ydc845Wrp4iS656CJdeNHFOoXN1H1vf6vaFp+qFquAw0aZlpSm6h8Y0JJFC3TausVqsgAlaKvOSUL8FaQjw5xQxzcqBLdO3nRUSGIiE3VgYFXEdEVbmG4ETU7X6QoK4jKep5qaZuE9Mjyt+UtWaT28eYedslAY9wwc3jmVCN4+cWrgMIPDdR3CJnIvZO3lEVoCjOeZIQoE/gTYyDskClsvpV7xWeCbYpMwyUZzZHRS05MNOSyWofCVUTel5sWapYAMPWw6xqTouUmvgw9znr6WPHWGypwU+ErSBFEZxamHpNOI9DRLMIU4BZgciW7qnbzzSmIhu4iBVpG5KCjGxFuGgBz9OXKICVQsE7xVm5gc13h9UgGecmCdWSHbkJua8c0LJ3gxMTJkEhgb5R95jHCBRLXggTmFzPjmifGiHjL8FQ4zMXfWzfirIzCr+Cs+tTLzckExMU18QrMpSbzSJFWC0Kenm+gFyYIn9aBFbpiMMsVJmIwm85lwEuadk0BR9fAbcmRu2Fq85/SFArfBlmeU0a8shyvgI58gMnB7DxxvCevIo1Wf0Jyuli4+vaoLVlXUW83VWXKK9FILiJUiLueUI4wGK3KUUwtZ1bO6zJkayH4KoXtkJuhySKs6NtQEPo3zRSbVUk3el7CLQIJfVjaVqz7UoM0xTyFiQ1ZYK/HtyJ7D2vHsDu3duFf7Nu/TUZI4gasZ9VVA5nJmgjnlzBFuVUJgntiWsF7QgaiCmCYSDMqAaYWmWpFHGhPGOmMUpUmCWbwd5M1ejtHmJPEZem/Q3qLEJMh5r+gTDmzCBuKbC5+a4nQT+HGSKtCOMheyCBlWEKQcGQAVK0CIubfkkI9BN2dccJkS6tPQy6DrXJCivAxYxqbAwDz6RgdOgm3VsX8ZcNDJo5ETm79w/wv6P5//hYZHppWgp7hhbnJi7pGJyVRcBbzJfHwK6DJXAE/wTpBWlgeBFZ5n7iefhcxPoogjY2kx7hjxc4SkeroZlAOTgz+jM4vAZtT+74+ZyWymxJ4AfLy/utDLY+QillgNUZxCFKLGeMkkmcVvxEqr/p9XYFymjvZ2/c3//JQOHz6sP/vU/9DBw0c1TQxVRAGZDD5MXjk2UmaNjHYU0RqaolsFnLiAi8zEYUajmdEomdkrRc4UXMTl5NCd4WviciDMqTdJdiOOWMyMHqnJQUpOjcN+dMfYlrFJlqZdooc2jeq5wy2NTXUoI34qdwWtHB178FUIFqVSolo5VbPV4BR+CBvPlWCLTeJZrXNAaaVfvjRL8l3YaLv6KsQifD6FpxR8Td4ktrCjwl6wBWOeca2hW6hVxo+EJGiHzVd9jGZKbOFmxleEK4oYZTKbKeIym6mbmehQWirJMQ+96opdKTZ7sinaSAAflqoWPhX9qcJbfO89IgyK9zjXCB9xxedYj8XMiv6IL7abmVws0IzPsd3MlIE30jGDL6EP4to0uUOkFUvsi3fnXQHbQF8x/pXLZcXf9Y712B/xxOJUhDMrGIyDwfnKx0HcDELxw905r4nJCf3VX/9Pbd+xV1nI2J1PcoI4qD179urgkYPazQng6MSIRqfHNUWC5drKysuJarN71D9/LgZXlks6lOdlZQ2nwH1qMigjyVg8e47WrFihCy+9lMR5Lnykauuco6TUCXxFkyh/vJXomRd3Qv+Q9u87pKGhIQ2PDGtkZEIxKHV2dMBXrmC5ShicT1IJhwlCeOz2QpajSBPTgTb0Oe0zV5apxHMiQDQ50eCUdEoxiZ3d362e3nZZ4uXTROVqG7hNzpsYRDt3BaqmhDaXOpUqVZnzhePWCTwZShKySryT+VwiccoJ4C2SqJjwHTo0qH17d2nLxue05aXntXP7Vu3dvUOH9+3W4YN7Ff+zj9HhYziKyZuXMG7npO7OdvWzO+3uaFPfopV694c/ptnd81Spe3WkHRoZM7Vzotw3e6627h/S2ttfr6ve/AY1SRo6OWV8actW7Tt4WH3rL9bxvKInnnxO1914M3JuINMpdHlI217ew1xLxeK/Zes2ffWr39AkSdnw0DCbgp3atGmjvnn//RqDvwYJbMYmKC5EZoZlBaVsnKLc0lJ04VBIKjpqqZxqmsRsiLcBYyS9kxNTmpgYp21Szz37lJ587Alt3bpRL73wjLZt3aSNG2N5Uc8/94yee+ZJ7Xx5q7ZselH7dm/XCJuSw/t3qa2UKLQa8t6rp7tflWqX+vsG1Nc/R7PnLtTc+YsUf0+8t28WdtWlWnunEk5GA4nM2NiUjnDKfpCke3hoTOOTdXhVccU/JDx05JiODo3oOHY2NDyukdEJHR4c1OEjR5DVuPLglOcBfCWVCBaValXxdyJ75s1Wz6K56u7p01mXXKQzLjxfZ114geYvXKZZiwdIRqSFp/JW46qrdd2tN+meN79Ob3zznXrdXbfo5tdere45XRLBsVKrYJsZr+/a1D9vjhYsWaAOTqbj4hZtM86lra2qJUsGtGb1Eo2PHBPsyPGDyQt1FK//YmD3LMqLl8zR3NndqiUtBfMKwOUmTTPjXIYPOew5QabCXjL5xKmcenqCBLLQyvH9Fr4yWSwKTQJTK3MK9JWxc8cClbMSxrc4Dvw+8Yzz8NRURVIJA3bwYUGCGjbmOSx2iuuGKywnV0ZSkKDLoCDzgbGmaPvU1FRKXuHkGZ26RKWkrBJBrpRUVK7WVCIwm+VKnFeAD2+GDZcUN3NdnV28pehTR3uHKujKoJdREvjmozRNlMKfR4CRPxd5Rz4ppQXOVhQUlL3FliBAKYaavBoIO2EQVNXCJlLgykFKQRyYh4efWq2stloNeZZUYn6mXA3eYrSQWSXxSpOcuQm+JcM2+Va8csaL+SIIRpicN/nEqZOY19HZzb1H7SQF5gL9EOVjZjKfyqIORB1ZMFClUgpPqZIkEYdqwKdyDhmppYUDpnNWJ+oot/AnYx6Ms6CK96rzhiuvtwqd52TODTb61nQSMnHBZu48WialKfwhL8SmOBlHxfkEOhTkMd2cZtM+KbVibIggppz5pomhP6c4zyZ+OIHfjR0dKWK8L1Xl+cE0sA+JKQm2iwW3RdIdY21M9ltsNGGceBLUhHfP/HMJvltI0WEXphk5SWaCJ1MZ2SfOqbAD+Et4LldS4kRVpSRFJ4G+BHhTCpxMKpgICFpOHkSeJNzlGe0t+SgTgFwmJdhCYjMwxTCS+0CsDHHBacIXd0xcMUlyjImf6D/emQJvaJ03xbdeZTbVhG+VXKQZi5iPFbEhWKJKW7u6umuCdfnUy9B9tAaDaJyvg28HrlYWlNGWVLwS/NBht545MDvmAV5TccWNUc7gOCY2mcEP8+VbcziMGAXPeDNXxhybzEH0m9EbgYGTYoVvbma00xbzjFjEZUYH91/9BGYVzUnm6IowRYuKNlpAw/eJD+yeqP2bW4Rbv36d/vtf/Fc99OOH9MUv/6tGiPVj4xOFPqONRZxN/CLat+PBs6EUcm+iHzPDRyIPM6gjO2aRH0pETrOZycyoqbibmZgpcpVAIZ+aWsi4BTxmIFyAecA0zxJ3AZdnyN3L8ZMh0yaJdQIPk8h0bKKprz92RB/51C5O2I03s7kCfOZsAH0Zu0wY5fBj4oeZqZSW6ReYsf1WrqP4ztDxCQ0dn9TwSFMB20tb46omEGbezjfwu4YCdBsNGuElMFGjm4nEb4FWCXTiPcDySf1wkmpkAAAQAElEQVQVhIAw8UM7riYxVvGy+PXvl4gjwsbYzFCZ2YliStNUs2fPAnWAZsKBX5l4VVJ3V6fWnMLBH/3Hjx8nHowU7VXWWo/Be++LMZGimSn6T+SzhRIyDDQW7zyCwZaYd+NEctwkP4slwsd7hH/zm9+oRYsWFjgivtgWcTWJeWYzuGN7nUPUY/BSZh2Zv2BuMYfY7sws3l8pcfCvlpOdAcWlaUmjk9P61ne+r1aesDi1q7enUz1dHSQz7ermpLaD5xqLV0bEPj4+peMEjl1Hp/TSnmFtOdrSS4PStmOpNg46vXCwrB0jfXrpcLt6Fp+npP80Pbu9obxjnTYPdmjbkU7tG+nXYH2e9o326fjUPI2HhZrSfI3mc3V0vFODQyXtOzSpHHrN3GvXvmHtOTiql/ce0aFjY8pUkqWJfAzYKADpK846zscsx6BzxYDjHTA+kYCTc/IoMDDaBcnTbkmiwjmMPurOvLBvYmtLQo6B5+mGFHfvU+wCp5FPHX4i/WbLq85p1jiyiDF/uslznqpOYs/bM03xPE0AHZ1s6hiJ26HBIe3Zd1jbX95FcvmSjh4/pmtvuEb33Pdavfc9b9RHfu0d+vjHPqBP/ub79LY3302yW9dTz2+U6+pV1/z5yuDxCA6VkmwsQOEvbt6ub/zoUf3xn/2tPvqR39Yx5LKHjcnOXXv0xONP6v5v/kC/83t/ou99/6dyVmahb0FzSAcPHkU+TgsWDpCMduDUwvAr8j7F4KuqVTvU1TNLKZuJJolIOCGrlP7UI0/ncYBhNgq7tXP7Du3auUNbN2/Stm2bSMpGCTxNNVvTUXzy/CTooKujXR3VVH09veonKW7j1DrDORoYcXd3t9o6OpWix+7uDnmfq6uzpqwxocAJ5NToUR3evUVHDuwg2T+iHS9vo+wkSd+kHTu26NCB/Ro8eFAHD+zjjcF+5jioETYF9clJRdueNWcO8+lRZ1eXEmigWFVrbTh1rzo6uqDdpe6+OZTZtHcSxCoq018hUYqOqVxqIQefllU2r6wV1D7nFBlzu/XmO3XWWRdq1cp1WrbgFM3qXaGUBW3J0lWav2g1uAck1yZZVZPTmcYmMxK1krKkqu45szTN6V777IUa8R2aKvfTV5FV2rTizLO0/MxztY6T9MuvuUjdvTU1SH4wJU00WkrQRRW4xatW6LxLL9CZ567X1ddfxCbqUp190ekE1ZZQE27hCK656vWmSpWaOjs78OsqvDt5fL9FkG5SHC1jGO0UJXACGNTE9yi80iY2w7/AFVSfbimeZGe0R7nEjiRJ8Y9c5o0xwJkVPuS9K0CclxzJHaueMknxBCWBnpG0p/Q4nDE3T3cAHspkWC14887N6MtJCfUcvEol4d/KcwV0koAnzsGg5QnC7cikWq4q2mwieFEQqKlJqUtItKqSpx0Aix3UjV5vJthgXK48ZDIngAxS8ASsZPLOCCMOHlvKWFTFKpKh6/gmaILktNWqK9pLXEQqBOVSmrDQJcoZHxNB81JnV02BuaQ8OHCmwPhyifmJ4vHRJjSo08dA+DGlSVnBTKLNwUPkM2VBjAcNgWYkH3sUmJj5sl7a5/T953I98HxTP3gp1483NfXIjqY2Hc5VjxNDdrljesjYGBXjpfNSmYTTEx9LnByllUTmDRuRIAlmKc6fUQq5yTHOWRwd1GBhKlVK2FepwFFpqyk3Twy1mXEmAcp0gmr4VHtbu7xzMoqjL+RNcZOQaRDtZhIdCbwE75SUEiXIqQR8iFmMnELMWIHJkX8c3IKfyJdnbIn2atkjT3THpjyQrAibKt5MksGWwbdq9XKm0lRqLeZIsUypk6qMzwu7pNuCWhh/tEWYVyopnhinwDh0GvXgkGUKvYS+1ASMqUx/mbGmTJ4Oqvh1EJNWFgx6sWqKdt8iIcqamWYuz1QYdRI3jdF2xJgsCyqlJdhA5iFXxrwD7YYsTFzMy0HXOwNHgE6QeeREQlXCVhAdQHws9pvyPCgEUfICV848MsqRkRHlxU+ALLDm5BiTRfg8jqec+MyMB8mJ53/vFiLQiY5Q6G6GJkwqljgaKvBBzVRcUV40FPX4ZWYys1iF71zr1p2q93/gHRwI/avu/8Z3NDIypvhPuZkZPGsGFr4jabjHTZmLJHOmqempYnauEAg04ycWnbhshs6Jpxlcim1WyCEF1uM8uUXZ0p4HtVjHcvSTU4+gka64mhwyJdBEGcrjjodOVMfBi6kJngSD2cdbwU1HWafKpqjrKGfP2GhfObwEdBLlUWLdIrxhQl4GnSqxvA0/am+vqh2fEp0NI9ZAb5K3pTsGmzo43NDh0YaOE/sduJA8mH/5ifQi/pMtZswnPsCbwauZxSdRVRwbTjzygHoAipUTJeo5MLmOrk6ltVQreEM8e85sDfA2N/5++5lnnqmzzz9Ly5Yv0fr1p+n6669Hj+u0ZMliNZsNLSC/iW/WB+YNaO3atYpviBcuWMi6ulKnn76haDv77LN18cUX65JLL1H830XnMyZHPudffL66uruVUe/r69PKlSt5y95b4F/BG+/Fixcq8jA8PKwKse01r7mm6C+TR5kZOUBHkcybmZIkwR8yDXM42MFaecbpp8sM3YAbnfzfkzazfyOIKI+ABcSSh4wAYNq+a5e+88DP9M+f+6b+7p++qH/+l6/pc1+8X1/+1wf0vR8/oh8/8rT+8m8/rW8/8IQOjlSVdZyq6fbTVK+t0ITN15Hp2TrWmq39423adcxr+8Ggl3bV9dzWCT298ag2bhrSiy8c11PPHtAzLxzWS1uGtGXbiA4PZiSeTgePex0+XtWx0U41bQEn6RVFg3TpLI1lC3RwvE+bj3Xque11/fDnL2nLjkM4icOwGyxGuVLm4VjcQj6txBu25hF20DjH//WYlEzVNcarohE2EUeGxkjcj2n3/iM6eHRMO/YN6qWtu/T8xpf15NMb9dKmbYXMnnx2k775vZ/r/3zx2/rsl76jz3/1e7ya+5b+8bP3658+9y39r8/cr8987tv63Je+q89/+Xv69Jce0P/5wgP69Be/pc984dv64ld+oK/c/6D+5cvfnSlf+R593wPmW/qnf/kG4/9V//Pvvqi//8ev6m/+8Yv6s7/8B/3jP39d//hPX9UPfvhzfeI//mf9wxe+pK3HDqnU36m++QOaZlc2zSsfc8bpUKbBI6MaGa3Lc6JtriKZJ8A4wrqpkUv1ZiZfSpV4J++8XIJcCMTnnHWa5i+Yp2ichZMhv+jEWJKSFPhSWQEJd3e0Y3hepXLKWIdMWyQIXVq+bJlWrlqpJUuWauHCBeokOT6wf78OHtxPEJLKLIbOJfLQreD87d3d6Pqg9u/fp/hrGyn9o2OjGh4dZk5TMuyxPjUtiKpFvb2zT3MXLKEs1jISyLMvukKdPV1asXq1FkFzybKVqlRr6gBvlSDTIOHs7e3FyTqLRb7F6dkLzz2l3Xt2a+uWjWw8joAbgUjY1oiOHT2o0aGjGuJ+bHA/p+SDiie/1baKomwz3j5U2TlXq+2qEMhq7ciBehuLdrXSpyiXVStWKf4B5vrT1uuss87S3OUb2FTkuuKyK3Tv3ffpbW96u977zvfpfe/7kN733g/one9+v3qWrVM8Je1ZtkET2OviJSt16cU36cwNF6m9e7ZaYxOa1bdApVKPBg834H8Iv9mhF1/cpnojCG0Kg1fnrFmqMt+9Rye0//CYdu89VtjyVCOoyYbuzMvOVbWzVymbh0tfc60uuelmXfe6W3X6JWexaTN1z52vMiejzrwq3d269PqrdePrbtGb33m33v+hN+rDH36Lbr/nWnTu1VDOhtFUaa9o1uwunbZusU5bv1Rr1yxWd28bJmPIzGtsvKFR3lTU8bmAjZmp6GtwAjYx2WIBbJCYTysmE/G0zYzZJJInWTYU3yTRqANLri/naKfPedSGPURb9LkpY7NdZ6GaxrgnSOrqLGDT+PbU5JSmSHAnWDyDy9WS4Npj3wYuU8QfE7uc8Q7GDMQZrVlh9LkMegEeRBtrhFokY6LPEsYScFX4R1PRjywmCcgtkOAkwHtg6mwSJ8fHNE6Jdl2Pf1AEIvbiKoE8peTNOjEtU4CzwPgYe5ssfAAoJso+cUWCVyoZiZRJeHFwRiwyZSyoDjkFOcXSzGmnz1ECPGSeZ/j1Cy/TL0ZW6Kljc/WTQz16+Fi3HjvWp8eG52h7vRtcXmUlcOBk+Ga5lCKjXM2phkIrqIEsm42M/qC4mHqSBqahjK+chiKhhB5qgRMp+nHIMxLsaaWlRK4kqZwjusg/vDI+YV6xOJ9Lnk/qFZhbC56zTPBEASe9CnmQ866gl6IjZ+BA9k006shsAVeLAw0HGTEmdSmDPficPMwZup/dXVZXxZMI51LWko9ygV6ZhNw3p7Tl6Sfpd+qtOPVVpB5Q9FWCHHQMHIlz1JEq9L1P5cxk3sCAnGDYJOYXoAn6Zo78GAufFrhTjDkoPudeAipxpvgrjgHbCyRm0f8hqWo5Za2LEHGOCXMHnA/kBQEFcCUS+HMxVUUeSuAz5NPCv3L4jbIPhS0wHv3kzaZwD2X8NBm/YF6/SmnEYsp5jhvpDJ14H9vEFSgqaE2ztlAp4ELI8YGMviCDfyDoClAPtPEErqJSfJnMrKi9+stspi0U1sQYGdOyGZDgCrkG8PiZlpnvSAuQSMXMTtCc6brggnP1R//1P+qz/+ezevKJZzU0Mq56vSEzBgAScSGCmWfwTBPDMxJfJ36gJ5k8dSYhUQ9Ucnw4wkTu4vg8j/pE3qIF3iLqouAzhj00kF3iElVQYNQ3wpIzfAiG43gXgSVFv06SVOTPavJc6whi6cCuWyTWOcOYm3meJYs/2Og0gQ/zUA6OqKscnA5jyNGzSfLAG3FpTn+b5s6qau6cqgZmt6ncVtVQK9Fo5jl4Cfqbz23UH/zti/rUv+zUDx/dr2aOHplLoBh44segGaKwoMFMCzmb0UqJ/RG2uFv8FnpTBONLMjvRKCnKi1txv/K6q3QKJ9B79uzRoYOHFH/7YDbr1MaNG/XznzysQ4eOaOPGzfrGN76hJ554Qk899Qxr24vaRe65e/cuNkmj2rxls5bzxvfgoUOyhIPaF17k0G6bdu7cWZSId9u2bQVu772uvfYKLVm6WDfzdjjHZiMvcd2eO3eOXsOatnzZcp166qmsPdNqsb48//yLOuecs3XGGWeoxiFA76x+9fT2yOMPN9xwg+6+627Nn7cA/MP6zne+p9e97nW64oor5CLikyUq5WT9V+9mJg8ybEuBEyjnvB598mFlvqRtu/fq4cee0A9//BN9+7vf1+e/+GV9/nOfK35VYPfe/frht36sn/34YT396KN66qeP6fEf/0xP/uwneurBB7X54R9ryyMPadOjP9H2J3+ul5/5CeVnevm5WH6qPS/8Qjuf/ynlx3r64S/qpce/p5ce+5FeeORHevonD+iJB7+jh771FT320++jwJYO7z+gUvYYagAAEABJREFUB7/1rYLO9ue26eDeUQ0dK+nBH23jVPYpTY5Ivp7It5xiQGzv6Cah6FKts12d/d3q7u9RH6eWaaVdjz+9mU3C4/r293+mnz/6jH7686d0/3cf0nd/8LAeePAxfffHj+s7P3hU8fS3jVPVgwePadvL+0jCj5MQHiV5OawDh45hIMdJEkd1mKT2ICfRew8PcaJ+TPsP0Hd4WMd4TXP4yBiJ+3FOqY9p8PiURiZzkvyck2yCbF6RTzrV3tGr7u4+VWqdin/UN6t/lhyOtHDBAq1bewrJ1mk6hV3e3pdf1qYXXtLw0aPqJoHdv3uPKiWH07ZYEEeUt6aUZVM487gCjjc1OarxseNq1Sd1ZPAACdmkmiRxWWNarakJxRPP7q42VVlopqfG1OR0uA7s+MRwMa7J6+BYyonp6msvh1fHK9hJHR08xEn1Tu3btVubXtqojS89r907t2rv3t1qEtBnYaR9/b3q5O1GTEYr1SrOkai/b44GBuZp1apTtHrVai1ctEhLVyyHDyeTOCWvqVRtU1puV3AlHTh8hM3WuA5xQn/gyJB27DmoX2BfkySde3Zs145tGzV4aL8CAWdiYkwxoWmrlkkKJnEAUye6W7xkiU49dZ0W4CSLFi7lFLxbLRZFyKmzvUcDcxZo9uw56sPxu7tnHGuaJGeCV9XHjw9pcHBQw5yGjE2Na3p6Qv/89/+gYzs3q5PTuZC2kWx7Xim3qYPktKO9XR3tHXIEgoT1KhB8Q3QsSiComQVwTKut1oYse9TBbrmrc5ZKzmn10mU6g1352ZxOd/bOUyXJ9Lo7Xqt3vO3tet+736kPvOv9ev97PqRrrrtBJXReBZfL6+gu0fve/n7d97o36ObXvFaXX3i1Ljj9PM2df5rqrAv1vKxy12xhGFqyfKVGx3MdOjytI0enlPPTs3Chaj2z5SplnXnReapbm/Yfq+vAkQkd2D+kvZSxiRyZmXoHFumUc87XKeddptMvvkIXEWguu+oy3XDTtVq1dp1ykpcYN047/1y95s7bdfMdN3N6foXGppyCL6u9v09reH175hnrdMmlG1gIKspNaqAMZ54kxqlB0MtZoErVitqrJdVYhWrlRGUnNhrtqpYrirL01lL8NaPh0SkW1Wn8Ji3kQq6mJMlZfJwMnHnLKS4OzUZOIp/LsIxSKZEhc5oUsAXH6WSopwqsZi3NXBm6y+OKFotypYwMBGyXUrNMqLSw22jvQQ7xZir5VKnzhe/G9oyT0oSgH9B9AF9cv1oWWOByhRDAGuCT+3RQIJm1mAlBPvGJZMY8HHRy8AVk05qpe2NxY04wkIAwB4+sAJcHPMa+armqjVu2qtJWQWf92MJsNkID6uYkp7u3S/2zawwIivYIZu5CvzwzvsbYMsZbSUsq4YORJ5oVNwZRFDnyMklNvuKJcdRfYE7Ombwkoz/KIJDIeHQXkBmzU0qnRxYtnucsHNCpZ6/RmReeoUuvuURXXn+xql1txCa4Mc98c2XAGXgT8AaSw3jE6xOvWCwmRzBTCtDjTg6MTMWVy6c52pBoVkyky2Q0KTIrJ06wozKxrEK9VkrU292udupVEv0KMFVgq2xmyojf09ZAQ7lM06yLdeZj8O8QsqfExD8jGQtQjZ+cL1Rc2G+Wwz8NGUzkNOZshJxDALS3o7NyNVcAv3eOQ49coJaHDopVysYhytNAjAkoYf4JsBk4jJlxYoYoog0JpeXINSlsCXCJL09zADbSnJG9U+Q1JbljinIgNnPynuFZQ94xgA9DFaItxTo8xmrgLs0AFHYmkxjLV6wpXmYms1+WmTEWu2L5lWLoJaiwmaInwlEYH2A+l0URFD0ww53n+E0/N+JLxinlZbru+qv0Hz7xe8Uhw9DoKOtaQ2YWQYq7GfUQkKkoTohdeUxWOVyS4AG9KV4mGfJ16EGvuszoeNVzrJoZI50MuTVpCJ66y5QoV46tOuSU4eeGnmOBPFB8zJRhP03WKMdjgHbUQVulqpQY14S5CjrBLAUrFC8H1zEUJGTtJWKBo4WhMmJojvA8tHPwtXVU5FkLHPba3l5WmpSRYgpowp15Oq8GvlJnPKaoHNrBTKIE/fKK9Vhe3RKfo05iW4iTiQ08nLgp6ie2nyx00YTMvde/fvGr2vLCRuy6qZR42WCj9uBDP9Gqlcv1oQ+8Vw76t995q/r6+1k/KyqVSwVcpQz/EIj22tPXq24O0Lo4/b7ptpth2RVJcVyP9+7dq02bNpFv7NXExIQS4tXe3fvJzQ7okYcf1ejIqLZv31783v2DDz6kv/6bf9SDP35I//qv39CPfvRgkcAfOHBIDzzwPT3y6COsH3Xt37tPg4cHlbGG3X///frKV76sAwcOFHOKc4ubgBdeeEEuPry6RAGYIVQazQxGjdrMJ8cgHEoQSvDc4x/T7dj2kmJilsXFAcadcyoRbCuVCqbUUndXr8w1te25n+rQtid0YPuTOrCT++6ndHjfszq47xkd3P+cDh14TocPPqfBQy9o8PBGHTy0UQcOvUh5SfsPzpTxyUGSpy06NLhJBw6/pIODwBzZTCK7WceHD8t5p9GJQ9q19xnt2PmYtm58UM8+83098dT3tHP3Zv38saf095/+lh5+fId++P0n9ZMfPacffOdR/eT7j+oREuWNT76g5x55hiT9MT3Jifvzz27UY48/p+de2qLBo8N6/NkXtHn7LsoO7di1V4PHjmtkbLyY47o1K3X2GWt0yorF2rB2qc48bakuZFG46rKzdOXl5+iC88/QGetP1aoVS7WcHdOSxYu1cvlSrV+7RmedcbrOO+d0nX3WmVqzZo2WLVlWvH5ob2vHoMpqr7VpVt9szekfUAdJaKlUUUopVWpqx6AWcJK8culSrVm9QmtOXU4C2A9cp9rb2nQ6Sdhy+tatXqOVK5ZpNTDLlizUavhcML9fCxk7h4V0dnenZvW0M5caSV+VpK6kWs1p/txZPLeTcM5TtVJSIBEPeF9bpawrLz9PN157kW659hLdfes1uveuW9QNHo8e5swe0Bxe7/T2dmrOwGwN8JqnDyfo6OxUBd69mbqwjZ6uPo2T7B48tE+HBw9wijmmPbt36IVnnyYRf0nbtm5l5/myXt66SVXsKyEU1KcnNTo2QqCckvdSF4luO3KJ+ObNW8jJ+mItXb6CzVKHFi1dgSz6NIcT19kDczVv3nw2Ky3l2OkEGwKmoonxCbU4zaxwUj58/BgbgoOapM95L8P0h4eO6cjh/TrGRmHk+HFNcspolsFPqo5KRd1tNeQ0oIWLlkB7gdZu2KA5zHcCPqvICY+GT6dSqUpJkW1Z7e016twJFomTUuZWSlNVCBrVUkk1xrV3dJGotKuUJDIryQL9bD6iXts6OmRJBwum4Wcq8Leh71ji24DZPf0qW1LwlnAf6OnV4kWLFeUSd+RxB37BBRew2z9PhizWrT5Fpe4FJBQl3XbTa/W62+/Uffe9QadecJPGplpajjxPOfNieV7F3X7T7XrLG96hO265WzdefbsuvegaXUgSvWrlmUrLicY4GZo3d4Umpys6MtjQju1H9dwzO/Wzn72gXdsPyTEfpe06PDStJ5/fpyee3qvNm/cyCakfv5i/aq2OTycaD1VNh5oaJLTjlQ5dwGu5pKNb8a3KqWedpfOuvlZX3XyrLn/Na3Ta6efo4gsv1j33vFa33n6N+hfNYrEIxISSlp66Whdedbluvu01euubb9eb33ST7nn9a3TXndfrsisvkJKSEvQ5TvI9jh2McArb09+uSntJcinJagCXaXSyAWwg/JniGjIxTdKObJosxmZOZl4xSUokeGwpQ+4xEcMdFBe6+J8JHT8+rhanlqVyWdVaRZVaWWkp0jE5fuLCWQFPyfMcjIVJEjfvMyxfctDhZQv0AzhbdAV8ZlyTkxPyJrWD08VxFpiTY3yuzEU5SIkcz6xIErDGAppp/NgEG8yWWiDNSdoDvCkT85DylsnMFCzjnhc0ZZI5i5jETQk+wkcSNJxTC8EYZBil6FsGL0ZDKO4CPqi3q4vSrSr23lmpkSQGxeQ4lkyO5DeX8545TWl8fFTDw0PEhsNs8g4p46Q/Jr7OB+VkFQ1kH08FnSE9byphf6BQjtBzPMPksR/JmQkWlVigOMlyfCcRQ4hrqSqpx8+cQCMPYBubrrakpVrSEFaojnJLJddgzLTKmlaFDZtHLlFWhbBk8JMho1wOh27UiTHwRoNk9CmSN76CPEQCz8Y9bgzIYxR/pzajsQlCWFRg48HLUgVnsGoqIY8CLzACMBPtlPiZSabFhiBR3pQi2Tzx8kzOzJC5gxofdCAGtPJchXKCg46XAhZLadJf6MxUXIFEMMszOefBAUxsjfTj/WRhjAMnYGrBl3gOAd0IQKMAF5+5FR+6EElsh4cIU7Se/DKZRWzxHhTXmaKHQXETUPAseJZJUS4naAGp2BTvkdYb33i3zjv3TH32M5/XgUNHNRrjOxtxM9OvXrElNicg8MyTUANIbA1yyA+NKiVenZgKfZKZvVKcg1+exWU2005VGQNyirlcUb+e2O08+oHvOPs4F6qSIf7YYHyVEsaZUkebCwpJ0DRvZVsYAiLQcl6XrOytqh7lDLwDAcNldJbShGUmBS3jSymSjfx7jbG2bt25Tdv3bNfW3Tv13KYXdHT4mHJswJlThrEwHHGaYF9R/1BnvCm2U1G84I7m4js+FqV4MqqUmToVHl89pmiPbRQzg4ZRm/lEHiocgJSIA955FfqG6HLebI+y/sZ16g333atataI4yopvqdJWUyvuMoEd4VDr8//0ae0j4f3r//4/ObAjRsNAxN3V1c1h2alFfI2bmmgb//SPnya/HOSEeUjxOXISk/o+cqB58+bJzGhC9uBO0HvUb1HMq0ReKy7vPXBOiJA3by3FEd7H55znuo6TIzjvI5DJbKY4h1YZHD+RcCyxHkusV9u7tfiUczR3yVqtWHO2jpFcTkyMK+KRojICk2tBFNcHV/zjsqOHt+no0Zc5kd2sA8d26cjoAQ1PHNHI1JBG66OayKY1xc5qGoG0MJa682oxKaKkjETCk1i6WrsqnKgZyY+1d8l4TkgusiRVnlYkaAUCAbFCLebUIrCEUhk8pjoBcCKrszjm2nn4oL720I91JHhtPzaul3Ye0s+f2qKfPLGZE/fn9eTTO/Tcs/C6fb/mtPfr1CUrtXrhEuUT05rbPUs90O2pdqg9LRcnAobDDh09ooHuqt5+32v0jjder7fcd4Nuv/1aTtvOUxUe427zOIvDEQR+ZGhU8S+S9x08oK07d+hZTnIfefxp/eThx/STnz+sR594XM++8Ky2kFDu4k3Avn37tZtXJS9ueknPvPiCNr+8XQcOHtSxo8c4JT3GCfchvbBpi5567kU98/xGvbh5m17atlNPPLdJjz3zgp569hk9/uTTevKZZ4DbxMnifg1ykn3kyBG1mi2S5i4Wlqo62trVTdLb1XIRUpwAABAASURBVNam/t5ezeLUcGB2v7o62rRo/nz9j7/+O+3iFczypQu0cG6fZnW3cTL6Zv3GR96n+15/m2688UpdyMnS7j27NDo8rGeffowEebv27HqZU+rN2rN7q0aGj9N3XKE1TQJnBAKLapuh3dOtBYsXqp2FdsWKVZq/ZJEGFgyQCC7TwNy58FhTH8l6hoKbJAHO++LfBx86Nqzh4l/72Fucjr9AQr5j+zYdOLBfI6MT2rljF4nyUU2Mjapcrcj5ksqlCglIJ3Oco7kk2hFvW3evlnJCvnTlai0miZwzZ64wYmHSReI+QMLe1z9H3SSoLaKPIxmrRAdXphYnOp/5p3/WH//h7+v3/8Mn9P53vUNf/sKX5X2JzUmZZDko9QQ6kOFmij6WwL9IKergkndKCLoJNuudk5lxit+ppJTIlcoyn8iTiJXL4Em9apWKqtWaLKmBt6TEJaoAV6lU2YhVOGFvV29fvwL0O7o7CCwGLPTxlVICLMl8G37VwVuaSnunSvBRqbbLsOmUpMAxroqf1aDpi+Q94dSuS0m5UzV46mYT09HVrjlzBrSEZH0tm8EzNqzXKevPVpK0afHALL3r7e/Ue9/5Ln3wfe/Xr3/ow/qtj35Mn/zEJ3X+DXepwSrc39GuD7zzfXr/29+jt73hLbrwsmsVT2kmjo/ovDMv0rLFp6izrVf1caeSd9wnVefEVllCQuaUW6qt2w7q0Uc36eFfvKSfUn78s6f0s0ef1WNPvqyx45mm6k5L152uzoGVmgxdOjIStPvAkI4OjWk6E2d+icpt3XLyGhyra/6K1brw2pt15W13ac3pZ2MHS5SWU02iI4+85y9bpLTkVQRpYlS5u18DixaoPdoBMSxJE3Ql8BkLlpdUkXG6HX+1Y4LTmBaJYI69zJrToYG53Zozt0fz5vdp8ZIBrTxliZYs71eTGDbJStxsBdVbnuAvcRCpxKVqIbdAjDQX0JgpcCo1SlyamJySQ0bT03XFzMqwNck0nbeUSwrEVguBegaeOE5FjG6waFewgzrjmtMN2pokoZmmSV6b06R4UzlzdapnkpmTM5OnYKFqAB/gcRraTd5eRSZz5JTS76EUDHokh5KDvomsU0xdoZVpmkRhYqrJa+gWvkMXx9qOVSplDhlAaWoq7BBcqffQdJJ5pS5VQn881YOULCZWLVOOjFvUJa9SuSyHHiQTmKHdlEiimYJy7ga+TLlc04EvYEteVWcqQ7PaVlYbPjF7fq9uve0yXX71+brkyrN00x2X6qbbL9XNd16h2+6+Vq+97xrd8rpLdN4VKxQT/EjOzKniE8XNgUKuKj5W5ZV7tb2qGqWNeo2SM88WMggSc59ZlMVkAjx4Bw7ujRa9FvBpzxRy+MyVoT8P7557CE55TCzAASQ+55WQjXnmx03CfnIy7ACuAE6H7Bx+XUpTpcQP8e6nmU9gSS3l1lSO3OvwLFpQF9+OYoq2Y+Ie7Qc8kJMZLSeKjBZoxP8MJkf+TI1xYjqRK/p+5QPrtMRB3P6dT1y/84gEkADyWC3A4jODszyoTiLYwg+8czIzGfTNTJFwjIFvuPdOzZvbr3/+35/R8NCIjhw5qsBYMyvgpZN3arTBdjFWzDYxydPmfZxzrpxTySDaEvRgkpm9Ul6N08GL805RP2YOGacSyW8Z+BSFhDzymuO/zSheBfoccDkCnsEjtZhXOSnJZZ6pIP+W5BjX4Kkh4bdSSh6zqN+zbgcZjDvwJA6bIx4EaDWi3plrKUkU9Y9o1ODAc5oDniZrVIgEYyNzDZZranpaAT4y5Jqh/wCdnLuMCh87WYkd4OWjnK/IM90S7bEei51oiPVYjc9FgS8zk5nF5ldKgGaU12yS2Q422l09XYqlt79P8fT4S1/8ira/vFVvfONbeKM/zNpdk8fRKrVq8U9JxvEhMgDeMQ43E2y7Xq8r/prGkqVLdN555zG/Ke3bv18e/ZVIijPikWP+zrmCDzNTrMeSILOYXLfzNrlCTDQDhrnGPjMTn+Itcg4OM1Oc/Bvfeqfe8Oa7ZeAEtLCz/MS8GA3Mic9JocR7LLH51XfnvMaGj2jX5se0f8ezOnxgO8gyFWTAnGPwDqYjk5FAhmFOTw1z8jCiat88dS9Yoe55y9Q1mzJrkXrnLlPvAGXOYvXOXaLe+cvVM3e5Zs1byn2mrbNntirtnarUOpSUKkrLNQy3gqDbVCIJM7MZZRdCDtSZMgZrLlW51lmMk8dgk1QlEuJye4cmScw2bd8qXylprDmtViJNG07rneqJVxMltJKycp+os7NHA7PnacmiZTp1+Sk6bdlqnbF6rc5ac5o28Lxh1Tpddu756qp26hcPP6UffPcH+uoX79cX/uUb+od/+KL+9u/+RZ//wtf1ve8/qEcee1wvkBzH5PPw4UM6zqZklFdUk4Xh5ypVqpyudql3Vi8L7xzF32mev2C++mb10N5GotGmDgwricHxhOaMuXrzEg6RZc3C6Jr1aeXNJouQU+K9Upy7XElIihyJa6q2sldntaTejlqRIC9dMFurl84tytpl87Vh9SKdf+ZqXXbeWl101mrdft1luv01V+q+26/Tu+67jWToTr337XepLZGynFOcaopTdGr27NmaNatPkZ05cwc0h2S0m5P2Oqc35lJ0V1VKUhhPtY6xyRghAR9iw3Hg4CE2Cke1beMmLWTMgT37NEVSPDESA+NBNeoTzL9KAlNST1cHdOZoVv8szZnDfdYcZLVQixcv1YL5CxQDVld3d5F44ve8Ctqsv/+bv9VeEv4DONn+fXs1i6QzRcdj4N/y0nMk3gd1mL6927frKHoZPn6scKLokNH+HXYQ5VhF9h1sPhYsXKh4+j1rYJ4WLF6uJSvXau8gfrH7AHQGtX/PUY2NjDHfoOh0uUtQjyn6hPCWiBOFKWBzRQmiL1d8ZSwzxcs5U5p6BWTsqVtwSpIg503eO3bPqSyVin/ODd9ztDnnlBB8Evj1pVQZC2K53KZgVcZ4pdh0mcSjlKaML/GcqlJul3deNWwvONqCKXGmCFdlI1KqtMkljg0WcJXOAjYhCEUcFZKHMiXClZNULuJNpEqaMB/JG/zAb4nnKifwMZlPyh2qpWUtZJOyZPESLV22RKesWa2lp25QXU6LFyzQHbe9VjffcJPuuOlW3XbHnUrZ4Irk7aqrXqOeOStUTlo674yzSN7frbe84a0k5m/TXbe8Tjdde6uuIkG/4NyL1T17iSrIq0kCOG/OIsZ0yrJUrelE48Om/buH9fK2Q9q4cS+8ZsryRA4ffur5g3r0sV16+Ocb9cPvPqn66KQy5LPyrA0K1S4W21xSWatPP0Nzlq7RvBXrdHSkqe8+8FMd2n8IPFKjvVvrL71MC3lDNUKS2iLurDl9gy654TpdedP1et29t+puyuvfeDuB+bW6j/vr736NLrziPJY8A7+pIa+5yxcprVbRX0JCEeSIfyX0lJA4txR0ZGhcLRbXSsVpw+mLdeaZy7R23VylFc/CGxTtoNnINT3RRG8JI4JaIdfQeJ03f8PMpaFT163iDUoF8U4BN6E8tJSWEpkL0MywW2GSJse4nIU5Y3MwjT/HRXn1KWvYsE5rdETQ89AQxSkm4k5c8QsbL4Er5opTzazgd4ITxMnxcTnsoxVxmik4V9ChykCBzwp/aPAGoc4BQEw86iT7DgBzplgCiUTIMnhjPD7kid1JkqqCHVoe20w595KXnFGXoCEenMhfClngOjKazOXEjLKq7TWp0q7vP7JVX/rOc/rCt1/Uz148rqd3N/QU5YkdY3p85zjPk9p3vFngaFmQc/ALD8J/nHlV2zqUEGPiIl1lk1qpVsBfkbwTa29RWvDWAr6Z54qGU4r+brly8NXhKv6uqzngI3+A5Mw3YbxPTaGMPqEZ+5vopNJW1sC8fjZrvdAwsUPDggw5qpC5mSlnfc4hnsdj2dzTF5HmKsG3Y/6QJBHLFG0AcAViTpQ7DTIHE698GECd0ZAJkXXlzCEWM8nBF918TGbGXeCKYwLP8THEr1dKQAl8ftlHd06ZaYiVOB5wcIWI29Af9GLslKzA3U3Mf/vb30Q90xe+8FVNTjU0RAx27gTjEDBgE8+8wWNmileUXx25CDijXxBusWnJsasc3Qjysd2M7wgT7xGOwWbGtxRxOHMys6KEYpAJBchKiRJ4LhlwtAf8CMHDZ0uOdjM6JPitSzw7n4ghbG6dAn1JpI895NyVQ0OGCfGAT8VfEwpKFVHu3La98N+58wfUz5viJn5TAlGz1dQkh0rj5BojRw5o6NBe7dm1Rfv2vKyDh/bASiYMDhvhhowE/viJ1WiHild8iHeKUV79MYvyl0Lx88ue4hngwNhYftlzokafmWnf3r2KCfHExIQa5CwtNp2TbLx37dqtOnOYRo/OvKIsqrU2pdh9J2/p4z+Q4byXYy2qcLBRo1SIlU30NgauIXKLGn7nWXvMIUv48Mi2hW5PcKA4Zs7AgDp7uhXlfuDAYfX29qurq0dz5gxwkDdL/bNn4VfzFJN/h34SYktff59m0b5nxx7erL+oOL+2tjYt4m3rwkWLNI/NgotEYkcsr66bMXMaTrZTlZmpnLarXOogSNRUnxhWzs6YDj5RwEGORcgowVyUNgLJFTDclICHfRAEM8VXaBk7qBZKDzL0CgznR1EZDjhPQEoRSJnFeHTkOEnKkMZHjqk5PaUpXsOPUp8cH+UVPhFduWALPlrQA0Mw6IEPmkafoxNXUsbOjapanOIk5bJ2FX8UN6FKuQSPxezUIDEdRSnHKUd5tXp4YkS7jh7StgMH9DKJ07bBg9px5LD2Dh3XBEPKHZ2aaGbavnOfXtx6SN/70Qv64U926AkW5137RjRdN52yfJWWLliiebMXqLerV+0sssZiOM0rmnFWpOGhY5w8H1JM+Hbv2q7dnPAeY5c9CQ+Dhw9rN69vvGtq/pxuLZvfrzntFc2f1an5A51asWSW1q9ZyAnfal1xwXpdc9GZuvHyC3TrdZfoxqsuICG+SPfdca3edu+Nets9N+q9b7lTH3n3PfrQe+7jJPFNet+7X693veNOveneG3TnHVfrttuu5KT9Kt1y46W6+vKzdd7Z63TGhtUkPot12qlLtGLZXC2Y16f+vk7N6u/Sob0va+fG53Vgx0bt3vKs9mx9QRPMhy21JtkwTAwdVUDH/f396uvp0TxOvucvXKLFy1dqKafSK1at1mmnnaX1vMZfd9qZ6u8ZIEHvVz+nxbX2dmU4w05O6Ldt3qxtW7bqpY0v6ODh/dQ3aQsn/Vs2bdTB/XvZle7Wgb07eQVzpHCWgHx9LvlWrjKLbbmcqrurkw1FRT0d7Zo9q59TwqVatHQZ8xjQokVLNXfBQnV196gNuuYSxcQhYEviGhkZ1gES76ibfbt26JGf/lTf/NLn9eXPfVr/9Pf/oL/88z/ToUOH2QBk8CzFhdKg64IneRH26SUy5Bx80Z8ybCaIJjmCbsKsbdFVAAAQAElEQVQ3vHqneMV2M6Pq5OBDcqpUEm4msMt5o0/cnergE4utx7FMcWQgUFKcKYF+FZxG8SzE5cQpBgaYoQ+awHjnFOg3ApQvpXKlslyEs1xxAXLOyZPIGaxVqzX5tKYAbwxV4rxK+GlCYEtcUtRT+r0vKfGpSklZSUo7vlamVNhQtdWq+Fui1Gf0GXGkTHIPHmhWKt3wkqpGApKmZcVFoYpvdnZ1y6dVcHqVa22SZ0zF1NvTpz42VwMExtmzZmn+/Hlavny5VmJb8QS9vXNA7SWvVctW6OYbb9Ydt9yiN9xzr9725rfoHW99G0n5O/GB9+kNb3m72jp6SKCHddtNN+ujH/iQ3vW2t+uNd92nOzm57uxZoDAxqcZ4S2dvuBhxp2rwxoXMV0le0fhwQwd3H9euzft0eM+gEJkmp1vatfeQ9mzbo6ScgL8T3ZX10GPP66ePv6Qf/PRZPcjp+s8feVY/+8WLevTJLXr8mR3aumUQe01Edqfzb7pR/WvOUUjLGuK0e9G6tVp79TVK58znxD9X16zZWrr2dN33nnfqnR98l97znnv10Q+9Qb/+m29TJxvOPI+xUErb2rRiLQlwq07sCzo6PKm23natXLNEl1xyqtYs6dFVF63THbdeoLtuvVy3XH+ebrj2fN1ADLnkinMVEk88lUJwOsZmdy+xyVKvM887TUtPXayLL79Y3XP7Zc5TnEx5kVhP8Uqghv7hgmfHIuk0NtEqYmJbR7fuvvN1WrlyObIMzEfILfAVFHKTcg98jqyD4k9aSuQsYFNeeYpjAwoUMg0y/MGAauBTIMFuykqh68QVk69MCiEHIpcDNurHoAG38GoiVGiKBT3Bjn0cwmGQ847VyJBXS03i1/hki7nXKVM6dHySt651HRyss/60lJGkNpGN2cyYDN7NTHGBZ41XgFYeicA2TMgscg4hPh67DzLmlqi4QqZEXh58DkYLyBAk85qmLbBJMjNoSpg24wweg4bHGsiirNxKJGjZTJKEvHIc1UX8yvmWHM9RnuZ9QSORU5LSnuRFX2SzQVuIJUg5JWNkFnKdvJyTDH4K/pznwcFDjh6RVZQ3/LaISdxk/IBCsKyTV9TFyfrJuxmQBmLomtlMcxxYCCw+Gjicop4j7hyZuhNwAUJdXZ36j7/9MQ2xLv/whz/RBHY2zJthpq2IArGq2cp5IwOPbNKyVka9WZRWTN5Y9wO0c3AGk5xPiDcJy1iLfCUUPllOU3n6E2/0mUoIooLN1Mqp2rC3CqVWKqmTWNdPnKqg2xLa1ATyYcxU7uDf0F2ueGXkJyEyR2t8DhhL8E65M3iVEhdYO2ZgU3hroIyoB09/Ac+Xcwm2nmni2KA2P/qQdm7eyIb5mPYePKztO3cXb6mPDR7Wgv42ve/2U/Q7bzhFf//bl+imS+fp7MXtWtYujbK2zZxCwxsyR5zYrOAswFkQCwolPqu4jNai8u98newLxegZADNaKTNPM99mtIEnz3PkkWmS+Bo3AmNshDx9TQ4GHf3xbdgUeVijMaUJcqVZvT1I1Cn+QeLQkeNac8pqDRDrJjmxHh8dA2ZMU2MTGmYTMT4xrhEO7Sboi5v4SHnZ8qXxJh/tlto0J/bHeHN/jNwuvsGfmBzXwUMHCzs6ji3Fg7fh40MaPHRI9akpmaEf9DbCgVzcCDz5xAvatnWHnHNqEKOP8+Z8FD7HxsbkwP/KJxppLK80UDHDnJG2GcIwr1PPu1FrL3uTVp99Q2G3khWIzWL/DGzAEds5Gc4QXI5VB9y+wansREySh46QKB8hQY7J8mEEQfJFYGtxGhET52kSzkmYm4wCYgKyVAkLdsrJm8dwyywUXb19Ki4c2KInQMdoCPAZmDhVjAOlsTtp4ThZsy7DMFucTic4TXTOSlsni9kTCKSpSXZI8T+6iMlUsWuCnxhQAzNsUXKkFHF75+Rwpvg8TIJ/gLlMZXUl7WUltbL6OKVduGIZCduSYjGt4GRtJApzOck9ddlyToLX6FQW+tNPWaezTl2v01au0vqV67Rm8QqtILFbTlkwq0c9JFIhymFkSNaa0ukrF5I0r9cdN11EYnCz3v32O/W+t9+jt7/5dbrnrpt0801X6trrLtWlnHhdcOHpOvvsNbro4jO4r9OpKxdpCSfSc+Z0qau7LIWmXNwM5VNqNiY0NTGq8clRTU2NYuDUMYpR5D6BsTeaDbXYkOQsNnVe+WY8F/IlMOXINo+6jYX+BP07HMp4Tr1Ta2JYE8ePaOTgbo0d2avBvVu15emHKT/Xpid/RiLyjHZtekbbXnpSu7e/wGnfLnauIyRWXt5nGpg7R8tIkpavWK2zz71AZ59/idZtOE9LeUswa2A+bzXmykjgOjp71c2GpUzi9/LO7SzcUwRWHOTgAS1dsVyLlszXr3/8Iyqhi/habGJqnI3MPm3ftpHd8u6oXQ0PH2cMzkDCUGtrVz9JS3TiOJdoS51dXVqxepVWrlqj1evWa3Syrq9+5X59+7s/0Pe//0M9+otHFXfW5pxyVifMHzkTlJCHA0FufJ+wUQkbwgYjTMYmL5jko6ObZGZFEZcxxoCNgSYHuIDlHmHNRTihRwKvL6m4sH2D3kw9EyAEZ1PJG0mKkewDz2xdATDz5aCb4S+py5V6D89eAfjc6C/4DXKMqbB4eBYKnzpZQqcBC4ijmjDOUUnSRJ4ipSzajAOPmI+jeGAS55TgO97Br1XkkIFnsUqSkkqlMhv1RJF/B06feJXSEiepbYr6kJXVlkg13jAlaapa6uUsV4GXzCDirXE6UeXEokbp4q2GA6bEhqICnnK5yuakohT6iYtjDfyJUvhySUXyqTrbSsXbqQrjOzs7NWtWvxbjs67WxzjTReefq9MvvEzyNS3qqunee16nX3v/+/WRX/s1fezDH9ZvfeSjuvS6W9VWTdRRyvVrH/ygzr3ubuUkQ62xId1719167Q236Zarb9T1l1+r87DldctOIx6s0fxZ89Tb3sfbqD7JnDIOEI7tG2TzuAc/akpIptLWpb27RzV8YKjgu6t/tvrmztfXvvOsvvD1Z/S1bz2jL/zrY/rCVx7R5MiERkk0F64/TSsvvFh15hCPaF2tU5ffdK1OO+dSnXPJ1RpYtEaNpqmHE5h58wa0YP5sLRqYrSVz+rR8EWXVfPlSQmIc5NtqWnrqqbrrTXfqxpsu1/lnr9IqkvIrLjlFN9x8MYlVQy18v65EoZRqwYqlin8UWzLDJ0hALWgWeOct6tWb3nqrlqzq0+oVA3rNNeepr79HjQY0mGcLuxsZn9Y4p+qLFi/SOedv0HkXbtC5F5yuMy88XUmtTVkzxyqDJptBw5zGT9UDcSorEqBKOcEuEjWiH2IjAZxNeUVbJ2Qp/ppF9KcGiWpGMTOZKynKIfZFmECA9y6l3cl5p8nxSY2PjmuEZG2c0/ZR6nHNqE9MgTlXCd9r4keZuAx8JjbZ04oxMiMxD8THENcqeHLR4emPftkgpo4Pj2icE8U6MDm05KSMJNBYr/LIB/MRTlFCfiHJ8fAgF3IhACXAe+dVZ+08cmhYU7xdmUJ2WaOpwBiHzzaZf4ZezCAaCxwbDu6SUOBS8HLRZy1VHJMXiWcuM+CByJmb5VLJEnW0VVWrlfHVkiqVssroOfpqXOej3jLmx0ewzsiIX6KiEOccq4Ev2cxzrJ8stMWemTLTGE+jI20VfTAQQrHZyYNj6uAOQRaE3lv6z//5d0kQh/QzDjyWr16i+UtmFxu/M89Zp7POXadzL9qgCy46UxdefLYuvfI81snzdfmVFxTlet7EtnfW1GRdNBfxZTJvWrJ8gdavX6UxErtOEvfLrrxYl193yUy5Pt4vKnBdfPl5uuDSs3T++afrnHPP0Olnrde555+pXnyqkTL9Ns98pQScGYLJsIMcWxEyCVGPinOR6uQonno8JMmZY0rs8uiJPZ0awBrqiG/OCNU8B3Qm/CBTg/hiqZcnfjUaE3rpqaf1l3/xt/ril+7Xhz/8m/rq17+htkqmW6/o0/rVNW1Y26MVs0uqEKNCo64s8gLuAG1ye57Bm8WS00KHmAPFsKfIQ6EOnkNgBCVuUiKU0ZEzn5PtgNASv1ESt5Pt8c4juGfaW9hbFFAG8bPOOZtY0KfOzvYIQjElSaI8j7yE4ldijxw5Juec0jRVX2+/5g3MVVouKcEWk1JJkWiJezyYLJcq6iaWd3V2KV5bNm+ZwQef3vti45SB28An2hok9J55Zmy0cvyxztvOFgHBzJBzo7C1ON/4q2zjJOwtYKL84pziH6HHf8ZxBH+OibeLBF9dzOyVRzMrJiEuM5NjEcytyo6qqcP7thIAGlKciVRMnhsfxiPw8bERxhqKaiHEDL4blCb9uSLThns4ehok3E2MyggC0ZmMiYkSnFMOnjKJdJlFs9Je5SCnQ6VauwyhBCYMcnBhBTFwgNl8Er8VWQoIKmDIAVyyyJOUMyZANz46X1KSVhVPhZ1M0yTTE/UmSWadRHuKMqkRhBeT7QkWuvjrGlP1uuoEyjp4GiRFsb3OuAYCnoaH0alJdoyDOk6i1sRRfdkrZaEt10rq7OvSnEVzNXfJfM2eN1urVi7Vpeedq9feeK3ectdr9ba7Xqc33HCj7r32Nbr72uv0xhtv1Ltuu1kfeN0dWtU3oNJ4Q4EdnU3VlcNXc/ioJg7v1dTRg8onjhNUj6s+Oak6u7smuyczk09LSsokFOWaqrUODLCsSq0iX6KPUqnCV0e7ujva1N5RUwcn8G08e4y5RRKdxY1Immje4gVauXYdwepinX/51Trn4suoX6BT1m0geV2l+QsWq5NTv3JalvMO9Zmc8zJ0aMg/1oWuAzJqoeucQlRQgx3iGLvt4cEDOnZghyZGDmnoyB7t4wR8+/NPaO/mZzU9dJCTwK06un+nRo4eBuY4qFpyZurEJjp7aurr7dK8eXMVT8bXrj2N5HulFi9fTTK8VkuXrWZD0a+kVFPGqXGwRJ09/RI6b7GAjbM4Hh8a0kHeSuzZs5uEe4u2b3pRQ9BKEi8zpwP79+jZZ5/UU888rZ//4ufaxAl6pb1LaamsNhKOtFRSjq21WFUy7E7wFhhXL1XlWYCaJDnF6/EoE5M8QdaQRxaCpjhJdKwQJpPzTgylJ1ophaDXwr5ktMsRCIAiyDrzyMAk5uJyrxyaVsg6oY12WbRytcxkjB2bFnYbZBLFFKCreNEvxtaRA6yLNVaBVTQu3Dm6AlgOmBx4Bx7RRrd4lIOeGFsUcAEmc6bYbNhOANaJC2CjUAOXV0i8SiUviwENhsxM3jl5D++c/hlEvXdF4EwInukJm+qoeSWlRMYGycvLkEMCvXIpVQm4EvdYT9NEJWRupZIMeOcCfk4bzyXGxoSgnXjSzul5G6VGsunSkrrxhSow7e1t6LRKcO8oFsek0o6epTJJfaVchS+nTk7MU+9VhU4H8B34T1x827tmw1miHtrmzJ6lzv4BmQXN6e7QXo9lzgAAEABJREFUxRddpEtIcq+8/HJdc+WVuv66a3Xjja/RTTfdqNtvvY3T8Vt12TWvIf+tqKNmuvzCC3TfG96kSu+AqthBf1uH3slJe/+iNaqhhDaC/1vve+P/j7D/gLMsueo88V9E3HufS5/lq7pcd3VVd1dXe692ankvtRAyCCEJkIDBM0JIgxgGN7hhd5bZ2R2WYRw7gDBCEnJIQr69L++z0nv78tl77/97blZJmt3Zz//mixdxw5w4cVycOJGVpTe86vV6/Stfr1c8+GrdeP2t2rPrIHj1qBwFjZ8bk0sTLS22VILGeautjM3i/PlJ/eOXntCXvviMPv/Fp/X3//CYPvl339Rf/u039Rd/82393zjn//2vH9fnPv2YMgR3HUf24K23yfVt06lLTZ0aaeqFY9N68tnzev7oqC6NzitWhCx73fPKl+vae1+uLehhu5urmUl7Dl2rQ7ffpgdw6u9+4D411+a0sjCjvVdt0eEbdqmnv6pCfzInV+7VDXfcqjc/+mq94qGb9cCd1+uBO67XK+67Xg8TWR8c6EOWHSkvDrjrmZcLsQZ6S9q6uVdbN/WovydWL/x06KTDE3HQK5fHSWprcXVdbZwbRBBZZ74QqY1+rhUOeqZ1IlMWZMlQCNuncuTUI2cwVraX5Miy2dhVnOJWqwtUJ5niOPCgX4v9ocuYtcVVrSytaAVn3Bxxi2Kt4aC3cXoZgC3KUZ1MHXSl206Ft6RcmdokswuWnPfKTH6B62mtVH2Bu7d3dK+MfJdKMTIZVGdda+wRdYJEDfaBDJzKtYp8yKQCeeHst5mzo9hlcmqR1mlJlQBDcUkZ/HJeHJAYQmueq+BLhq6JOZ0LNDjZT8YaM+Qyg5ZGB3PwLE+xJR3gpOAnAwDelln/nLosy6nOrPa7iQoViRoBXTw5g+hKyT5ejvkz2rpWb1Ukc4qGhgf12te8Rs8+/bz27Nun6mBNm3YNa2DTAAe5zdq0ZZOGtwxrcHO/+oeq6sVpi0tl+SiG0k4rHJTa2NgG+3mCDTE8PPvfCry6NDqhgD1pw6Mz585j98/p1KkLOnXyrI4eO60Xj53RS8fP6+jxCzp19pJOEL209NyJM1oxJw3+tNhzIucUOMg48M/An498sDfHdBBZQg7gB8XceaVRBg+cPM61kxTBy9SIAb1tr2g3Omrhq7TZ55vQu8Rhs4INQk1VQu9vufFq3Xv3YfbFHsVJolbq9NJoR0fHW/ra81N6aXxd48tt6qEoExhOKXy0ZDw1uLAK3Jj8+z6gR519b1Q6x2B4ZjWWPLh77+lDO4s0HlL6n34ctLB2S9YhxoZfGr2kd77zB3X48I1WhewZfq4ol1iHwY/gTUK5gmw/9vjjeuyxx2RzJth2F5xSfLEUJ72Dntk+0DSfjZQhrzZXF9/Ncnu3cdY3CoFAymYZ7F27dinCJjjnFKClzSUeG+OcK+YCdTnHXMCKkBnnvOwJwDEY1nejxmovJ6t0bmMxl6uKzBCx6jaOQKuzqvnJc0W91VnB2iXG8QkQyYOUD0G5CQRUzwtOpcpQahkzMFyC+KK+SwS0XO2RIeaA4X1clEPkVWIzq1ZKctYfhQ3yajXrythYMpQhy7tKM4QSRGx8SgTZ3q2t027KQ+wI5bA5MwhuEasAXhmEjjHii6tLCGNCFMDBSBWpDcFsU+ggqa1Gm2huV0srTa3ghC1xlbp8Oa0sN7W0vK51jDL2FJzEfLESHK5KpSxjvufUVG93NTm3oHMXLmlkYlKTOHJnJqb13JkLeuzFo3rh3AWNLi5ptlHXLCfkOorgUZb9Bw/pqu1Xa3Bop2rVTVKrrO5irubMutozeEtLGU52qtbMmqL1VI6rjQ7XtR0MemdhSfXZKSJea+qaoW011Wk11INAGj2mudL98j99R5/8uy/ov//Fp/WpT31Bf/fpL+kr//RtjYxdUqvRVPBePg5aWVvT+NhFHTv6vJ576jFdOH9KTZzuEk5lD4aqjwhhFechts2MA0WXk3Czta5WkTpqNFcxHG01MQRtUhd6rGLQ6gh8m+h5GyNh/4DKft/cUp0IThOc17i5WOWANjc/pemJC4XMjV84psXJC1rEEc8b81ocPa6ps8/qzItPqMe1NceBb4Eo+crSJJGgOeVc23dZuzlAg0NDGh7eqqFNW7Vz917t5ECwb98BHbrusA4evF779l1D3S5t3rJFoRSri4xEyOA3v/Ftffyjn9DHf+UT+uVf+hV97av/pNzlyEVTddbRIIKdYZhaGOA6B5sGB7E1ZOLIaz+oW9/1w9p27Y26713vUZPbgQzjmCHzOXKcRWVtuv562SaUoQs58mn6IOX8SEKm8SAppySnCLniW5Lj49RFl7psvKiXbLx4cuDYMIr0yiToG3yQ95FcwOiJuqKxGCWPfngfZMbfu0C02cl5FfMZLBNqJxunYmRmGxzGy5M750B3A9eM9YMK6OZyHgAbEEQ33oFAna09l8HJlBodsA05DrjoaxuKwNhGOudkAz2IeLMlcaI4siovH2IhZioc5hAUvFdCY2RljK4Z4MTGROg0cCMnJdiiEJxC8KQgFxhH35hxIQ7ygb5xpiswkyRWTLsZax8q0CZWcF5JuSoHHUFBJfrYdbDNVS5XVOHd8gTYJQhhRj2JS4pjxgE/jhL19vYqKZdVJg1wC9JPJKzGDUl//4D6BwexF4NSFyNfjbVt8zAH8KsUiJD3JU7D6Nnw5q2KsQtJJA0P9OvA1dfouusO6cYbb9Dtt9yshx64X6/GUa9s2qkaG/n2TQP6+Z/5Z3rDW99DdLdDZLVd/DrMv/q1T+ijv/TL+rl/ZtH2X9CH3v/jev8PfUA/8u4f0dvf/Kje/qa36f477taRa29SBH23Vp2mzpyVTyPVl3PNTzc0Obqki6cmdfL4uM6dnVPmErU55C3NLevShVkdf+qcyhDfHOsdO3dqpSF9+esn9ZVvnNRnPv+CPvfF5/V3//CU/o5I+9TYmhx0qw1u0Vve83Z1q9t0ac3p+VPT+vaTJ/QY6cknz+iF589qvd5UDNzVrKy7X3G/Hn7TG/Xoj7xXb3j0UT3wyMt18623634OMW9+0yuxfdPqIqv4v+rAg6uuu07v+dC7te+mQ8LgkxyBiK6iSk3XHTmkI7dcq9tuvVbXH9im/dv7dNuN+3T3HYd05Pqd2r+rV9fsHSLKvkU3XLtNN1x3lXbs2alUXsJ5tb2lXm9phSRk5J57j+iee67XPfcd0X1ETO8jqnnLHdfp2kN7dO3BXbp6/y5t275JA0MDBF364GsZOctV8U4eWeJbza5D/SKJw0GE/JaiIO+cFLwiUiXxMvkqlwN7RE0Z2LTYn6MoVSRPdLnKYTyT6VgSx9q6bZPuvPM69Q316ZmjUzo5uqhvPn1BETKFeMvHXscuzGl2sXGZbikwvWRzklZwNtexdXUOFQ32hxYHtSLnsNYh8tjGmemyd3axY2zpct6rxP5dAX6l2itLVQJl5UpVpXJNpVJVCTYtMj2xPEoUSN4HeRfAW8XjHHTIREAvEy4AdY5UWA3t2LJVS3NzOn/2or71zaf0tc89pq9+5tv6yue/qS989qv60j98XV/6zNf1ra88qae/85Ke/NbzOvrscZ06ek7nT49obGSCg1WHA0tHQgYjkvA1slaqpYVlpTiuCTgN4YwPkg8kFQ2UejSILegn9fLex9pqHNL7eqrq6+1RX6WiGJtg9t1j48TBpI69y4OTUy7H3tGFTh76SNQ51oavItaZuyClZeVpUNNLOanjcnnGNflOqRgaGtTWHdtU7q1pdJo9bz3j0NhRnSuiLv0mpuY4BFxUA58ghEjn4PMHf/kz+tnf+po+9LEvcMN1VE+9MMqaAc5+0UVHUngmuO2cAw2njD1K4O3A0fYB85ccQmI4f38S/eVsFUImg6IIyfNOuTaenMY8zzdeLn8bvJwezjlqctm+kJRiVaFbE8F54okn5UOQzWPwDLcSjnMKngm5/U720uIytqCuNv6EgNPE9/HOK0LOU9ZSqVWRrxKwM9ljcAyeJedcUR+YwzmHn9LSJDfcBuvNb32LKvDOxgj0zI4bfZzjhcorY5xzgjzIRxcZjgt4Noe1G628fTm3MYhx/8OnIACE/24lOGatulqLl7S+MitD0tqsn+X2HnxAmTvq4FxZknIUJFcGnAxMHTkvwgZgNDJkOEMAVjQzek7zEyOax2lamDyr+fEzXHuOaHb0tGbGzmthZlxLs+NanERglhYRgRTIqTIchxwHKGMNZDadqJRwuNvg2obgGcySS+nfVbfZkujrEQD0R7mLNT09oeuuPayrD96k/dffqmuuu1279hzS5m37NTC0S5XKgJJSTU4xyclkzvmEKO+ghu0ad9seDWzaqb7hXeodvEpxdasUWWSlhLB7jG1XC4t1LS6uaX5uUdOzC5rnuna97bTUyDS51NK5ySVdWGxqqhPp2PSyvnFyVH//+Iv69LMv6h+PndLnXjiqr3BCfhbH/BL3Q+2hLRomYrz/zpfpyMOv0g333E+k5z5dd8sduvr6I9q28yptItpVdmVFbIid5YZ8I9XK9Lwac0tylIeq/TqwZ6/uvfcuPfKKh/TIww/oHqJF+7mCHSIylESRUqIpF0cndXFkSlMzC5qcmtH5CxeJEDyt555+UieOvaCzp4/h+F7S2sqSujjLu7ZvQ+A6hXz4kAqiyYQuScxwBrH/KsZQmRELzgvfVREGoFrpUQ3l6umpqUpKcEAq1YriJJEPARiJyuUqm0mihEEV2j3jOhivmHaPUK0SyV/GEV9AlhYmzmlq5LTqC+A+ckrTF08WNy0XTj6riUsnNIesTREJnxq/qOWlGaWdhpLgNIDh6ukflMmsc06RC6rB/6G+fm0aGFSZTaDOdXAX2WqRTKntMJFyqAucsCKcxd7eMjLqdOuRI8jFVh2++bbiYJMii2k3V5d+W/ddpx//xB8pqZR5T9XBIKQbQomDKmUY394dB3TTG96hbpYSlWqqi3HJTABJuUtUHazIOwk0kUtoLSmXU6eTEW3sQqsgh2HOso1OkIp265TzpWKNbYqp6SUYZ3Qw/LwBLXp6+jmZbmcYdWFNivkBZxM7o7v3VlQOnNwjM8WBV7K23NGRj0ghCsI8yP5Dlgi+edocYxzjXdHBK2esE4/zsvHWZlGaoCAfYuoirm1TOefkvJPhZfMG7xWck8lY7GPF4BXHTpHQV0vMI+Xy9GGkAogE+lgeSSqDT+Q8JdGbHsFZQT5IJYr4HHJRoC4AOzJQCuiHzR+CVxzH8shpHryKdx/JR1X4mNPfydYb0z+JoqKv4VlCjhJgxiQrx+WSHDhV4sBBulZs0oGNRJEUoxe9ONMxOtvq5IK9KrEB9OCo9KAjpVLCmKr6BwYUxX3y3qunmiiOEkVJDXwj9dfKRZ/gKePY2z/c2bJ5s67et1eHrzusG66/Qbfddptuv+0WPfTQA3rwtW+USn3qYfE3HfLe3SoAABAASURBVL5BP/0TP6kP//iPFelDH/xR/QzvP/9TH9K73/dBpchX1TW1e9MW/dj73qcHH36N0jyo6rqaG5/W617xat2Nbbr+6ut108EjumH/Ie3bulu7hncU6yxB79WFWY2duajVhTX0dEXjI8saPb+os2em9SKR8aeePqMmUVmHI5tApzyP9dLREX3xK4/rc19+Up/63BP61D9YelyfJNr+3LdfgPYpUeiObrr7Tg3uuVpjy0FrbV/wI4ti3fuql8v+oemNd9+jI3fdoVvuvls33X6X7nzwQT3MjcLDr3xEt95xh+66+3bde989uufu+wo7+cgj9+rI7TfIIpHr6EzSN6RtHMxf89bX6dF3v1734lQ/cP8tehn5vffcoDvvPKiX3X9Er3vdfXrLmx/QO9/xsH74R96kH/3g6/W+971Sh27ZJ+cd/IrlsA2BKGqS5MBPFbOX2R6X5k5piJSz9ra6BAn6tJnbuuH+AZm9SZGb9dCnP//CCf3J//2ETpyf1Wy9jVX0xQFifGJWjz1+Qr/777+iD/zSZ/WTH/+yPvTLn9Wnv3BML7x0SbYXNnCS1zmJpGmOrTE5y+ScQ2+8pLywFxSKuiv7vr1fSc65oghJilzYlO/2QyZDUlYZR7Ta06da74D6BrZoYPN2DW7eQWT5Kg1v3kW+UwmOdxun1jknc5ZClCgi2f8m2003cLIJ4iTRxQtn1cDfyMHPMUccRdAx0D+Sh14heHySrtY4GNg1/dLyMvvxohbml4r9OGeeDDzXvuvcSiVsXTnz6nCDUfOx7uq9Sg/1Xa37a3v1QP8ePTS4T68avlav2HpQ92/Zrwe3XquHth/UQzsP6pV7b9TWci9zeymLsN0BP8CphdI6kM7ho3NeKfZe4EwV5aA8l+ou0lw31qJPtMBt07oraY7gXsaYNMvVdbnG5+u6NLWkL357TL/061/Qn//lE/rKN4+pLa8cuLMLK6xvVWX2lYdffj82MVYSJzKntMyeWcbOpEw6bYdUHylBDxLoGJEHZMv7IMdPYedBykNTR39LgTZ7t+Sc1bAC+tAsXX4Xj3NOLEcbPaj4vo9z31/rWHvG/rsCL+b1ta98Tddcc436CCRYt5T9roLta3GIY/msIZHNPTAwgCxmKiZhIkexi86UWF+WZVpdXlH/4IAeRI83Y+M8eBsK35VFXlLob+veum2Ljtx0o7bY/26MDxDFEbBz6FdVE/57B12vrJFxVz6O1XU5UAZoliSxuuzXVu7p6ZH//omcc8WY768rKvjyKH2O8DnYtzh5BmJ0qZVsEZbsxTmIiVNhp/ccpJ1zSllkzurNMJAJfwAoUkZbjrDkJgxUdon0OcY6ZcoxJIKKBiPP28pwKnLactoMHqMV41j5EOibKmVBRjjDI2aBBkPAFGM6RGnN+fbeiJMVi09hVsoGbuuM4ormcMbmZ0e1hsPeJAIZQkkDGPxtu6/VvoM367obb8cxukuHbrpde6+7Qdt271elb0D2qyHmlI+NnCOKe0YjF89qfHxEC0sLylxQb/+wtu3cp2tvOKKb7rxb17OxHLn1Ht1MfvDaazXYX2Xj7ahdX9Di9JjGzp/V6Mh5rawuqVSK1UcUeMee3Yw/rNvvfUiHbrtTgevmczOr+tK3n9Gf/cXf6f/8z/9df/rnf6W/+LvP6tOf/ZKefPYljc0sK6sNauuB67UHnA/d9TLd8uCrdP3tD2nPdXfrqn03a/euQ7rumuu0Z9tu9VWGZTalhRFurjZkznSO0Aj6njpzTh/9F7+vT/zmH+vXf+uP9Vt/8B/0b/63/6Y//S9/r7/86y/ry996Ts/g8I9NzhMVy9XBIO2/dp8qPWVFpUim0D04AD44RZYw/nESFLNZl8hr1bKqRNHL5USIGPUx/SJEpUNqF3WVJAEVrwZObKPRUoeoTJoiF3nOptlWl1OrOaUNIibIeXGKzSjY7zy1Oy2czHUJpzdDFlr1Ja2vLqqztqq1+QnNT13Q7Pg5HHD4d/pFXTz9gs4df1JzE2NsyjHykurAtVfpA+9/k37kvW/UB9/3Fv3MT75XP/cTlt6tX/7Z9+lXf+kD+lcf+0n94b/6qP7Vr/ykfucTP6nf+5e/qNx+b525pkcvgOM6J+xlFHUF/BvK0iZy3cX56dG+/deoi754F9AXkXLUCVpiTPq3HdA9r3qbooFtuuUH36tyraocfUjZ+G5/1Zv0wU/8usygmLijMjKZhiyqVKs6TOSuq5IaRFjykmPODK46kuSYS7mTpQ4bqUcnbH6f0Sav3ICJMRKy7BRcrABvHW2yCXLqra/XxgPzcueUYviFblGU9ctBzLrLKhgDMCEJMvnOlcuhlw40HGUZjOCU5U5BsleZ3nqMfx6st9UFucgJIOgOddgXQMie4IMsRdgGR4dIESiAJI3OOWDxLtGSyx7nWKfBBl7ZO8NAGbhn0NbLK45iOTBxEnD5AoYYY86UY50O/fAh0MfJ6l0UyUXg5L18CHIuKLdynMsFr0CdJeecnNU7Kbpcb3oShwR8g0Ic5FxQXEroV0KnUhG0VoJNyH3M4dNruCdWHAWVSBFw4yRRCdtnm5CTL9rskGqpTITQMV+JCGcpKalSKqmHiE6tVlOZOewAWyIvJ0nRFkVRIT9l2gPwy8DvI+rY29un/v5+oqND2rp9uzZt3art23Zo05YdUkjUVxbvQ7qWm7Y9OOptBxzkbvfuXTia9+i+e+/RIy9/SC9/+GG9/KGH9IbXvFpvedubtIkDZopM10Kmt7zhTfqRH/ohvf+9P6T3/dC79QHKP/bD7yN/pz7wvh9W3+bdKgVEa3lO9992h9799nfoDa9+nV7/itfokfvv1/333KdbDt+sg1ddTWBhCxtcqh5uPE+8dFwz47M6f3IEW1uXyRiURe/HdPbURX3ta0/py//4pL7xtWf15S8/rX/8Kukfnyjyz3/1KX32y8/ri//0or769Rf1xa8d1Ze+flwvvHABGQxKcZj2X3dQ1958i1pRnyaXpZfOLOnYuWWdHFnVqZEVnbu0ovNjK7pI4/nxZY1gw8fnVzS5UNfiSkvtVg6uXnmSqbz/gI78wKNKDr5OAze/VjdyKNl37yu0WjuITMTKsly58zp7cZZb0GmdODWiY8fHdPT4hJ58YUJ/9w/n9DefO6Xnj17ScqMj42fOmDYRzQ6HspRyit60CexgUlXHpi4QaV/DYUX0FSGTHnkRTwcPrEtf53iR40cKIRQwE+TFUgl5KpfLBKAqsryK7SnhvCVJRF/PGPBlL06xxXVuIdfXVrTCnruyhOM/M6HJsXMav3RGE9yKTo6f1/zshFbrdbXBx7FO52A402dyakLrjHII6BptPgQc1hb0QMdA0mwNy1MXZ9n2eQtgdDiotEkdbFwXOeuSp8C+kjr4D/ZnLhe5UWzavynCBpiTZJH53KUKXcnNdxUvcetjaTZV4D0swauZjgbmcvXOpOqb6apnsq3aWEM9bDlREtQmILMeatgBB3/N/nh57+ScQ9dz2ZODdJeAS5c94K53/JD+qX29vtXaod/4sz/XvQ89qHXFqrOftSyI6DI1uC2wm4N1HO42ga8sc8iECnhWrkL7MimOY914/UH1sb+WKgk2wfgRmN9LzmvdxrpcxmvnNnByzss5RzufjUwFllZnJer0fY9zruifsQYw+G6LowQkvlW0O2c1Kh5bb1Hgi+nBW8rYJ+I40ovPP6djx46psd6U90EJsiWGdnCai47aeFZxnIP3sjaa5SjanwDN4GtvX58i1j4/P48uf1mXLl0iCEod9lzf/7CwBo7z1OQ0t24XVK5UdNuttzJNroBcdZGLdqtdjLiC85XcKq1saY0b/RKBQgbK4JlfCDriPZdzhp5113fLzn2vzoTVHNWV2XNanhtX8IF+nuQ2kpyAJOecPIJjE8qe/MoX7QgFe6bkAvtrphRGOUswxTmv4qHMh9qMRA/G5wiUMQBE5ZTJ05IhiCkLz7NMJTaOGEKGjU5yzskpKKB8tskLpllfwz9HwWUTsCDPJp6Da4Lwnzl/SotTF4lkntaLz31bLz7zTZ184XGdO/mCpidHtbS0pBaOWxQSHOZ+NpNtXMdcpZ27dmtoeJPKOIYZyttYW8KAj+jMiaMIyVN67olv65nHv63nn39ap8+c1qXRcU3PzGodi1YiKju8eROO1X6uc6/X/v1XKWGTb6+v6vyZU3riO4/pc5//Ag7z5/X3f/9Zfevb39H07KwGh4e4Ar5eh647rKFN27W82tHJ06P69mMv6b/8xd/rj/74T/Wr//L39csf+2199OO/oU/8q9/T7/0vf6J/8+/+TH/yX/9Sf/WFr+mbL5zkKnBGR89P6XGuWr9hG8YXH9dnPvNN/dUnv6q/+buv6/NffEovvTSmvdv3qr+nH8oHraw0dXFkTE88+bw++8Wv60//09/q3/zxf9Ov/vb/rl/81T/Ux3/z3+pf/t5/0P/13z6vz7Ix2V9BePy50xqZXND0zKLq621BRk7xDgczhaYt3ltqNhvqtNtqtprUrXNYaqndblK3rnZjFdHqKklilbj2LMUOxfFc4awrgn8BJZBhF2I552Rl43PwQfgF1HWVmTHFSObqynspwPuAfIQg+WCKlGN4pEBZeUcO4xqhiIiXtgxt0oF9e3UNae++Pdq+bYs2DffBhwH1DFSJricqVSJ1muATvDJkrNVe09LChKaJmM9Pjmjy4mmNXTih8zjv544/p3PHntOF4y9o9MxRzY2e1fi5o5pic5mfPK8rjv7CzCgn+WnkvaNdVx/Uoz/xC6r0JmpBjy6Hi5z1Hbr+CNGqXnVZX4Zc58h1BzruO3iNfv43flOji2u66R0/pVte/krwayD6KfRw5DkUy9TmhuSq+x9RqMZqxwOq7toF7du05WhZrgwCBBytHG1NfUfKW8qpK/SY+eQgNz2plC9oH1mFBB6i3jmIvVHDdybnnOIgZWwUsvHUCmA53RwH6jzz+t6Q3FrhWMC5dAouKHMOd5k+mWTDPcwMBR+p806OlDtHv5IyayNRxbxiQGpf5MBlcM4m65xjeq+OfAEvihJFSUR/3jMnOa8UmcgB4iln9Eu9ijF80y4pM2SEzOSiQRH9xNDM5wync+BFlMmcc3KOOZk7Cl68KSCEG466V8KBsw3tHDCSKFKIvPrLkRLmDz5WFJVl63NekuMDDB8ieSocybNeBzyT+xhbEmEXPe3OBwVrF/SjLokiJcCOKceUPeWcsRFjkyRRmY25gl2MQqSQpCpbvzhRhfoajmoVR/zKBl4q9yhH9wK4J0FsYj3q5Wan23GqBa8+bGN/b782DQ5qy6ZhDRNJGh4e0tDmLRoa3Iwz31fgUq2WtAVnfXBwSJuGh+m7SYNDQxroH9DmzVu1Y+deJaWtuBlBPZWyrjlwrQ5de1A33nBYNx25UffceZde/vBDei0O+zve8Xbd/LJXqJ1F2lyLdPuNh/WJX/kVfeJf/Iq2RT6DAAAQAElEQVRuf+BBZLyjTdVIr37kEf3KRz6iX/qFn9PP/tRP6UMf+GDh1P/wO9+pH/rBH9QbX/1avf11b9YbcdwfuuMu3XPrbbqWwMqerTtUTnqRMWmwVtboqTNamZvX1Oi05iYXNTU2T7R9QhdPT+rsiRGc91H2kkvkYzp1YkInj8/oBOmlo1N6+oUx+q8AKyh4r/23vUx3/cjPqnTnB7X3Db+oi2GrvnppVf/2i2d0di4TMQIOuSr6hhAUwZcAnwRvuzhniA9FR/Jq42Cu1Btq43DE8MdSgCeBceLJheyKb/TBHK0uspxTH7yDJxG6Gtg2MzmXqoaD1tvbq97eHvUQleujPDTYr/4+q6uR92gQHg9ys7J96xbtJSi0H5t5w3XX6rabb9Tdd96sVz58j17zypfp0Te/Rj/4A2+C1j+gf/aj79HPfPh93HS8XT/ynkf1jre8Tm95wyv15te/Sq94+X162d03c5N6o24+fFC33XSDbr/5MDw/qMPXX6dd27fK7NEm5rzu2gPcvuzRNfv3aT9p39492n3VDu3cuVO7du0h7daunbu0e9cu7d29Q3v37qTfbgIn+3XjoQO6/vABouUDBD+aGt46rAM3HMBRaqvcX9b2W/dp6IadGrxhi/qu36S+azerurdH1X09Ku+qqbqjV8mWmnp2VlXeXlLYHKtvb03PjEn/eLpHY92yPLzFqshB8wz9F6UcuovHDgBmj5ocPjYduEPnZxp67oUT+tw/flV1nD+z7d0syLugUqlU8KLKTZX9+kQpjhW8F2aF5ORDkPG3y6movtZUnns5foIPjKedjp6UwXc7SNEkw008VNOfFsPLBCF3ooIWXhzJ6nlzjnpy+9gacmDRiinM5JzjTaySWvoX7eTW9/+VPDW0lcsVeHE1L4xDBgFSlNfr6/gAHVAAlkEFtjXs3befLjZYtGVUbeBje1+701ZPb4+GsB00YMvKCtAoRTfs/UrywRd0MvzMId60ZbOef+FF1XGUnWMNhgedrd25DfjObeRUM78rkrXbrXUZflRwziGC0dlZH5ADcRZYvFz+cu57bXTgA+myFhGyFsoc8y4YEimKYCzJY1ypYTT9+N74UAauMzKTZzBbcDPFKU5TGGiLxYlxRjQGZEW/FNgklFm8O+pZAXW0stgUOGkhmLmcN+LmMqI5F8m7wLpYi8sYablnKClKyINMeJOkooRNI07KcvxEMHWtsa6MqPny4gSGZA1HrK61lWnNTp3ThTMv6tyJ53T6pWc20otP69zRZ3Xx9DFdunBBczPTMsUo13rUP7xVW3bs0qYt29XXP6xSqUxbpuWFJS3Qb3Liki5evKRTp87r+LHzXGWe05PPnNATz57QRQxyVB1WHveq68pSXJUv98nz3kyDxqdW9CJjvvWtJ/Tlr3xL3/jWM3rmxVManV6QtVcHNmlwy04NbNmmgaFN2rplq4b7B9VptTQzNa3R8UmdPjeiZ59/SY89+Ywef+Y5XbD/SAUHNpVXDB0cdOlyxYqfy9rrynC8rrv6gG65/kbdS6T9gdvv0P1cjd53+52648gtuvHaQ9rBWrdt2qq+Sp+mpuaJnJzRP3zhn/Rf/+Iz+vf/8a/1b//kL/Sbv/8n+q0/+k/6zT/4j/qdf/Nn+j/+r09qfHpOIQrIUKYoiZUkiZI4UhyBSxSpDO0CeZRE9MnlA9xyUvCc/POgKCTKOTR1MviMXDgcWvs9WR+AGQf6ZUgVciTJAyegSILfGZuNQwYD8JIoUuQCq5dkRoR6a69Ve1HIipxzWucw0CLa02p3xYlA9qsJdBMCRhTCK4rjIpmD7gPVGDIzXN57BauQPZlazTU2xYZa9bXLaYl8WasLU1qeHdPi9KgWpi9pdvKCZiYuaHbsnGZxumdwzkdPPq9Tzz+mqlq6dPYF2a+4TI2ckes2oFem5cVpNeqLRL7Wkd8OxqglL6e069TJEt11x71FxD833TG9y8EJ3UuTml72jg+r2r9JV9/9sF71vg8VhxuzoZkdXpN+PfRjH5H9KkLqKxrgOj1PoQP0FgQwWuXwAGiCDWo6eAJNM3RazC/ZRPCHjI+MR12c6k7RbvXUOqFvmdI0hp7m/Eo5eAq4LucdXsc2JTbDeVbFe9EuCfaQnKKIsSGooLvN6XyBj81jeBkvVDw2Xy6axbTywVN2dmygfybnnLzN4Z0CcphiR6xPwN64XHJsbg5nLbf107fAg9z5IMnJK4hOErLkrZ66iDpPi83nDDb1NofIA+PMJplTmytHD6S+UlDkc9m8crFSHPxAm3NOeZ4Azcl+vI9UwLE32qy/925jbu8Zl7GmXC54xkmIu4o+zkuM8czt6ReFIEddYL2B8kZdpAAfffA41Q68SCEga5EiHwpYpTiWRH0SKc9iJUzgDFcX6BNJntZARn0UIln0yTbQGB0vJYnKOOclHPXosh3uIbrdUyupt6dHvThtlvr7+jTQ36fNONpDOONxuSbPGmvWl42sioPdj2PXT/+eak0VYJnNLQO30tMnB67laqLh/h4VjghR+LhnGKxzDZZinP0BbdmyRbuu2qWr9+/XgQPX6IbrDumWm27SXdi6lz/0sB4mavjqV7xSb3zD6/WWN79J78Th/uF3v1uveuNblfpElarXNbuv0k/8+If1oR/7Mf3Uh3+c/Ee53fph/ej7SUTc3/+ud+t973y33vuOd+o9jz6qt77udXrLq16h1zz4gB659wHt3HdQzmWKOMQdwy7n6Ij96a611bpmcdgvjo9rhgDKS1MN2e+rd5GvLVuGwX2rYuhpjleO3TG5tOhem8N1cI62RKur69iwJjTt0cDAgHbs2IbzuVvXHdynW45cp3vvuEUP3HeHHr7/br36FQ/q0be+Xm9/2xv0nne+WR/+4A/B16Be6ParH/8FfeQjP61/8Su/oF//tY/q1/7FL+p3fuNj+rWP/5I+/ss/S/oZ/cov/ZQ+9s//mT76Cx/WR37uQ/qln/lx/cxP/LA+9MF36cc/+B69/4ffofe++816x6Ov0Xvf+Ua9791v1Tve9mb9wFttvrfx/gP6wA+/G1q+Tz/3zz6oj/ziT+qXgfdrzP3bv/Er+i3S7/zWr+l3f/sT+oPf/TW9771vl/265z13364//l9/W//6Nz+m3/yXH9Fv/NpH9ImP/QIHqV/SvwC/j/zST3OA+ln91q//sn73X/+qfp+xf/i7v64/+r3f0P/6B7+hP/p9yr//G3rZfXepvrqqlz18vz784ffhZC1r066tesWH365HfvrtetVP/aDe8HPv0Zt+4Yf01o+8V49+/AN627/4Ub31Vz+ot//LH9ObP/Z+vfoXkI2fe6de/tOP6r73v0P3vPU9+sN/+69xHHfIfhe9w62Bcx7dTOW8lyfdcuthVWqJvKRBDqG7r9qlZ55+Hj3LOcyWhfqLSw1xqqQ/r8Zr+sqMEvrgnFNhMqlzFELwMh8rz3KGYgPQSWf9mMvRBgQ5+l75OOfk3PeS1WfIWG6FK4l35zb6WJVzG2W+5SlbnQe+5f9fyTn33aaM/ad/YFABOwOSuu322wodtYVk2H2LGOesJTNbyyjnHDRDR+i//8ABtfBrqLahEmDNqb3hhhsKkiwvLauOU25+4Y1HjqhSipXaviXJOToLCgCbjOlyfNquatiT5595lmATjjxzBnyTOImtiwK2zzl3eawrxliDc06Gn+FqvLW8hq54Q9w6WHLuykB7+97EzjnJPt6hoGvFJhh8+C5wI74PnncRheywgFT22ITWVjSwCCevvqGdGuZ6e/uem7Rt743ace1t2rprn9J2kwltXEdSd6OcMZqPjU+ztgQezgWRkYIkp+C87JSSF4KWQWSnPCCIUVU+kDB8YoyPEyW9A4orPTgza+o26+qsrwuqKHCNFeIyjkeDjT3T3MwUykr0EQZGwSsEAUs8XWVEM1O24QwjSGc2r44yIuqN9SXNM25i9CIR7vHid3wEftW+fm3etlNbd+zWMA5oT++QAhvSBm1SZQIF+mWZl0WDL1wY1ejYJFHoNa3ggC0trRDpndMyBnYdx67rI9WGtikNFU3MLurSxBwO6rJmFuuaWa5rnOvOkZEpzS4sq8G11q133qLXv+FV2rN3F45+P2mztnF692xAjVZHi1ypzHBlcokruZGpKS22GlrkkLHWbKnV7XD11lbuHeN6VIVOveWqhmo92sqV8AGiNkf27td9h2/WHQcO6i6ugF99xz265/BNuolI0s6BftXA1+OFLi0ssK7xwrF/4egZffmr31IMDS3Ku8JtQE4ENvhMGVFLO3A5DmmlUkmZC5IvIfi5sm5TaaepJl5/m+vLFEdL0M4HzwYSVC5FKqEIEfTtokQdFDdno0+Zv824LtEA55wcDgQzKYf4Kc5jliFkzON8AE5Z5UoNWWiqcNI9/KFjhmTllpDjHKU3nov3UpzI4zR4xjpPZwWZzERRrDhJFHH1HpUSOdrjKFEpKikpJ8qDk+hvMEMUFYevBvxeX11Wc71eyJ/96/5Vrk6Xlhdk/6HOHAezBeg4OzmlsXMnOdw9ozMvPq6Xnvq6Xnjsq3r2m/+oZ779JT35zS/q8W9+SS8+/W297JZDinG+lTW1hPPdbKzIZHVlcUbtVl058lwqlXXTbbepwVXC1fCxF952oW2GcclLVe278TZtIbq48+CtetNP/nPZ6V48ee5kfTLol8sr8yW9/p//lnbeeguw15UZ3dJMFKAUNObTantV9hwgyt+n3Hnm9/A1VQ6v1ojEp2mbulx0lX055nA4mVmcCkhUJRwUPIdF+BO8jPegwhR5kaxMrZzL4XMkCM8Y8AQOlXwCyfjkNtq8U8BGJLmYt0ubisc5+sCftBtMzZmzi9bnJClyBtfJ0dM5Jwceucsw6IF2s4uUmZWeysEjINNGI7rLDmWGm0ceGKg8eMkBg/lyw4HXOGF8AE952g2eZI6Us7oQyyG/tDCOzoxjuJx3khw/fFP24J7nvniHMMoptXPJ6sXj6EMm50Ry0MAV65QcZeZ2XkzPvMwfe3kXFDY6K8KRi5DtAD7BSaItjp1iD12iRGLuAPwAnZI4yOQ+joJ8CCrGhEgR5TiKaItAL1HqRYoVkCEfGBPHilhnxASAUmx1EbhI4qyoUuJVThLFSaJSqVSkMk52zLhSKVGZZHjmyGAN/Huqiczx7qlUVCpXlGNroopXEkUyp7GnUlVPraoatq1mv8qQxDg0JVWAnQAzMHccxfLOFXawxlzVnn6p49UXlzXU06NBnIQdO7Zr29Yt2rNrJ9HTvdpH1PbAgf3ajeN98OC1uhbH/frDN+jWW4/o1ttuKX495sEH7tf+628WZ2ZVWefwQJ+2WmCE28xtRNG2Aq9muFV7tMQ2ObMYwCNVUi5L4GP2rcq+1tc3pO3brtLP/vzP6b//5Z/rz/7zn+i//fl/0u/8zm/qD//gd/WXf/Hn+s//+U/1J//nv9f/9m//QH/8x3+oj5QLcAAAEABJREFUf/NHv6s/+P3fxlH9V/rXv/MJ/d7v/oY+9tFf0M/87If1nve8S4/i9MbcfJSwY7fffpOuP7hf1+y7Snt3bdaubZugXVnbtw9r147N2rl9s67aMaQdvO8wvDdt0lbWMNA7oAH2gl5o21OtyfhWwebk2BehMRn2tMENbmHXsdEph9gM+91mL1pfWVVrbV1N9qROu6GO7dtNbEuno8RLickHqQbcgd4+bebwtXXzsLYQSd+6aRAcN3Po2aHbjhzUkeuv0U7wHB7o0UBvD4eqPvX1lFStxCqXYjksjEdeuhbxrMXcpgwq8UERNC7RHkVOiLYyw49+HrlAKaQYxSpJQp7W1VU7ypRjUNJIinor6h3u1a03H9EWAl0Rsi/nsTViPm9GRx6gTz31gn7hI7+u/+V/+1P498v6xje+ob/960+qjCya7IXgtYpn7RQrYzrnHDKQk5yszaHh4snJHbLqfZDoEyHHzrmiH1/y1uaYV47VSmRyzhXJxjjanNt4Bzk5Cbsmiq7AmanlnCsStdRZDcmQosI5x/f/9yc3I3e52XlPQGhRxusEPK89dC2RZm6BLvcJ6MJu9GcLB18mAgcb6HC+a8jYNnshbeDFsmW33WfOnFHHZAN4LW6/DcatHBzN3tC5+DjnCvwz5M9SgZOTpqen9OzTz8no0Gzib0Ih8w+iKCrGbXxBc+/o4wmi9qq3v4q/UCrg5cCz+VZWVmQULiqdMwRhy+VF6fse5xzEpZ0o08rSvIzR6406C2ipjbCbArRwdlIcOSOSIRogiuUFQYDV7TSKeYY3b1c/gl0peSUhx7BJnda69ZCA79kMvIvkwkaSj6UoYSExyHqBhbK0w0bcVobD0G7XJRNyJwXvlVLXbSyru76oTnNR3RZl+nRwKJqrS2qjmEUf6rqdVXVaa2ouLwIvVQtl3osDHILXCs5Ml3nMuUyhScr9W4YDbWvK7J2NNIPwzhlGTs7FCmwEIZIynITG+rLmpse4GryokXOnNHHpghbmZ9XGQEQ+qNbbq1KlphKK45OAoYdhwCxhLcq8h5ADM1cpjqGRx4Fvqw0NlxbniApPyFO/DePdU6toeWFWl0bO6dzZM5rF8VrFMZtbWNJLx0/rz//y7/WdJ1/Q1u07io1idXkOB2tWMbhWcJqybi77/bNN27br2utvgA8BJ0JqsMZ6t6u1dksrCOjc6prW4U/GhiXwTuNIGQYkqZTYUPrZQHbqyKFrcOQO69GHX6YPvf41+th7f0if+OD79C/e/1795gd/VL/x/vfrY+97j376HW/Tz7z7B9UblRSIBPfEZXlolmJUc3iQM4+V15eXJObO4YMZzt6+AfUPbVHf4LAGuOapsFnGSYROOdaQar3Z4ZahoeX5ZTXWGoqQmwjHt8ymkIRYIYqUlGPFXnJmJCOvEFcVlRKF4JRi4IsIpQ8Y8gZilcmeLrgF5+WRixy+tDtdtcC1iQFeJLqxstzQKmGktXqz+AcyC4urmuNgs7C4ogX4sEhaW1ulz4qWkLWVpSW1uN5bW6vD044arba6rFvw3+RL0B7mK0XeWu119KwtB86Zy3F0ctbLS4gK2RE4xaVYSRLjFJQUY+RLGPXEdxXlLT369lfLZ6saOf2iRk+/pBEi3+dPPquLp57ThZee0hmi4GePPqGLJ58r2lfmiJzPjHG7MkokfRJaTkjcUu3hWnUJ2dmyaUBbtm2WGa2UDSZHBzIOJym0yKFfjYPj4RtvVQrNCl6Sm6FLkaUujnvfjn362H/6O+09coMyDm4ZvM4xSJ28pDve/Uvq33dIXTZZowMaoC5t6tks9W1VhpNupAnIPiySESXHYc6hSJ6DJn0zSfYPfJQHdDpn7W1qcshJolTQVo6SYxQZAzOSz7xcLuXO2qQQAr2cAjLepSTsko3IKXed1WSyxznHIMnnTplL8Y0ycHbFNLlS5VitlDYPn3IbwJdzTs453nLZtyhn4F70hdEZ7wwp2j0yUa0Exciu9QNcgZMDnrB7OfTN4IMYD9Hp4piVtftMAXzABDhBvCn4/LKc5fTLqc9IOWUZWHnmDVHgxVHn5H0kF0lVdMV5Lyrk6eMpe08/yhFy571Tp817nitBjzb0S+ra6l0OHgKeDffkTiF44Ig8ADLIoYfeBbFM2kWdI3fkQRHrTkol+RAUSM5R9uJxiuKSgvfA94q820jgSpUc+iGIGLlY5SDmixSAFRJybiwZgTMVVMLexqw5ob/lJnfOeWA6CbmIYvpgQ5IQ5JxTBPA4jtG3RFGUKKMboqNSuYSDVlYZuwgqtPnC3larVeYpq1qukJdkdqxGXRVHsMyYijno1bICtljgHoKYJ1VcTgRo1kdFJuDxztxrlD/3xAoOYU0ptjuXZ12xIuNDxNrArYY9G7t4Bj2qa2VhBtlxjA/YnHXGdKVc6FJQiufXIXraaHXZ+3IO73Uiuf9GH//or+lTn/qiltZaWuOGebXZ1a1336/1BoEvX5KLSipX+1Wq9avaO6xyuUcx+A8ObVb/8DYNDG/V4NbtGty8Vb0cNvqGBmW2u4pjHeNQl8o1xUkZvCvYP+QkzUHJyTkSa3TIfJcgUobOJfAqgv7eR+Dr5aMyY6EFfTPR30X2ja6brgmW2eIyxdCgRIpCkMmG2Zoc+xFcUBxi+GvrZwx602Euc6QyNMdxQCx4ylIzdCtKInWhs/NODrkNBhOeWZ75oI7zatN3dbWh0UtTBI+mNHJpWkdPXtDjTx3Vpz//NX2K9Dt/+O90/MRpbHoq55y+/7G3U6fO6MLFi+wFHdV6etQ/OKBhDiWspuhvQ6aXW/rG6WX1cRDw4BOY21uSl8j5koOSnm/POh1phX3bbGgw2aCPtTnHjHzE462/vVPeyGxGXsicu9zJcvSYWnnKzl2utwpSLptVfKt4TIcAW9jTouL7vr5/pHO8ATej85ZtW7S+3tTS0iJzgFWeY9IyLS4sste0JOsryda9lb41dIZX2czWZPwuc9C0X8mwvafFnmr8G4SOEXyamcXnQTeccwVcMgX46Z03MIqgz+zUHLlTpRYR/K3Rr6so9vC/qxJGJEQbfXPsrg1qgW8XJ97KIIJ8duVDUKVSUdEzZxGWig5XvnIBOLvyJhvofUAhEcb/ob+TrFGSc65IORN32TRz+jnnVIoranENvr40pjMvfFEnnvkHnX7hSzp/9Ks6/cwXNXHhJZR+Rev1Ba2vLajBlXYHx7RFubk2q8bqrJqU1+vztC3Qdw0HeRVjboaiow3igLB4ODnZ72TnFvkiCkqoUx4HJVCOiHhGOKcJm3kJ3CrOawil3ZrUtLM2pB3lzdrdv10H9l6N4SwDjPXYmulrlLAZbBNDF5UV85hIiDV73mEYhjw1rfTUBSnAFKagPQONttbrKzi1M1qam9HM1IQWZieLKPfK4oKKgwp4eYy1GaHBzWakNmNgI4AxHnq2OBRkHEJWiTxePHNUI2dPcG21oARjUE5ixd5RjpgPXECySUR6YWlV33n8WX3ms5/XRZx7x2ab4ag6hBkZIEpTISpT0RrO3sT4iGwzLpmBZ2P2OJE5m7b96b3VtTXNLs5qYm5Kk/Pgv7KoMa5bXhoZ0dNnTukrTz+rLz/7rJ44dVbHxqd1YXZZCzhTOcJe7e/V5q2btB/n7Mb9V+uBI4f1ssPXK6wGNaa7ak42tD5RL1JzZl3N+YaylaY6wA9c93iEN2XdLejXrC/D/xWtISstDkvt5ors99lPnDiLM7umsbEJlXH2BzDmFQxgtVqCJgF+etYm2R93b+OAp9CnjSx0OGAJWXHqqBRJZRSsud5QXy3RI1yP/vCjr9eN11yltdV5LS/NkRaZe5nbhWU2hVYheyE4leKgGnP19pQ1yHr7+3qhbU2DA/1cwfaqWu1RtadHNavnUFWtVNXTU5MPkWI2Y0tRFBfvcgHuSAiuykY/rqgqlaTYTPuAUa2VVSnHsnVWqxWVMPZWLrHeEJfkvFcRbWdNDQ7ATQ695vx22SRbrK1Vr6sLXRvQs2H/OVB9iQ14WkuzE5qduKhZ5GBu4oImL57S5NljhVN+/uQzunD8ednvi6/MT+iS/U742ClNjZ3V1PgZTYyc0uiFk5qeuqjDN1wnk69Wp6mMaG2ujPWklNGi4NVsrHHtd7sKXcrTjVsu6HDNHffrAFd5bQ5TWcoY2to47Qdf/37d/Jb3qo4M9h26Ww/85McUVXuVo4O2adAVYtnHCVWVfTVTp3X0MZcvcLE6658hz3QQlaRcLvcSfVps5uZgO97sswFHwhcFz1wBmyYGOdMJW4/pOe+5cquWPTnvbXAy+B5d7AI7cvAX+HY4l3MqkniAB7aiG8kJCyIrx9CHXhJzWJ6zBiaXs3fKAXgpcGXj2ZScc4zzcp7EWKgGRplSa2eU4ZRTk+aRkhCo6ZKcHDImMcYxMzjzkZzNInrnlEl8eGFmegLPG4JU5FZP7hjrgeNIPohODrTAwAnIBjtSBE4R45znnS7OOQU6e1LwHij0l6hz0Bo6Y58CfbzBtj7IRQiJHO8bqasYHoTg5JgzoK8e+N57hSgoUI5DEJjI+1iiVCpHCs7T5hUBL/cR9EnE2VP2GH2co4RNsIilB5ZzVLBQz7jccuo8dQ6ae++ASv9IyrCTqL1KzBm8l3NOkQ8yfaNIp1ye/gk66nizfwcUeSkE+kVBBX1CUSEXugqeckHfTKIIQOrBH9sAIMpe376wrPNLucrYgOA99i1Whc28t29Amzdt0bbt29lvm+wvM1on4uvlCtszODysLVu2aROR0y3cou7YsUs7d+3Wth1Xafv2nVridvT86Ljws/Vf//yvNDoxKUyG1tZbmpqelf3bmtGxaY1j3y+OjMr+vZDVT0zO6OgLRzU2Pa3jp07r2LETOnf+gi5x8zo+NavZ+SUtEmxotFJuQKVm16ubgpUvq1TuUbV3UKVan8q9AyrjfFco9/YPqtLTK7HuOKkoxGW1CfI0iFZ3sQl2WG8T4MihnYcGljoEJzppKqNTlzxFqHNnMiYCaB21sCs2tovBMF1PyVvtNtQJ0K+Kja4iJ0EZcLvsXQFGVTgQJRwGmgQOlrg1npye1+mzF/XtJ57TZ7/wVf3Zf/2kfvcP/3d99BO/o498/Df00V/9TdJv69d/6w/1h3/87/Vf/uKT+u9/+bf6/Bf+ETo25OMgjI5MppxzssdwqdVq6mNvqDJXcdvCuj24h2D9nQ1RBzlc5HATITfBS4E8Yq/21gVhydEmusjT5iwB39Znc1myub6XXFHMWb0VnNt4d24jtzqQlOz9+6qKdzk553TlcTapvVDn3OV6sivVomzNG+l/eBFmpag+cuQI/lFdbRxiw90OVkmSyBzl1dVVOWcanePzdbV161ZV2PeccwoRgTX01qA2CFY559hXewudEIS4+sABDW/frNvvvE0mM0aHPM8Lm54hHx5CJkmsnbt26Aff+XYtL6+pb1NJURXdpr3cG2vH1eBQhNIAABAASURBVH06eGS74tjLBQdYr2qtZNRWyn4Sl4IiZKVUiYDblocfPoRQIO0ciEOJKxMbk5xzuvJYvSGWsQgPwhELutK2kTuZM23tgKGcysaY0FQqverv3aKe6rB6KFdKNdXKfaqVelVOqtQP0j6k/p5BDXIC3ty3VUO9mzU8sE1DfVtIW7V5aLu2kLYN79TWoR3aummXtgzulL2X4pIyNmFL/Sjlvi27dfWWfbpm814d2LxHO4B1aHi3LF03tFeHBvbouoHdura2XVdXtmhvMqTd0YA2hapmRqZ19c6rZYrNUiU2pIyQRJbmlKUQSiolJZWjMsLuldMpw1HNuVJPs3aBRw4uprQpY3K2JecZ6jCUTgo+SD4T1FbazZRjDLo4IHagWFyY1OTEiC4Rbbh0/qymJzByOJQJEZstW3Zo16592rZzrwaHtqha7YOZkVLGC4J3cT4zyjkGwYGTc06euZzzCFRbSyvLmpmb0/TsjCanJjUG7NHJcY2MT2iKk9o8bctLi6oTUWeokijC2JTU19+nnr6aKtWSkjhWFLwCiW+Z0UqqVQVS3FtTGicaxTifGJ/Ut7mS+fQTz+ov/+lb+q9f+Cf96T98Sf/li1/Vp7/ztL7+0kmdwICPL69qifvptbZQIK+0GZTXnbLFXOuT6zjXXquTTa2O1rU2tqJsYV3rGPbVi2fVk9XlcYiXpi8pIU549KXjOHiXtGlzPzRpqF5f1tzstNaIsqZZUwlKmkSJCoe0p8Ka+tVHNKVcTmSRagdPBN3W1+taXV3Sgat36L67rteb3vCg7r//VvUyZhNXi0MDwxoa2Kwd23droHdAtUpZJZQqoHTBe8kFeZQvYPAgoXJkwrGDO58CvqNcG8k2aNgm56Rg/UOQYwPGPkJjQesEnKuKoXluHZGlLqER47cDinNSyg1RShTYRIuJineP0xVCxLiSorgkD68iEInIvfMKwSnmnYI89PBeDO0qYw6TnxRZ7iBzTYyUpRay2eYA01pbVouDXXN9lYPukuoc7hYnR7U8Naq1+UmtERmrL01r7PxRzY6e0sUTL2iMw9+5k89p5NwxTSDTk6NnNWt/hWXykvqqZeUcdjtE/rus44r83n33HchgXSmH4S6ynNrmx93/3fc8iCwOKUbvD9z1kGo9feCdKYNnRcozFoK2YehyxvQfukNv/NgfqeHjop9wSk1ejZb55b45Y3PWrWhIKZs3zFPGe1GH3hpzMsYVYwVsUrcb6BOUw4+cdyd+YEYuNnTKGfbCkzvmiOFnxwd1gQly+m7iPac9z4BAmYaNj8fGRIFyKk+bGO8UwWgHPYDvJPsTcd0WdSyX6QVLhSGSgOMcHUR3cPbysvocW8QsygNyZzBxaES/nP4e5uf05ZWqjbGGggfoxhsgkBH5SEbjHNpmBkP2GAIZKORMk8sHpzoHVskp+MC3E93lnBcf+hmK9HVA9tSRZ9DfBy9DteM6skOL5PiRvvflxEjmTwsYmSupRXQ8UpAHDo2Ms7KliLpYznkFkvNOlmL6xcF6Sk5iulgefDN46HNwd76od2EjD97L21i38a7LvGKo5ILsyVE6T7v3iaI4k0tSOQ+mwOMj73kxqIzNcPJyiOGBGdA9R70DiLcceM57ed4jblkS56En8FityUdmNGKcwYtcRG2Gg+WEj8poOAtc55w8cu6B7WOvUhyrZA4ajun23btkDnUP5Z6+AVXMgRsY0CA3ftWeHvSoF1vYqzIH/XK1KrvZrHLwj6OYdZV077336qGHHtarX/NaveMd79TbHn2b3vr2d+itb3uH3vSWR/Xq179eb3jzW/XoO96t+x94hV75qjfowYdfpRtvvk0HDl2vqw8c0vZdezSMQ1/Fac4gztTElJZx+M9fvKBzFy/q1NmzOndhRCdOndOlS+MaGxvXxNS05uYW6VfXElHXJg7w5OgFLVhAilvZroTTDy1Yv607h44E39E1r3bmyDfaU/bYLjLbRZ/NluTol2Mv8CFWhuz7uKQYW+R4lyI5H2nzli3as2e/Hnv8Of3jl7+pGW4f/+Wv/55+8qd/WR/40M/px//Zz+sXPvJx/dbv/KH+9D/+V/3jV76m0+fOawGnrEl0Pwe3ALxSuYYNLysyf4GyDwk2OlNmOLvAXJ6erkhwUiGOFILk4awj0SCz3Y6CtTsKdEEGcvhNR/q4yEvIR+6sB8lJOevK2QfEAJO9DHtIkVcaDVaeU7bCRl/JMyangs/ljBIfV8wFVNp55ePkim9AkH/fZ6OatVkd46wDOFk1QKyySAarKPBlbVemu+nWW3TxwkVqxZpjxTi7lWoFetg6rc5oE9Rlv9u1+ypNEZy0zra2ZqOplMNQHwcT05cuQUjb7z1Dq/A26i3p+ptu1KZNm5VAwBhjEEXoSNVr3/UDOnDjJtn/tfGlf/ySNu/qk2PvzrHzB27aih/bUYjM9mRy3imQMnTaR7k88HsGSqr2xdq8o0e79vfpxru26e6XXyufovTiMUNLBgE3luqcLdsIv/FubYKozjk55xQhARGKbMmUMPDu3EabwbIknpSNutVaU391QEP923Get2rTwHYN9m3WAGmof5uG+7doy8BODfVsUV91UFVOsZWopmqoKMZgVJOaSr6iciAPVSWurCiLZYbGoURX5pIcC5LQOBKGGmLnnIAiDGhGnnLyzloNpUTwOqSQdpUSuUtR2ka7qbX2mtZxwmYn53DetxSnpwz6OBMSyJCSt7tNnMB1nIwWtJJs3cIwQikF1h+FSJn15SsjGX27nLAdaOWZqXemK0pgY8SGnJOEcHsb7x3gcoxrR3lnXfWleZyRS5q8dEYzk+e1OD+uTnsdxzrRAFHZnXuuwnhdrf0HrtHOfXtlhnQLV/V9/TXVekqqmEOMIalWq6r19qpEZMOumiq8RxhfO/FzbhAzqkmEe73Rkv0r8qWVNS1iKKbm5zWHU75GpLPBxlm3PtCyjXHoIGAtc4DYvNvQqUudQsYVcEcZkScFqa1MLSe1fNAMMI7j0H/z+Cn9HSf+T37zMf31t76lT+GAf/75Y/rW6Qt65tKkjhIBOUfEe4Krr5X1TI1GptXljhanWlpfkLprNU2dW9XCxWW15lIN1zbrtoPX6qpNm1RhngRDEhFhaOFUqz6q+tyIlmdGVZ+5pMbSLMZ5XKPnzxQHl3nW12TNzVYXsUkVc4ipoIwlokF9/VVVOJnCEEWXHa8o5LIr9cwOUjh+OWv2xjOXwfeuLCrcbDbJ2+oiV136WEqRNcHfnI3SQW0bExgXxzHgY5q8PEY/xtCHqCxBM5PrFrgJ+RGPZ22OMS44Oco+KimKy8iKt1bZxpERIW6z9o7JNTwBqgzHFD3MacuQ4Ry+2W2EC5L3EYfbikrISJwkGJ5EMcYnAhdLAb0Wcxa/hpK11MEZTjFcHQyclZt2jUpqtBtqkjKbm8hSF4e5VV9VF6PXWFrQ0uyYljgEzSLHkxdOaPTsSxo784LGz5HOvqhxHPLJkVOyv4QyN34OHo1oZXEKJ35B7caqNm8e0jYiD13mSDDY119/Pbh0JKMn68mgc44cGn070MuXqrrq6kPoxrWFHqf0y9BHPuqy2Rqtcl5Sed383p/XHY/+kIxvgJY9kEkZayjtvkn7Hn4t1725Ujasyt4bpK17lTtnLLKuRTLYoKHU5AGYgmapz5SnuTqZ4FFe4JoDOBf8MuI7L3sHlCyJLpbnHCRokD1dKnL6OeAVnXC+HDKzUG9xe9egykl8igSAQrYYkzEHrp48Zcc6HePsPQUfo5mUyzknu9lw4OKcjbQ60ZTzZR8As0G7SPJJTN9IzjlrILEGvm2UqMqQl3IScSBIlRVrlAKbj5UpWZcNXC6PKfCycjFVgqlAGOWZI0jeyTlH2VDJ4FdXjjqISL9MIXisSsZrbh1kmBTt2ni89/TfSAxQVuhmzjjaHUOcY++Qgm2gclQAx5rI4iSRyX3ExhuZ0wKd6CBv89Ong05lyJLVibGwWC4NG8loRZ14IvbGnH7eGR6OuYOCDyoeprR6472Bh1ySC9jNoDZ2M7sshK7o5+QZh2jLot05/fCd1Yt98iFiOJ0kOcbYfGZrAjq7a9dunOdhNbHV1sMxSeS9YtbkAJaxF3WxSV10tY29Wl5aUkpwZqCnpsHBHt1x603cJJ/FTp7SKjeVdstUX15UfWUJW7zAjd2i1utrvK8SxFhViCNlwIt8UJm9pX9gSP39AxoeHtaOnTu1Z98+XX31AR08eFA33nJE9zzwkO5/+BHdfd8DevCBB/XQg7zf/6Buu/Ne3XzHPTqCY37D4Zt1w+Ej7G0HtXvvNdqHPkdJWTHBjCoBtK3bdmnL1u0yOg4MD2nbjr3qG9iEE79dg8ObOYgPY7/7FJfNjveqzGE8uFg5h8sOSpllTl30YRHHfZag0tTsvJbY83Ikqk2o/vf+4N/pP/35J/XpL3xRzxKRX16pQ+dIVeBs2rxFg1s2qX9gQL09vTJeZEL25aScJLJMykhCrhxVGXMZLyvgE+CDrOFysjWIcQ6ewmIbrQIUfLOx4nGUe+A74GRtKADw7c3xmpPInXisjLYj9x14Ivhu8DcSzcqZGttEMaecZWlBQytbovryJwemSAVQeub2IgbrCk4FTJppUY6dYaqinS/6W08r/c+TjRVr6u/r1/79e3T+3Flec5VKpcJmrxPcsWBuBZ/l9ttv1Z133KmAHt51z93af/XV0L2HpTlFwWv7jm16zetfqwceeIDyVg7fTeB4nWe/+dN/8+/02BOfU1xxGtzcIweSW3ZUtfWqmnyUqdwvVfsi2Z/da6131VrJuNHtaOzsAvuX06WTdZ1+aRrcpC5y4+S1ttJSuVRRYy3V4kxdQ5tq6E+miZG6psaW6CEWz+LIio9zDqK5omxfzjnerWTJyCeYmbGBZNRbm5NtysF7FumLuhBCkXvqcoSl0Vzj+n6Jjb8r23xyHJ8i5blyDJUpeIbQZdR3cIY7bNoZm3dKOTDeFL7YOHnvWhtjUtpzhCa1BFAHeoWxQpJTNtYufWwOEFXhWLPxOuBH3VwR/cV7hkB18q7qRBXXUhwDnI+U6NnS/IxqPigA04xokRhjcwh8nJxy3rtETFs45G0cixSh6gK/C+EFWSMcJBN8QIiupA3apRg1hwJ6s8hUOQQlcoEoQwk6llTBqasQPajWKqpxYisnJVURrBAchqujVquu+uqcFmfHNX3pokbOnNbpU8d15hROydQ0zG2od7BPe/ZfoxtuPKJb77hVt9x5K8bpWm3btk29nOpKGKYE4a31VNQ/0KteUj9Oeu/QkHqG+hCyGkJYVqVWVVIuKUbZQxRLIShn7ZZnFtoCpwCdqsAymHE5UrlWlv1r/sGBfg2Bx8BgTb2DVVV6qsCtqobD3zvQo4i5HePq8GkKx/309IQeO31KX3zmOX3qsaf037/+mP7TP35d//krX6f8bX0Jx/vJs5c0sriu6UaupVaE8lTKKDvjAAAQAElEQVRBZYsai7GGwrC6C7kWLyxq9uws+ZJUj7W6EGl9PlfcjeWaLfWU+9SHcYrzZeSgK8+G1GFjWV9e1vzsrBaI6Fta5EQ8OzWlqfFxNpJFxKUtsXoGKIF+A/2DGsKR7xvqV6lWBg82RjamzPgLTzMBGx47eTbxSAE98si7o90DJ+NA0sFxs7LVpchxG6e0jePaoU3eK/iICHtFJfCNcGxiHKocYWrhsK/btab1x4EWPMkkpEqyPAqxTPdAQ8UBh/YoiuTBwWQ5B4cMHUnRuRSZbQHHTvnCMSgS/cU8OXgG+OuB58gNbhwlikjBx4p8ogIm8Gy+OA68gwi6kKFTKeto4wi3LerNgTZjbaYzXXSssbamNaLgq6uL3BDMcYCc1cr8rJZmJjQ/eU6zY6c1dvqoRu33wU88pkunntE0dbNT57U0d0nzE+c1cfEEh86L8Iwxc5MYuWW1sDVdDp4d9NIOzw+87GWy9VoynDIORI4NJ0fvMWTwNVM3Kumhh1+tvr4BdbEBOXYhQy474D58wx26583vUH2tAS3LOvLOX9B9b3ufmtihnHWmbMAZNHTQKi/164Y3/LDwJpQBv2305KYsQ4fkoYvR1TJSjixYUlHnJMtdwB7mcvTNNgbA0EBLXqzBYdu8Iq3miSa4Wu9iAx1jHHWSwZByspR5u/TN4IujwtZKRhfgKCenk7XbOknUyDnqSCY/4snl5LxX6nKlKavDCbF3hxzl4E4XPo7EnPIcPCQXeA9BObDFk/HeMh0AjkOeZPU21srgYbIjcgeeuYIy5vTB8w2eVke/DAcwwml33sk5r7zrFUeSk+SAazCNX84qdOVx8iHIu1gOuTVH1bo61gBkWWQ8hByqOTmb1XlyJ3tCUZacsxaowHjZA4AoSZB5Jy+eDYIqs/7MJfIcEBlrdJSdc/KM8SHIh6BASo3WrD8Xq6Zvmqag32WbyKhx0NlLjJFjnTYLeYpdcN7JcQgIsac2pW9Ol0yON0pyLgDDKTiviHmiJFIZmRvidq1W7lHwvthbSiX0lfYMufUhaHVpSadPnNCZk8c1MX5JWzYP68d/7AP62Z/+kP75R35Gb3zTa9TF8V6eZ7+ZmdTczJjmpsdxQEboP0Kg55JmJi5qZnxUy9xYLc0RZeYWax5bPk//5YVZLS/Oacna2FNXluY0NzuhS+dPUzetTnETtqQu9sD2eLPFEbz2zsmHSAn7Q4gT9XNrWiknCkmibbv3qn9wSHFcYo0VJVFJGTJUrpQ0QOBoeGhAZpsH+oe1bftO7aL/7t37ZVHzPfsPaP+BQ7r24CFdd8PhYn+84YYjuvnGW3TLTbfpllvu0K2336lb77hb9+Hs268vDkOT/sF+9fb3qLDDyH/sEuXIkqC/eFL46Iz5ucAkk5yUof90knNOsFzewdOsqwhemFzE7OuiTpcfrwAP4b91lpNzToF27x2wHDCcUuZYXGtR76hL5STG5GIU7UxOTZ7mYijtkkdm1rmBtpcMucwL2LmsnMkVP7l4+Mp5yzMBx1LOOsj5zq25GGfvJCrs1WA5BwwSXb77Mdjfffn/UwAUuKSy/xCmyp5aKZdVgudN9mODU+fA07a9Dgf7iSee0lNPPyXzM774xS/pP/zx/6E2+22AH1Y3Njamv/3k36qCHNz3srvVP4DTW19XrS/R6lpdca2p2kCm/i2eg1dVSTVo+84qAd5YIS9pfrou1FP15aZWF5vqNp2u2r5fb3j964h0D2p9raMGwQxbUhx78IwJcq4oQdf27t2j9kqVYBDO+Pl5nT0xUfDE+l5OjtxB3LxIvBQfeEK+UX+FjkbYDAUVDOnSgRG68lib6GiECyYYCFS9uaxu2lTKZptZfxIvyjEcGQ5zAwHIURHR12NUM1JOooMcTorYEFMiZjkbtiUpVU7foo9sJmaH43al7IAdCmHPlBfSkhUMNCejA5z1tIUz3SS1tM77KlHqFnO1cZRzNtYyG2U6t6x927YX43Lg5sBJqTfiZwhvbmtH8B0pBMmBj7c10y8HRsZa5TL54JQgLElSUbXcpx4MXZL0qEQqVxIlcaBcwlAE+kXyOKw2l1CiDps2U6rTydXtMAObSmabnIJyZvTBMy5SkiQYGSIGeUtrRAcvnjmjYy88qxeff0bHXjqKERxXE+PVMzCgXfv3as/+q7UTYdi+Y4d6MEZR5NVAgJuNtlpElZvwoo3Tt4bz08WBcMzVzVJl0IgibMvAJ1faTjlZdrTKSX5laVXLS3UtseHPzixodnZBC4vLsgh4m0h3SpQwd77A22gXe8rwKIe2jnIJGlVIPeaA91ZV7etRVKmpQaRthqjnS2MT+trx0/rcMy/geD+jv/vOc/rcs8f15aOn9ezYtF6cnNU5i3IvNbTYdFptsnEsCyUpq47jPXFmBWcs6NKxac2eX1W0Wla62FJjekX1yUX1IjOVzBFxc4rismoV5se45xzAGnXWNTtN5HsBGJOaGr2kCa4lJ8cuanZyUgvTMyrFibYSPent7+NmoEcD/f3q43DRw0HG+FwuBfoEBYOZC1rmpIxofINURzfayGpXUEUxm4uDUily1IEPjWYDI9IkQtuS8wH8SjKn1hzdKILvyF7MmHJcYmwk5yTjaYTsOWieoVcZcmkpQmZMTsnkkc9AIZMTIm291EWnUoTOwRMQgs8tpRiwDD1NoVHa7aiLLHXRG+eDPP28y5WbXgMkl6cOBMAf1oKH42QfkM9ENMj5WDmybX+VQUFKgpfh1IHOHXPwmaPFfF1gdZirzfrbHIjWuH2Ym4TuF85qfvxiEc1enh3VAg724tQ5rS+MawpHe/z08xo79axGjj+tyQtHNX7xGNHxFzR27llNnHtJsyOnuf05qfnJi1qcG9fy8ozWVue1bduwdu7ariZGvMtaM2Q9hQ5t3vdctUcvf+UrVW/UkfVV3XTjTfTdpRRadeFRF9wz9MP1DOvuRz+sq2+6Ez1qStXtuv9n/0DD1xxWRuRQBU2gFfyHCPruk1tdri66Xd73MkXbbpCcU2b6ERJ14xpDPY5Xqo6P1FIsyKMSjlJmdgjO5QZDV55MyiKVPTDEA6w0ZwzvaWFDU8mJxxChUKyVOvhC5eUPbUVTwAQjlawzxclyec4qAE+eUaKXBPwEWUjkwJG5ycWTdh0mMJZM9uBrAd553u3jdLkbWaCM3IIfS7Hucs7JfgLrdc7Lk3IDQJ4CLw5B1u5sDMnWbwNtxQ68AnUZtElJ4lqXKvrnJKbi27DMXWA66y0JGS5gkYvHOSfPmmy1Nm2WbjjANqfsycUQoHQlEWUWNHQSshwUAiV0yznyPJcDB8PPUgYdUHy6b1DPBy/RH1OvCOcx7XghSsxNPes0vG1+UBaVNrSgRQZ/I/CLQqDeyTlf1LucHJ2s1XpUSmJt3rJZZZyWuBTLQxMHMOcCfMoJnPSof2hY1d5+Cb1E3LS0sqrZ+WXNzMyRFjW/uKbZ5RVNzy9y/b6gSYI3s7TN42zPzMxofmERO7+giYkJTU6Oaw4nehFnepYD8nkOxmMXz2js4lmNnD2psZGzWp6bU8lJI6dPFNHwsZGTONonNX7prKbGLtLnnGamRjU1dUlzOPJLcxM482OamhjhED2uLgdmtkjZrWGnOEB3sNlebbPRi9NqcbvV4KZsnVQnWd5YX6O+gXO0inO0QhR/HV1e4fp/TW2DwYG/2axTbtHWhDZdxVHAXifQO5eUq+Ab/HTwSi6Hz15BDpoHQVI57+VYl/W1Ed5FEu8Be++cV4Z8RElQXPKKIhJ8D97LHhuXK0cWc75FXycrIEIS8pIjPxmyYHBxBaxJ9oVoSXTNEBgnj02w8c6GyDq025lKpbLiOJJzTjkDLEkMAhivAqwyClZvycZdya2fQbTuuvwUdDBML4+x/pebvpttjP/u6/+rULQzv3PgAW1e+apHFPlY8/MLsrYUQXTO6S1vebNe8YpXEKjr0Y03HZGnbwo9BpDXhYV5BWQfNAofJHhfONUnTr2ov/mbv8WvqSlEkc6fGOd2v6qTTy1qZaGr+akOB8qWTG9WiEy3ml4zY2vwPFdPf5kDVAV9SQjQdHTs2HF97nNfgD6pBof7FcexPDrUbqdqtVLVeqoKLlIEj7ds3aIq7739Pep2MxWctcVsrD4ny+UcC6bknCvKjvL3+tibDXO0QVZW1u12CoLQ7fs+OWVLYuKg9RaC21qmrivbkFIMdReBziBiRjnFYU7NePlUXZzSnI1bDqvFyS9nA8vZuKVOMT6jLuM9R1jzQqgcrKbJGT6pMvpnMMA2a9v4LALYpq4Fng2c5zrwG8BfIZK2bjgYHNoC84u2daJeqxiMqJsqDk7OS94ZUWOY6RRipwhhDRA0jhMIHilJyrJInglygmMWRxv13ns5NCTncNBmY+owfxfHJAU/ORWPOfwZOHQt2p1RmVNN8j4oeK8ADlGcM4dUInoZE41IiGrHbKxREoFbLg8FcmjRZQ2Gb4IQdHGK19ZWNDU5oYtnzuoUTvaJ54/q9PFTGLOLGM45dVnjQP+Qdl51lQ5ef1A33nij9u/fr61Etys9Paw9yOhmJ8cMnD2oBUte8uCVGD4YbotUV6ollUolVcGtXK6wvKBOK1O72VUbp6mNc5FyiErBk+XJDFIwA8Z67MRaw6Hu6etBiPvUP9CrwYE+bdrcT96jzZuG2AT6FDiMtJVrCXijS/M6jWP75OnT+urRl/QPnGj/9rEn9MlvPaG//s6T+szTz+mfXjyqpy+M6PxiXRPNVAv2ayX1nA2hq0sXZzWPUqlRIvrf1tpMU6uja6qPrGrl4qLWJlbVWeootKSIDc9nXrVaHwa3JO8j5EzKcKpSHMHV1RVNTo9C01EtcnU6Pz+vBQzFMpGaTrNJf4/i1VDGPpR+QIODmzXE9eXmrcPq47ag1turWrVXSRTJY+1y5DGHlxn64Z2TF/TGoDtk35JnM09xqOW7cuiMrC8yhDrKuwBuvuAthUL/vPMKIchHsbxPqEsA6AWTFFPvnIg6diWrCk6yBu/oH+QDiQ7OgEtQP5X3FChl4GryLPDa0DuwAucustyBRx0c4xTdS6kLwTMiFaDkQ1CAhs4FORephAwkpaA4SRRMrk2v2BSiBL2iLorKoOYVgZPJjeTE1DLaN9hM19aW2DzXOKSsqLG+rCap1VhSs74o+xOG60TGm+uLGNcJrc6Pcxi6pNnxC5oeOcWV93GNnnlBIyefpvyC5ibOEbmYZSOnffw8hnhK5cRpaW6Kg9qsTBcHuY1prK+q22lA5zZk7iqDBosY/Le//QcLY55BL8f67uN6soVDYLpp/MzgU4oOZNi9IqFXGfzr+LK2PfwBHX7do+pgB1LoN3j767T5wR9QvZNB4q5a5e26+a0f1NYdOxSgjdmR3AgBZUFAjk0Yk6966JULPbK2HDwAqJSbtQ2cPEx0wmTIQdWMA0QOPo4KB5wceEVO2YN/HHk5Rwo2pivvGEV9d6D+aAAAEABJREFUAUCSgyFegjcSRdGBQo619kqBJTkJgcmLdZoNd1SRPLz3pkeUJXkbbLhSlhkIJ4bRx1HBWE/eAUehhx4cMupsCNV04GNjbRy5ZYZHztwuFngge3R0vEvAtGR6Q187GAIOAAXacs6RPMODCpoW704ZMpzT3+Z1LgdmrjySYtbmGG04+RAY50geGK5I1l88gTayos5y25CDD3KyvrkyeFDyNsbKGWun7D15UMR+41xET68APpnR1fp6MZ5EnYxo5IF9yWD19vUqiiIOjmsKnvXnKp4iYx1lIoRX7dmj3Xv36dpD1+na64jiHr5J119/k47ccqduuvVOHbn5Dh256XYdPnKLjhwhp3zwuiPau/+gNm3ZqbjcI/vHjfardPVmW53cq0swZI0gzfET7DPjk5qcmtGFC5c0PjGlickpLeC8j4yO6NKlEY2NTlA3TZrEuR7RxbOnNHLhjMZHL2r04nlNjo1oBqd9eXFJlZ5ezFymLvtoC92rL85rCWeapaleX9H0zAT2d1LTOOWL89M45hOatb/MNXaB8niRFi2qPjWmsUvnNc1BYJro+hJwzIat44CvLC9hv5c0SiCny97onIMvOXoE6SBcgIdkvDjobsS3hBA4yYdY3tl7LmdIyWie05c66CJSUsIZA4bJT/DU05qbEJO7TBu65MSckpzjE0iSh9dZDh5WJwc+lCVyypabXhT8lzKTDeoS7KbD5tKdfvS38aSMRDP9cqFCopEuuQwnk29rs2Rll1tpI20My+n+vcoc3K2f9bDckpW/P/3P6qzdoITI69ChQ7p48ZJOnjypHPtlDqzh/vWvf10vvfSSyuwD6wQ1DO82Qbann3xSARkHkwLn7du3Q59IcczegQ110HmOINsGdaXV1VWtEYleWVhXD85vz0CVvpEwv3L0X11oK0W37VdC1+tNdfCbcgizadOwduzczgGsqfraupJSLMPZe6/IB/aZJjtwjqyM6/SZE6oTIW+ut1SpVOC8Np4ri7fc0kat0dxA5SCwUZPnYjFO33uo4MXGWKL4fR/r52AeJGDgan1JDRzsLitKiZxkeRtCtpikU+TdzjoL7Mg2oA4bcpvr7jZKZBt0i03GIlgdnFJrSw0GDk2KA5JhkGzFJgQWse6ykbe6TWU4zfkVRxYnusnYVfIG9W3KbXIbmwF7PW0o58TiuN4/eN89euBdb9br3/t2bdm6GaZJ6AzEzBVFQcEUw+dyrNTGb6wbBbAaNteULYXlKnKeMV7GiDhJVConikrUlQyGK+rTnOVbsgUgEHKuYGC5WlHEmEqtoioOa6WWqMz4mPmjYDN3xUjUKVfwXiGK5MhTBLPDJry2XudU1ZQ5xB2c2QzBSTEUXUIjzea66murGJB5TYyN6gzRg1PHj+lZHNOzOKnmAA9zAjt0w/W6/a7bdQvp4PWHtHnrVsWVqgzNLvA8ym5oO+fgnwRodW3ueoPrlzU1cSgzHE+xcac4DvSSp6+PI/ng5XyQ/Q5gk4hsfR2cSE0ckDaC3YG3Jidt5MAFKaCAtZ6KempVTpU9qvVWcFQrKF1JCYeIsjlmtIVKSR36NrzTDPMfn5nVt8+e06efea5wtv/+8Wf0BQ4XXz83pgtrTktprIsLq5pebWoVp1tZLJ9GShtOXU60nfm25s8vaOrEtCZPTGrq+LhmTk9qaWROFun29a6qvqLOeiouDFQr9yrB4fHes+wO8lxXHYdumWtQi5CuLM9qiYjOEtekDTaHFpESj6NVKpVU7qnK/hrMwPCw+nHchrcMqZe82tOjiDUGL3nWZfz3l8s5BsAVTBA8yOXloGsmH9Ji/hDzHhAVBvskpmdXXQ6lbfiRK6UhU0bZ4CVxkEWCHHPkOHYAgqddZci0CwF5jFRCBsvAiaOA7HUUcaXugGJ9TfbobIgozzM55xRcYLPw9EuUIwcJ42yOFL5alMh5iY6Sdwoke7WDhTiICjy9Bw6HB6ZXzLxRKVaC/JQrQWV4HWN047iEc+MAE5BNrzx4ZQBOUS6TnzXszhoyuVJfw/40VW+0SE21kA/7dZE1dME21bS7rsbaouZnLnEQPaolNuWFqYtFdHv07DGNnjuhS/ZnC088p0snntcFouIjp14gEn5UY2de0sSlk9xgnJPSurJuQ8sLMzj4q7r+8CGJNWSsKccwdLE3GTzPsVsZtO9yW9RFN2lCb+q64+57ubK+Rm3wi4Z368Z7Xy6FWB10Iu/ZpOsfeJ127d4HPc0GMB1jM5LJQpsbp033vE33ffjjWsUOduFd25UV77lP8fCugnbWLxd8t2R8gvmOVNSj1zAQ/uXKsSUpNroLjjGBAmeKn9NqiEry/PCm3Nm3Axo5PONbjCZzctjJHHvl4IcPQYLH8gymd8ZcGfPbm4H0IYNCHeXOSY6+csrpJx7n4S3vDlgp4y0IjXBZjWxsjmzJMc7g04cSY6UUJ3y93QBuTrMv6mwZEdfkMcGKDG/GgZtkI0DZgMmenJeMQo785pRJvAVky1IG/wTNMm4CnAuKnS/65awnL2bhHXw8yfozVM45BWjgnJM9OXNZMsc+wmYVdcXvpTOd6MPHs5YI2nsfNuADu4EcONptbI7+e/DwgbU5oX4dNRqNjXkYF9hDWq0WdiiVc06ePoEvPgU8K5uDH0UxzoZXiCIF7xUFSw6745WUEpXQswp7Uq23F/s7oE2btmj/NQd02+136uWveq0eIj3yytfpgQdfWaRHXvFave6Nb9KDDz+sV732jXrl696klz3wiO69/2HdfMtd2r/vkA4dvlV7Dtyg7buv1o49V6sfmDWikaurDbWJCK5whT+J/b4wNi77ayUnTp/RU888qyeffUZHT5zUidOnNIFjHiVBq6z5Ek77BNH0haU1La6s4PDX2V9aclGkJjq21lonSNTGv8hV6+mXR6ci0vzsvP7w9/9X/fIvf1wf/NGf0rve+UN633vfp4mpCaXoT54hhyTnJSEvMXs4pBTUlsuREZMF+JCRnAuii6xMB1m/3NoRHyevBvqZIqtd0pU+gqfiyclTs1nsf7nLsdM59jeX8xGtAhd65BQZ63IHTzMVdgM9lROjrZF+vNvB3fb6BL7SQL8u47MNvGi33pbMmbZ2k6WMekuIJZPQSoEPBT5FYSPf6HsZlg2mt9VdSc6BzOU6Mjm38W5l6+Mc73yC98hZrJGRUf3Zf/yzArcceGbnUvy7lZU1LSwsEMme0749e7UN/6OLP3EGOfCMd84VvlEHe2orX+SG/OyZC6w1V5u6TTuGFScxdr6DFYFPkko9QYObeqWspO46Ee2Tc6rX26rVYu3aM6xKtQq+Hj0I3LrP6eLFUSVRWY6fDnwxPQvsYV1sl0MgGmtNbqo36Ybrb1QDOCn4NdYa8s45ppOc+748V/EYEYqCtVGXIThWl5swQYCi7X/y5SGYVTs52SeHKaaoyIJKlR7lcUkq9yoLiTohqMmyLarcwRlu4/BmCGIXhzhDqG1jaFEuctraRLY7mMkOxt7q2/R1zsk5J7OwdZzl9bSlJhHpOpvCGgyqk1YYt5w1VMfpbQC3wQaQso66we7v0e5bb9X+W27XwJ7r5Ad3Kdm8S/Nrbe0/dBDmB2G25CMnH4LEm0OBAuXggyw5OVl7iL3iOFFE8gi1GTZPOYoihTjIu0SOJC+ZBprRdD6mLigAP/eOyGFH6xjDjLW1MAj4xQiKVwOnFZ2S1ZmAdTCwORuq0cIEydYjnjiOVMagVisVxSECtlMGD1JSB8Zn0M45h2KmcDEvchOIHM94bnpGJ44e11NEfb/1T9/SY99+TC8+96ImiTbkjBnYtFVbd+7Vdq7Ha0S6Y07gcgGHOkewmgjpmhqNNa3jLLehe8oaPOtOwCcCr9x7ZY65kafAWmtETeLA+uWMffhSGZHHNgaxqTaHpi4yx7IxMpnsRGn4pxChS/RNzsvoW8bgW6S7D6M/0NePklRQkJJqvTX1DfbL/pblwFCvknJALjJNY7DPjE/ryZOncLKf1+efe15/99jT+qtvPaW//OZj+pvvPKEvv3SMSPd5ncHoLrZzdaOKXFSTuvCvExHJbqs119TsuVlNmrN9clJzpKmjo5olLV2Y1srorBrz6+ost0kNORylFtGRNrcIsgMexn8FY7BG5L2+MKm1hWnNcuU5b1egszNaJfq5vrasDDqWOTj0sL4S9KpUe9TbN6gyzniJg065bGvrUZyAI45ocDnUdIqQP3O4OhiZFFnJcGZznK1QbNZOwTnlGAhZLjFPG7F0Rb2I5nVpi9BRm7voi+FtA6eJbDabHQxYpibGJsLQeHgR0zcgywGZi5OgKCkpkORiKXdyPijPmDMX5ViRT5QBU+hjBo45fbI8k+V56pRgJ7wLkoJc8Mrpa4e+DvS4Iv+Go63PEpMocZESHymOGF9KVC3XVKvUuGWoAq+qCJglZDF4J0GrPM+ZvotONWX/OLfV6qrLpp6xdnNI2uhfynwZsihsSI7dyLEr3bQBXqkybFKD6HhjlejZDLy3Pz9of3bw4nFNXzyl6QvHcMKf1bEnvq7zLz2jyQvUc/09OXKCK+6Lsn+MvDg/plUOXCuLU1xXLylljig4dbimbsD/LVs26Qff/U70alUp+uug07ve826tLi2q4B/0zNETW4vRrxMq2nfgeh04eFDdZkt5qV/X/MDPau+dD+Ow5MDPCrozjJwNxwrAtIxFKUW/cmgNSNWO/ID6bnyFXKmsnINYavSCR6Js81nqYm9T463PFaApQCX6pZ1cUe6LlEFPkzPnnGwNxj8B0QHLOafcR8rk4FskUaIICEfZEjODj8HNu17OBeVtB/sySZ7ExwloJOblQ4VX4TS4HNsB7HSjjQZ559VizjqHZ2+dSVfWbu0MZKqc+b+vlj7W5hwTUfCstxAh1tvh6jflJSswsHnoIFf85NCECSXGOUcdyd6dcwohUO2UGe2RMbRERnNvbU4SumIgc/RDHMJyOflAiiJ4mCsKrBF76qiX80qwB2nqgVvWlm07FMcxfSL19fapjq1ZmJvS3OyUZqfGizQzOarRkbMEV85pmtubCSK7MxMXNUPEd5q2WSK7s9iimZlxLXELt0QwoL6yhB1eRU5XSKtaQQaXlxa0jF1bWlwA/jQ3pKOanZlWg+BOB/1ZW1sD/RSJyeRML8sV1foHNTC4SVs2b9eO7Ttkf+7v+huP6KZbbtMDD79c97zsAd3/4CN65JWv1xvf/Khe//o36/Wve7Pe8MY36zWvfZMeeOjVuuv+V+iGm29Wimxt3rZLN954uw4cuEE7d+3VMHBrtUH2oVSj2Pr5xRWtLNc1NT2vC6NTOOVn9fSzz+rJp5/VS8dO6stf/bqeff4Fot7TkNKpv78PesZQFho75C1X8Th5ofLKkAenK4+V6HC5zhlPvAOOvitDrFwZP46bRkEJs8fOSc7xJVf8ZOhCTp8iB1aXfRoIfFLacxncbmY9cpl+mu6Jp8hz0S0CNaQAABAASURBVMeZuJBbuxT5WFk3l+le0cfGIkcGP0PQGCKmsRlVvNtLAcFagOcM3kZZxZPTf+O9gFfUbXx51rxRkpxzsuf7+1wpO+eKduecAvLP4vTbv/XbOnXytExeDc7g0KBe/ZrX0E+SkwbYw1/itn15dVk+ePUO9Ki3t6oq/k0XWzXDXtlib7W+VXyBOInVaaS6dGbKqmR7QQXdiJNI4+cWNT26hIwuKO5JtLaCHXeZIvbK2akV1YlMG91D5JUksYL3qhPwM3tlc5mOqXgyWWBH6OiFs5f0tX/6RoEbA1TrKwu7kss5V3S98uWck/1cebfcOWdZkZzzcu5771bpnPtunRHRYSwcDc45+RCKTTbBCVtZm1OX0N7gtt2qDe/R0I7rtGX3YZUHdnGIqMmiCx02li6OcYu8nbcRwy6GpKM0T9XNKJN3cK5TZdR15RBiY5CJn2cj7zipheA0EdR1+jWAsE7ftsvVIm8hPCkpZ5yDETfe+Wotr3R1YWRSS1wFjE1Oq9GVBoa3qwTOlVpNUVyF0DWZo1GKSzJGRAHChwhakjB2ISTyvgQqXkKIc2iQ5blAEmXscPXAWjCgnnVZlFLg6A0HOdpTdXBazBCZ09i1aD0MbXC90CCy2SXqUmxIrAmIDOUb2DBQGYY9Q8AyNt0ix0npEunvAq+LQ5CjoClOc6ed4qB3cVozBKqO8DXVZuNNMUxt896hj8AlxImcg4gY9Hq9ruWFJU2Ojuk8jujJF5/VyRee0+mjxzDI4zgkbdV6atp/4Grd9bJ7dP/LH9RdRPyvO4KB271Ltd5eeWhjazPhzMAz51SeM2cO/paCD3IeGkJPTwr0D1GsNs5znUjyMkZxfn6RaN66lpdWiqsdi4a3cOo6rK+LPHS7qdB6OX5ixpaiRAkwKzhRMYcdM0qJRVt7yqr21VCKsixCXKpVVOVgVeqvyVVLWvNe08A8yXxPX5rQl4+d0t8/+6L+5pnn9annjupLJ87osfPjenFyXpdWmppudrXUdcVVfRtnMKecN3J1F9pqz7S0Nt7S4sUFLV9c1vSJefIVHO5FzZyb0NIo7xNz6nLSrSCjg30leeROWVAcl4UIqcMajQdL4DM3M60Vot2rbGBLizNsbCuyCGWHzQtxlkeWSqVEVeQ1xpDUar2qsIn19w5w2KhhjGoqlcuKkkjOSYGvwEZnUeEcuZKQ21zIU0p7rsjxDhKdZkrkhFTIUxe8nBB6RWzcMbLiQ1CIIqq8fPBiIHnMu5M5FhnIQRo0MWcTzGGTk/EoSRKFEDGXQ+wC9VJgfA4eqA5zdtRhY2i1U7U5FNhBK0V+MnDqUo/6iO4ql2KFUFLGppW7XMFHwBTwcnUMZ5NtZM3ZANZHgyJoxfLlkwCNSqrYrzOVKhzIelXCiYzjoBBynPFIETKZlIIi6jLgNzkUdTjAd9CzJnraIK2TWvDBnPFu3lSjsc5aO2ph8HM2M+VdpdzWrS3PqG5pZZaD04QWpy9qaWZE8+NnNDd6WpPnj2ri7FGNn3lBY6ef0+S5o1qgbW1xXLNjZ7Q4O6bpsfNqrc3jlM/gMM1xoF2CPuukprrYl3azAb+r+sAHf0wptiGFtym43XX7rdqyZbNarTb9wAd7kaM7GSlXphz6ZPTNoZWlDuXawQd146vfrhQa5DDFe68cGmbwILfEi8u90t4DWqvtVDcqKwdOl0hu5bo3Key7RQ55y6FBzjyif8EcJ55UzgvzaHRqwTDJ0e7kVLwoL7rzQgn8wFE+YL+Cui5FDkEEHIvuzsZYTxLVNBpgRuTAdIqYx8FzT+ecdcQmkC4TH+aXMnAWMJwDjn08cPjkJIkKxhpNLDnn5ZBRQ66QQ2YRdKFS9jjnwLcre8+hjRWsWZcfg2F64hxwkSeD432ktHgXuHp6OkCGjaSAHHdVjMnzAtcYvQnFBJksC5f1z8kje02VkOEQgiKStS8tL2lsdFzTU5OamJjQ+YsXdHH0ks6fP1v8NYbz588V+Zmzp3Rx5IKmJ8e0srTEPrHCNfqizKlewP5Mj1+S/RrFGA75pQundOn8KY2RLp07qbMnX5LVnT91VBdPH4O2XQ5268j7HCh0VCmBjxGcA2olCWqsLKpFWpge1TgH0NXZca1yW9TAxi3NT7PvzGtpbkZT4yOUZ1WLU23ur2iov1+91Uh9/VXVenpkz8DgoHZftVvbt27Trl27tP/qA7r2usO6ndufBx5+ZREpv/dlD8vSQw+9XA+//FV685vfrteZw/7Gt2if/ZUJgjJV9rKy/dWOODGwimCc3ShA7oLuGXsp0gIvJMSoSA7Z8CHIOQcrc+U2krJlV+SqyGnJkZWUvcr0SHKyx7oWMsFcVra6IvGSoTO5yTgVObzP4W8XWTWdLt6ZLGM/dSBDcyHLKe/WJsavcaihS4G71VkfQBUfe8cvVE4/q7B3y68kG3elvIEvawaArcX6Wu6ck7U5t7EWq9flx7mNOnt1zoHORrrybvazUi1jZz2A0w3aAb/VbOsf/uHziqJYxtc++FLYU/ZlObqy/tXVNexYi9QpbFqV2+oeZMHmb2ProjhWhu3bmCuod7DMvlgq+jcbbeSprosnpxQlsTZ0xKnMDWiF/dGc8zJ4OecLusVxZGA0NDSgrZsHC9uaJCUNDAwoqcSy/gcOXa0kiRSHhP2oIm/Kp//Hk2vj50q1Ieuck3OOqoycxRnVebc2SzQUHyNy8AH28wqRAEVBiks9KlV7lGH4Izas9caKFCI2zpYOHrlddz70Rh269RUa2LwTZ62pDmMzBMpgWzKzalgVQgVhrc7eDY3M+lIXQtDOnXuZp6quUmUuJ0k2FlSVO1Ch4BwKQLHB0fOqfUd07b5r9LaHHuJ66gAba5WNalmf+sv/qk9/6m/UO7xVQwODGAlmQmAZVnxsnc5LAceEWZTiLHfYxDNzGLNcORtJxuEgBy+P4oGiTOAdo7OiPVegXmy4cl3FcYDBTnEUVCrFtAVgByUJOW22Co9R6uIwp2yIlrrM1SKc20ZRU+Vy3ktO4CLlGPQ2bS0c6gaC2sJBa7Y6ONId2ZOUS6rUarLchCtBwKw+t0VRMJoZjYP3CgF8ogj4ToZyjKBF4JQRqVolWjE+MqJTx4/qqe98R88++bTm5uZUxqHbe/V+HT5yRDdg4A4Tjdi9e496+gYQvpKCT3AEUtW5wlvh8FDnimzdDhKkFs5+B1xj5u3hVNqLc94/MADMsuJSIh/HyoNns+moieOytorx5qS5tlrXCtf99XqjcMDXVldxPOr06chkJElQYh8KGkfQ2Xuv3OWFfIiF5YKGpIAcWTQ4KVdU6euVL8eqI7dz6ys6Nzupp8+f1zc5ZHzuhRf1medf0l8+9rj+8tvf0V8/9qQ++9xL+sapET03Nq3zy8uaYS31LNY6kaR2VlanlSive7VXMq3PN7U+XdfU6RmdfWpCx756XDNnprV0YU7zI7Oq05augVMTuqeGN/hU+hWVKopZi4+ABcNbjbpWl+c5bS/ibK9pdWmJDa2FEVlnbam6yHnKzUwb2XGsOYpi1Xp7ieZD01qPyj01VXt7kIcqcCMFeJtL8DuVhy4ueMXQPCnFKiEnSSlSDP0i6oNzikKEvOVy9AUdORck5wQp5diIAvXBe3kfYyxL8vR3wRVjDIanzfiRoQsdO0CiRy2c4TbyLUQ6Zu7gg0LkFVEWlT54oZTKOWh3kPGMPM8ytZGbVsvWbqmpHBvi4LGgBDPK+mQgZklO6GRHKbrrGGu2qdVax/60C9laR7Y6HO4y8OiajpF7BpXjCsazDC3KSuKEPFaFA3oZvlQqNXkXmCFXl7Ub7C6OeI4B6DC+BbwW62sDu4UD3MLINxsdrSO3zea6GutrrGEdOWmCW5foYF2t5pqWZ0c1P3leMyPHtTB5WisLlzRBVHzs7Isaw/m+cOo5jZx+fuPXU8jHzr2oqUunSCc5FJ/RJE750FCivr5Ya6sLwGQO5KHD4aDTbspkpIPD04YWmdEiy9XBZhiONxw+ole+8lXoUKocevKljPYcg5pxwGE5GnzwJ7T7Fe9Sk4h/yjq7yOauh96lwy9/i9qZlOEgZByKOtgu8eQ23uqha7t2tfrveRfO+XYJGRE0hoCsP5U9oCN7d85JrqSm61E31BSQIxk+kpyDM0Wij1TM55CR2Ad45QnIbNTnAMppz0NA1h287yogn1SLQWJJyvNczrki5cC39RT4Um/ljbVntEs2R4IuxMiYgRF5jqx1oUEu4LDOjXrxljNFRiEXBQZLBsQ55gqJYgVVA3riqAZveoELZdpN351BoA0I7G4p+EfwraOMvSanBqAqVSJdtXu7jK+eiV0Bz+nAoUO64777dJhb2SO33Kobb75Ve/cd0PYde9U7sFm5L2t+sV5Ed2fnFnXq1Fk9/tSzOk4g4cmnn9dz2LnnCaacOHtOl8YntdJoaq3RUgZua9wArmLr5KFzwd+MZTktY5NnZue0gh2eximfmprSOnbeaNrTW9NWrup37t2sQ9ft0w2H9mnrlpp27x7Urp0l7dlV1bZNmQZq69BkWXFnTsMDTgtnvq1P/4f/TV/8qz/RuWPPaOTcKTGZpsdHNT89XehLHV3qmGyjT2mnrdxsA7qYk7D4MjoFj7yQEg4gZg8tORcU4EMXntl+4Z1HPnI555Qju15OVCmKAOFIvOfIBBPAgxy9h3fB6jeSNVkpR4AtiQrMMPqdCVYy2lovJ+fgZVc2r8H8npyZzIh6McSTw+lc5AKcUwauJrMZcko1dRLiQH2qBEexRUBCwDaYGXhk9M/InXPyrN8GGG7WfiWJx7ligZTE8O+Vv7+PLj/OGR4Zc34vOeeKcTaHcxtl59zlERuZ2fJab682bd2qnoF+7d6PLA6yJ/VW2Jv6NUDk2jkHHKlcTeSTmGhwr3oHh5VUayTrN1D4iqVqVX0DA+obHGTckHo4fFX6awpxoigucTu4qtnJFXXZKxrrTXgFzjje/QM19r4KfPZCCdQ/1KOewR6ZT9Q72Ke+oQHe+9Q/PKgIxpe5AY2TRNt3bUXXElJFtYFegn1riuJYg0P9KuFbAU0bj3FlowStcxbjijcjpBUsv5JSBNTKDkFxzn23r/WzZG1wTWAvOYF0Wii6MJrbd18LUvu1vrJAGtfc+EmNn31KIV9k3rZ2HLxdSd9QYVRTBMBSl9xSB4lJEa8sz5VJRcrJnUeawQMAGhlh01ldKsxMB2ErEj3bjDVj1wX3NqnFJt6iPcUAboIB19xxRDuuPshpuKK1pRnZdf3o+VFt3rJVO4cHwK+ptjkowOmgHRl5Bgwbb2XDxlDIgGnGVeAUXKTgHGilsrpig2eDoUrOecUwPU4iJaWNVCqViuuNJCmr2KgRlpJF0mBUqZwooW+5lLCRJ0osL8VsGpEqKFAOvC5K08EANDmxrROVMmeaKuaJVe2pqIcrigGEpr+/RxXgOUkBPHM6WfLawNVoBMllsNrsmin4kUR+AAAQAElEQVSGydbpXVAIERxgHBuTp3/wHihSDh3N2V9ZWta5U6f19ONP6Jtf+aa+9bWv67lnntGJ42zy3AQYvIwxMYesrVwB7tq7T4PDQ4qA54AUgleMAEcBXBx8JnXBocOaDI8u9DUHpcs6bT6LxAvL0kFJUnDooDidTlc5m0qHRbQx9F2cmTbKtEq0ex3nu05K2dA7wM0Yk9K/Y+MVlLMmQQ/H+BAF8PLQ22mA6MgAcjKIgg1vGVQ/MlHp7VEODxwph2f1zOvS4ppeGJvUN89c1OeeP6W/f+p5/c1jz+gzzx3TV85c0uOXpvXSDDRaWtNUvaPlhtRoe62lTq00VmOtrbWFNdWnlrRwcVJzp8c1fXxUEy9d1PgL5zT+4kVNHR/RwvkprYwvqD67RsRbClmiWtInl8UY1kgSCXzarZbWG6vqEGG1v27SYJNb4zC0Mj+nuZlJrbIhri+vKmWjFHy25Tv4U8J42KbTw8GihuOdRAkHoqAS9THt9usmkEjWvwuNXeZktMyUqZBvidzJ+UCuQp89AzKuznO0swP9+aiBg9nEgWsir7BUhneA96UkRg6Qc+TBw5XiQwefS4Ah5SSHbcnUQZ8bwHCZcDaYLw5KiDyUOJSFkDB/JDmBmaXMinLOKUOHUU6ZvLdwyLs4iUFeEX0xMfIBebAJiY56w8N7ecZZWchcRidHXfBegZ+IPsF7yUXyHvyRiR47vCYlxciS8455vVxOf2d88kLUBOmgiFMKPDmP8e/KbmLWcbwbRMLbRGrayGiXzplzkiLoyTqwP3RXzugcHmSthrrtdbXWl9Ssz6u5tqTG6qLq3G4sz01ib+c1fu6ExnHGpy+e0BSO+eylk0TEz2p+9Dy2eERLdu1v/+EPB7UMpyRiviQJ2r1/D/PmstlzbJjQrQxdzCmnpDY6dgQH/PDhm9SGF130am11RTfdeAvX+3cggy2c29zIXeAuF1TY9k6qMLxbh1/7Qxrad50ACeiMPCXfSEysnIbCDuy6Wzvf8JNadFU5Fp9BM8vJ6LMBP7cXzygEwux/G97YX7uwamqhbY7c5exJsZwnsaiCp+QAsS5XMnnmEPUO3kXwMIQgT9k5k59ccAH5yeGAYwz0sb7yioLB5R15d45K5EW5eKyfGMdLUS+qM1nMps1EtsflrDWHpqIXwiIxX4w+BO/loJuBylib0ThHJuI4ootnzkiBvjY+iqICH4u49hDJS83WoXBOAv+A/a/I/sOM3dhf+9Nzt9x2qx565BG9/o1v1SOveq1e96a36e57X6abb7tdr3ndG/TIK1+jO+9+ma67/iZdffX12rlrnwaGt2jLtqu0edtOdbBfcVIR6Ghlpc4N8FpR182DlrG3swtLmpqa1clTZ/T008/piSef1bcee1bffOxpfenL39BXv/WcvvbYi/rW0+f0xIsjeuzpUzp6ckLj0w0trTtxOahZ+1Oby5Mqb9qs4Z0H1FPrVeSDgpPW2fPPnTqmUaLoo+eOa2bsAs72Ra79keuJS5qZGCEKP6LZ6UuFTqwszFGe0sT4mC5eOI/O1KEdtgLdzLALGQsx+qYFdyQH7cU84slM9klGZ0veOdiUKy/GiW5OQtj4Vlb0y5XBz5w6GuVDXiQ5ZEBeIlm/jcSMVF8pM9xA0ccpBT5NYAQ88Euxh1a3kWfUi+SKfmKiErbaOS/nnTL62/w5siXr5Zyc20jiyZgoB78rOVXFx+osFS98XSlb/v3Jue/Bcs7R83sf59x35/LQ0ZJzTjk4rRAEWpibV87+W18hCk2QbZ28vsKehe2zINvszJxWkakGAbQG+cwE+xZ7+Rr71uLcgtaW14hAL2qCW/VZDm/LC4sFP4cHeorAmv0blgpBsoFBbIZcgdievTt07cFdgkQyXbO552eX2BOX1CU4sDy3LPs1zZXFJQIasypujGcXkeFpDkZNLXD4HL04phXkukkw0EHXIZz0NvY3hA4cLabZ+LpCKHuzsuWWnNtAxsoCMSNMDiAzjPp/PDnMoYuMmXGSaMNJCmoRVTtw8BaMWa643KOBTcNE2JYwwms6dexZff5Tf4HAL6uzvqg+ThtmPNoY5xabSheBMoOTwnwTpC4baQuj3yR16GNzOueUgtM683Sps/Yryfq1bQypjfPQBR48VcyGd/HCC/q9P/iY/uzP/rO+/sXPaGbynGqhq52bh9QTZ3r+K5/W2rFj2oODvWnrDg1t3SkfByKtK6rXV9S0UzHw8swpwvAmsVc5iXBAPO/UofVWl8QOY5bASEuxEnNs6R9FsUpRSeYwx3GEofDyXoy1/ArdUUQMiPW1fvY7r3GSKDC+hbFcJ3JgjmOTaIA5i4IBCW1lnPJ+nL/Bvh6Vk1gRuHQ5FHSIypmh7bJZp2yCGbltWl1goXOFkXBm1EkepVSRR/IhRgi9UtZqDrLReR2hqtfrWsV4WtS5jQHxUeCA0KtuJ1WDiNwMQjg+Pq5z585yVXhOM1ztzXHVePHCOV3kStJ+J7taLamCIxRx6jM+moIbz9rwsgOcLji2cb46RN87RKRzc7RxJgTCGTxNnFcE/eJSrBLrFvLgEW+nAB5i88vIu0pZo238a1yRraPEDWhn8M0B7XJwytgiTfY8PBZrD2ykwUXqtnPlOKpCcHJwsvo4SVTFeYrB2XupxAGozGGoh4NLra8qy0s9JeVJ0CLznJyc0NMXL+ofjx3XZ556QZ966jn97bMv6NPPH9NXj5/VPx09p68eO6cnz43rzMyKptfbqsup44Mi5nHMnzYytRdbWptY1jJR7QUc75kTFzX2/GmdYXMafeakRl84qxHS9KlR+izhgNfVWU0V+wqpqt7KIDxO1Ok6lcs1xSFWB8fIDhyrGKvV5SUi/gtaW1lGHya0OD9Le5MxXjU26Z6efrkQKZPU2z+gK9d1PT19yFmZDSoohAD5PD1yOZyLKJLanfUiUtplk3fIiXBYHcQO0DcChzTLhGjJuVDwKSXa0oEnXRzIDF4AqcAjRY/TNFcOLySHTpWgfSLPJI5+wunIcmCltDonT51zDtgOo9ja+JUs7EoEjjF0DaGkKCrJnBcfebngFUJU6KUPQcHggmdO4oUZAwl4yGXa6aprN0PIZhNZNzqa7GbcVnU7DaJ660VEBWyhB7g4Jz5iqTJ4uTLo71WOy0WqsAHUequyg3MvclSpJOBVYgxzuoAc54xD6iFUi0NTA/vTYe4cHUihUy4BO1OOTUqhsx12UmgYvBczFzg4+jS4fWnUF1WktUWtr82psTKrtZkxLU1e1OzICa3Mj7IxWf0cG8iMpghajF84XkTPZyfOanb8jJbmbHOZ0srctPpqJd1x52040WvKWX/GYa6Pw+idd99BJLHJrB5tzaF/Vxl6aLgaz9M0k+fngz/2IdZdltmwruk2PEzRtQxidXhPc8aW+7Tv8G3atfdq2bvx2cYDvPjQpciVMRe3RGvr5eLguoSTnxlN4Lvv36l9b/+oZiublYVEBgOqCeRIOfzsCHSAY7TOL8tPzrvknNOVJ2eODLvQcrkc8pJfaSB34seRoDtQqLFvkhMtkmizfcuSeBywHPKVc5AzOFamuvhk0MfUJfhINCvG+fPdAI2DmjgfXWtnUIoOZ8Zz9kXEWLbZZ5TzblOrS3aQnsCZHNfS4qzWieo22CvXVlbQyQY86QjUFPnA0p3iONHAwKB6+/pk9rRcrWjHru3au3evdu/Zqy3shbt379PQpi3atn0nUefrtY+2a645qEMcsG6+7Q5k4W5uLG/WzbfepVtvuUuHD9+s6667Ufv2H9S1h27Unv3X6qp9B+WTHiKDWzjsSAtLTRzxVCdOjemxJ17SY88c15PYtGexjZ/9pzP60pPT6vYNaLnrdebCmFbXm9BBwEjUdrnq6OQ6Ojm/MM/+vMr+U5ftUSny00XmRkcn9Tu//fv6yD//qH7ix39K7/rBd+md73yXRi6NQesMWCliECQXKUPHTLZM/hzUcdRZPY3Q1kvwK8B3e89pN3Nk8mf9dfnx8N+KGQ18lPNi/Sx1s0zOOWpy5srIpRQ9Njm1dprBR2qz1xmPM+bLAJCyjpxGm8dkI0OuA3uuh3fWnjNLju60idqvsi+nOK32noPARiqmKr7s3eB8f140XP5yzl3G8XLF5cw5V5Sc28iLl8tfzrlijHNOnvWHEGTJucvv1Hkf5BRkPs2NN16vzZs3aRs+lv0HQvv27dehg9dp585duu3WW3Tk8GHdhEzZ7+IPDg5q7+6d2r1rmzZvGtLh6w5q/56rdNedt+vd73673vXOH9D1B/Zo26ZelZj3huv26Mff/wq95x13Mm5YJW6fba0dbOKlSzNqc1tYKcXqIh99/b3g5HDQp2RR7RwaJuzx5ntEwcOLTEuLK1rjJialfwc5yyB4o96So7wwPac9ezap1hujQ9p4jBnOuY2Xy9/OuYIw4skvM4Vi8fEQxzlXCIS1FZV8ObdRlxnjC4ZKxvwOV7yXMMpemdZWMbwgVOLqtG9gWGJMhcjO1OgJnXjqnzDSM0pwentRZov4OOfktPG4ouTkrY5kuaUN/JE6Sc65Am8HjgHiXsHV+tl455wSHxSBg8cQRaztxe98VfNnuUp98VnNXRrR3MgFNWfH9dw3vk6kOlVPSGT/EKjCJnvw4A164MFH9NAjr5Rdkw4PblIVx7BWiVWKvWKsmvcbdHDMI+eV824bgXMOBuUwMuXKuasmEbv1xrrWm63ivQU+bSvjQBoN6S4nL75EUEDrxWbawgg1YTAGETrHOOc9PTUMYb+Ghwc4mNRUqZVVSgK07zAHsNl8bTNzrDlns+picDuWzElBgCwC0k47SmkzfpqT6Zk0w2h3ieaZkjbAs23XxihshzoTuNSUHEXODFEUpYOjvry4qmmiE8ucOus4r10cD+8S6FIGYsQcOQ5Oo7jubuGYLy0ua2Z2VvPz87LT6eL8khYWlrVC9HsNR89o1GbdKZtiCr7eOTnnFDAmeXBKwV9OaiPcdsI1h7mFI9sFNzt4teEvQ5Wy9i6pw5rMjGWMo0kwRAEehdyDG5s+9WbMTHHWC/601IB+9m7JxnaggdHIUuSDYmS5DW5RFMmDV6lUYr2xHD+BOtuY+ntLGhioqn+gRwObBlXqqSqNpCVOuefnZnVqekbHpqb1Ha5bP4PD/cnvPKP/9tVv6ZPfelIW9f7yC6f01NnzOjUzr0kMwgpykeLIZziHPqoqxBVmi+TaUnuloTWuvhYuzGjh3KQuPXtG5544rjPfeUmnnzim2dOTWh9b0dRJnO+pZWWNVKETlORlVUq9Kld6FSeJykR+PWrVXK9rrb6q+dkZTXIoWiLK0IZ3C0S9lxcWtLa2rFarjj3o4CgGVRhXMSe8d1CVap9KOIx9vQOyPwFW4VAZG73hYe5yxrTg3RqbVUfONhYOf85BZVIXxmXIZQ5tM5KLHEbayXtJlPlGjtrywEnN+6DCOynF8GW8p+hHyrgMOAJ2hpXEWgAAEABJREFUqRQrSkqK7QqYA1FE5xh+eYPlukqZCyIqirycC3Ly6GpHAj5ioU4703qzrS6OvXP08VKGTGXIFJ2IymbFe6DNZCFn/px5nRywM9q7dPPycVCceCWxl/0utw9WnyvDOU5Zf4ZOtW0e7IHhnSQReCeMAX/wjaJIgRTFCeMdVjVnhAN2Jue9nAsyue5wODEHu0M02/S9hdwWegReLTaXNvBNbtvQJ0VfumzSHRziFMd4fmpEl049rQtHH9fF409paXpcq/NTXKkiMwuThYNtfzVlbuyMZidOamV+RCNnntPE+Rc0cpp09qhGz7yoiXMvaXrkuOzXVmbGzmp1eVorixNaXZjS6tKk1ldmtL62oGrNK0vrMqffAhYtnMY2eHdZQw7xTefscB280y/9819UX1+vOuCfg3MGj1NsVwati3fydnWnbvrxP9JYshkZLAvqAD+TCOxcfe/rdOiOu6EblDb+kXKl0D+TyVEBpzAOKp6MckbvnCTkMqdvl4Nq6dAbNNruVTOP6EerwYG2NhcoK+Pd+JAz3sEhTyXqBG/obm0kZ5g5yTm+BBx4hw8le6zKs17M3IZMsp85eXnGdbDFJgcZ6zc65VlHH/qxH1ZPT6JxghcT4xe5Ap/U7OyU5udmOARNa21xQYuz05qGt1NjI1qYmdAcEd356TF4OKIissvY2alLHKin4Oks+15DbfS/jf0v5MgCM8zdhTf23sLxM/qYnRZLCN5j31scUFrkTQ7wbWXoolh/QOd6BvpUJdgzNLxJm4a3aMeOXThSN+jBhx7WAw89pLvuvldvfstb9arXvF6vJHr+4MOv0MOPvEr33v+IDtih6qq9uoGbkEOHb9FmnPoW8jE4TBR78zacmiEllQG4E6tJ4KBOIGKOfeTSxJROnjqvZ188rs996ct65oUXdXHsEo55HazgCDQ2+REL8JQz5CeHZ8ocNQ78pRR/psv+lnGzlaPv1j+D11Qbiws49m77EdVK6WPvGbzKsBc5fFMmFfLDlBlMLuZgpHhMlhnCuFxd7JelNvuORx7K7CcZmLSA0yV1aE+R+dwmot57ZIIEmOJTwMVm+WC2wCmjX1roR1aU7f1KKvoyyjnWSrryTlXxcW6j3jknzxzObbz/j+XwfW0buDjnoYvpxMacRk5LzgdkmYT968VvKf4cHvvHDIf6WWxMt7kmdRvqrUUiCKzd23q0d0dNNx3ZywG9rte++ja99jU3sKfEeuC+G/Qq0qE9yFS0rry9hB2pIVcD2rJpQHfccYtm5jKdvbCmcxfmFIVIIQQtLqyaOGoIudmzey+O+k5uQPq0a9cu3XLLzbr9zlu0a8cOnPdh7d23F53qIdVUxSeN8becC+rv71eSxIqw5VmWKyWtLq3r5NFJ9BOCO+fknCuIoP+Px7mNdiO6JeecvN8gpngy4JAVcDImKMoIDKMKRsp5TY+d1ujFo7pw8imNnzvKVeW81on6ZghIA8O6sjQlHzzGsq0kitSD02DCYLAy4Nu838s3GCY5SV7IkFgAn5waR6L68sc7pwhcg/OKyS2Jx3mnDEPXRekzAKCHkvNKqW+4VE0zoPTvstl5Ui3OFVprWuW6YfrCJSI2M6qvLnPaJxpjgo6RF0+GWqds0B44nvERjEjiEkxIAA9u1BuCFlHIMYodc3A5aRtjTLHkwIv1tnDqLKLaaDS0vtbU+nJTzXpbptzBe1WIzPYhmL29FWhVVhJH8tQbeOl782TwIbdkfMkhk5N8CIXjVwgJY4SSi6cLPinJFMDobfgJGnUwnk2UvMnGbJtzm/cuG3EGTMvbHAbWiVx3cPhsbGwR+kpJtZ4+lYi6ebwz57zMyW4RWemwUBvX4dqlSWpDv4IOwLXc8DA4OXPnRk/o0TULhkB7lEOsI2VuB+4Ra/GRV1JKFJNKzBsnG7RwLlLR7qTgvQxfG+/giwefDDzaGMt2Oy3+wkWK0eyyrhZOjdV3cNZtHjOS5mQ34HHL8MfBajU7snEphi4Ffw/MDNqljG/Tpw3cNA9g7yQv6O1leCU4rEb3CvJdQVEtqjc03K+BTX0aGOpX/1CfeoZ6lPRW5SoVrUCIiUZTJ3BmH78wqi8fPa4vvHBUn33mJX3mmReJdp/Rd85e1NHpBZ1fWdcUh4o6EbBuUlKoVVTp7VUVPkQx7yGWx09sYVjWpxa0PjGvhbPjmnjpnCaPndf08fOaOn6BQ+aEFi7Oa2l8Uevz62quttVpZso6nsNjTT2VHg5uZXlo6hG4rFh3W02c7QY6vba6qOXlOQ5H84WOtKjvIjsm80b/pFpTrbdfIyOXpOBwuPvUzwF1YHCoKJdKsUpsJkYvjz7E3mPAIsUhgZ8x5HTK2Si8GB55Oeco5RyCu+pw6Mvga8rmmLKThShWGZkoJUEheEUhKuxFznjDO0P/zZH3zFEqJRJjUpzbrv1JUOTOuwhx8xJzeEdGBL6ADV8csILpHXN0kM8OvPespwvsLu/eBTl+MusLlAwH1g4gOfCFZKTgabrVRX46OEYd8pRxGTLVRYaEXuaMLXQCO2G6aI6x4RjFHl7EQHfQI0gKcqwh+KDgSwpxSXGSKCZKU8JWxHEsF7xy75WiV8JpEDrUxUlKSU2i2K3Gmrrg1sW5zqCLp2+1VlGmLpHfdZykVF1zyM3pxW53cGqaOFhWl/HugdteX1ULWI6IfdZdV4vIeHt9mb1yUWs45HOT53HmzhZpdvSU5sZPa3HitBbGXtDcxac1c+FFzYycpP0ct1unNcm+MTN2UvNT57VEhLxOhD3LmjjmM1pdnNc6srZe/N74mtoWwQcnW0MasfahHdpzzTUqoQsstVh/Fx7Nz0zrFQRGbrn1NjXRrS7211IGv4MLyrq5Uspd7LjxqMvaUmQ8V44NS5E9uFfq1dA979C+l71GDfrbmAy+pdAtgw6ZTQjlcviHuTJSK89gE+8iGazcOSuq46rqbrpFa3GvBK5d5IAuAoxyvtrIzeraqvqI0mV9g5rMEy2zPwBNOfN0sTVrayvqG+hXb/8QepnIZEDso5mP1GR9FllbJai1ZNfvXJcvLy1y9T2tqclJrrYXCMCsqw6M+uoSB55F5fB5Hb5N4aDP4HhfunhGY6TJkbNE9c7jnI9pevKSZknL8zMclha0zO3W6sqiGs26VlaW2LdW4f8qV/WzwG9wQ1Ln4LSOjrbUNJuATHsnDuZrqrN/NLh1bbGXNJGvGKfFB6coRp45TFarPbrm4PW6aueewgHavXefhjdvka198+bthXN+6OAhHb7+Bt1KxPymW27XLbffqTvvfkB33/ug7n/wYb3u9W/Qju1bNTQ0qJ7+Xg5nfRokClrGPjgv5ez7KbzO4HUG/53xj5TCVwcuPqIPRO/SRqYNHuXKkBPrb7yysdYOW2R1RSdgyBK2o3hnYDAAyuWRAatLsRkd9qEu86fIaE4fPsr4iuCjA0FLiIMMrsmn6bH1M1BWZ3NbbvIWQ7MWe3bOAINtfSzlwLNkZdNvS845WW4phCDnvJzbqHPOGXpgKvIcxz9TF1y7yKjBtbwDH7tGI/rG8KtWrWgrt/7X7NulW45cpwfvvVVvfM19es8PvEo/8f636Oc/9Hb91I+8SSX6bmff+/gvvlcf+Zn3kN6tn/jh1+m9b39Q73n0Ie3ePqwHHziiWtzW8ZeOMndbl85fRKZaaqAP5ogfP/qCjh97SS+dflFnCM4+/9IJvXTigkZGJ/SlL35N33r8WZ06O6q1epPgT0v2dNAXj0+ywq1sq1PX4HBJXeTd9uwmemXB3/37dyNr27Vz25biNubQdYe0F5m7/fbb9fDDD+lubuJuufUIzvvNuuOeu3Tf/fdqoG+zXv3qV8gbgYtks5GccwVBnTNi5gUhqf7uxzknI76K53t9rc45V9SG4BEWEgzqmoB4ySOUOQzeSN2NRaA8LRbRxWiYQFwRsJiNMmazmuekmcOs2AdVMDaWakS+qkTDaqTeclXmpAjYzjuBsSpxArNi2eYZMc5y79hMEAvnnEzYu+DRYtM14e9Sb8miwSrwDGwhOSC9CqF1uZxzasHECoLqEMoI5bDNaB38OAWot1ZTradXMRuZYVGr1HQtCn7jrTdraOsm4AkD01Kr2S02JlMapiV6BeyQKIrL8iSBZxsjv77aUn29o2YrZQw5zmqbiK0pTI0NsoLDUWKdcRTJ6loIiUVUm9Czi+PngJMh+BlOIR1wIliP93LwQ9Ap4AzEcVy8m9LGSYJTniim3sZ2GZdjOJpEKGzTMdiAkyOa4n2kOCrJ8g7G2qLEbRxjB2EzDAIgVE4ihcjL3luspw1evMhhrEqcUhOUCbJKjMmhZ9rJleFMdJED0FTEugLJDGsAZ+ekAO1jkkfCWjhObebsoszrRMU7JkM45IZvhrKbTOXMZbBKZWE8y2w2NVWqZU6dVdWqpSKZQ9vXW5XJU6kUy0Ebb4OYwz4p6+kCr2mGnjlSYBreGXiLfka7nI65k7FTXejRxNlu4JRbOUf2U2hZGB2Utps5tVkrS2a4L1IcxfIQzSHvEchWejH2m4ZVrfWqihzZr/MkSaIYmpUqEZtBVeVaSXlwRGRSTSws6cT4hJ4dGdHXjp3Qpx9/Rn/9zSf1V99+Un/xzcf037/+bX326ef07dNndHp2XjPQaQ18s0pVHpmNevsI4PUqLlfhb4zjnCtH/lpTS6qPLWjx/LQWzk0Q4R7VxIunNPL0cY08dULjz5/X5IkRrV2a1SrOt2s4Rd0E/etRklThV0khJPLQJ+QtZCKHx00tzk1ynTat5cUZNuUx7eK6rxLXVF+qYyjr6EdHUZyw/h71XfmTXFw7DwwOqJ8IZRmD7aGX/eOzECX0hW/MYQc0o3WOo+pYSYT8QSJFfDnnlMOknBuJPA+UUwUQg51Ks1wOeD5Cl2hvcWBqG99ILhc64YHuMOg5/G1JONsxsM2uJOhizgpdiCUfyeQ1ipw63M5FzqkUxYq8B0Ys7wLz5vCxVDh5uTlfKFWKnmXOK8u8qGKeDlfX9cLpaLIpdqySDaDa06MYvZcP8sDN8wx82sBM5WKvKAnMBcJ8xPozFpcTGKAo8dVBNk0mBV7OO1W4NSgSulBC7pJSVSYDZoeCixR8TNdYLeiwtLquNHfKwKWTsjkRUWphj0y+u9hRm6vDoamFnjepN+fAIev23kHuWaY62KWWrQd96AITNoG7kwuB40XOuoXDJbU6sXyIlQO3g/3JuAVJG6vKcMLaq3Nq1+eVN1bUIOI9fvZZTV94nhtGbmAundQEkfGxMy9p9OxLxV+ZmLhwUiMnj+meW64lyvWgWo1ltRt1ZThBHfTAbvWGzVGFVs4EgpRDV+ccOARBANljep+bnEDbFPmw9XSxC13swzrO4Jve+Gbde+89rCFVRr+cfhl8zSnk8DWzvLAQ0NAAIlgZq7aqPMvEQLXK27Tzrf9am+54vVpZTFUmG5cyNoSo2Aca2Jak1qcwtE3zebO+xYUAABAASURBVEWtdq4cmTUYXWzn+PiYyuUSTudV2rPval194Foduu6IDh++VTfffIduueMe3XTbnbrhptu1/+rrtGv31dqy9SrQiDS3vKKlelMr9Ybsb0DPFbeIi5rj9tD+t8UpbtJmuVVcZh9cWl2R/buNOgdo+x/w7BZreXlBC0TGJ+0fEc7OaY7g0+jF89xwTWuGG66FqQmN45AvzU7gtM9iB6Y0T/3MpfPwZVVL85M45nNauvw/Lc7PjGt9ZaGIrq8szmllYU51HPWs01LOoa++vMyhfYFA05qCQ4bgR4OoerfTUbc4GHaVQlu7sURp5aB7qVyW6Wi3k8l+ta6EzJut8SEAIxYbFGNyaGpJskEph11L1iZ0oMPYTgaDnadvBp9SZciqVYknVy4Hf4WuZATjnBw1OX3QU+Qqp2PWzbAHfqM3fXNKGfKQprlMrtqsweSnW+hJenmO7DJeOfOmG2XWl6FIKQJpqQsNMoNPfcBORKGkOvLe5d17LwfO/nIKrNk5sLucNtp5l5OVQ/DyJIOXF+OFjxBpkNuG/fuv0u033aCX33+n3vK6h/Wj732bfv7D79Kv/Mx79au/9H79+kc/oN/8+I/qoz/zA/rFD79dP/djP6APvPMRPfrae/Xg3Yd1w8EdumbvFu3avkXTEzPqI8gygD2qYlcDtCxT7mFfNtu9zkH/r/728zp29hL7XlmVitfzJ8/rk596DExzPf7MCS1Dp1VosLTeVRv97a8luuXarVpabujCyKzOnrnELeu0WCp2qAs9M+gnmZ8xM7Wo8dFplSKnStyBXgs6deqMzpy5oMcff1pPPPGMjh0/riefelrf/tZ39Nxzz+mrX/2q/vZv/07/8A9f0LfYa7/xte/osW8/jnN/QtPcJgse+PD/Y+s/4DU7z/Je+HrKWuttu04fSaNerC5ZkruNu8E2GGPTq2mBhC9AIIE0SAJJzi85yYEcIAEcHAy2MRh3bLlbtmV1WdKojDS9z+ze3rLq97/XSEDOOe/sZ6/2lLtcd3nutfeeEGQfZ9+eb9hyu/Dzl397sL4ND61JNsIgYUdraj8NjJmSK5xVgbGDRTUsZK1GQc79XV87c23/UjX9cxKliusCh7XFjjfNEgWUm5IEpiQXKYElTTtKY8LqDsVDO3MWVJEtmNWM88xvBmVrNdBqtIiPY4Q9EzC3L2s5DtacVwl9FX1z5hpCc46SaubpEri7aaacoLS+uUnFZqItAohVaGyeBqMoCRQ5hmB8RIJRJJloAPvK4opWltbZCW3XzbfcpFtffIv2XXmFZrZtU5KkLUU1NFnAKTDWLRzWkGrChLUqjLJBHkZ78F5pGtWjutnpRNUOE4ROGzdhXTOmiiBR0MxgJyR1IyrcNTwY/7aG80GCH89csConYZw1LJj+pJxgOCFxtDkb5rZxnj4Jcs6QeeQYgleDoyjoa5WFIWuU0MokANQpgbbp6b5Skg1H38B6Th4dOe6lODJ4Zv0K/doYW6NuwdEwvpH3ThmyDuhafBqcRIMDauCjhswCOY9JqI1fCGkdEEvIMFEztmTeHHqGVDzsZw0FlzVyHJPY2+5zE/2FGEjk9uq6a6/VFVdcpZ1UOebmtqkzPaOMynCWJMyXKk0iLcGIO8i9w7OMJG+aoNVpjbLCkG3uBsJKzifIZMQ6diyh21orUzY8E6s61g58wzX8msxMV9bXaDN9jW3jNMw12tjSOgFtZWFZE5KQBkwG7xVInBJamqJ/ZNG4RCbHmHrNzE5p2/ZZ9aeQPTroccymBypj1Cbjl5HJwaU13fvsUX32ocf0ka/drz/90tf0/q/cow9//Zv65EPf0hefPKCHj57SweU1LZL4b/qocZKqyeB9aqCIbNKkq246UBIyBQvm9BstbmjjzIpWjp7T8ccO6MjDT+n4I0/rzBNHdP7AKW2cXtFwcU3Lpxa0enpR46UVdVxQL0YlrlbKBrUgSdtYW1aDQ80JjJtrSwTT01o5f1ary+e1tbmqDasqYHcTMJ7TJvlQwQd59BXxEV3om56Z0sz8vAZT07JqeID2Tm9KMckUYiLEgMwIhpXAe01ikLMxKTTBhiYkhAW+R+DFqaba4IWq0DX2vrWqqs4VwVin0yUwZ+iyYdM71gaVvZxK75Dj6tJJEoRlOVdqanpWXcNUv6fuAHo6A4Wkp6w3LR+Rq4vM7dq1JQfvUs2CuC85niXQbjz1Bn0l9PcuqABLZtNOgp6S/jXjmtYOTCYldlIh0xo7qOApJwEp4Kli0ho/J3xVAP+dALbhpcJHmZ8sqbQW2FlO/4okooF/8785frDGFzjWdugLCpUkGfwnSpF3h2AYs0zOR3hLFWKqSEvQSZJwTVxxrMN0yNJZ2qD254ddA++FysIS9A2NSExHJM1bw3WNSKTHbGKtMmub5JxK+AS923GMzsfjkVpZL5/TBpXVDPkmvA0rmb1BLk4N+HRy6KsYLmu4ckpbKyd07TX7NNt3Ovnct3Tq8BPtX1M5e/QZjVfP6zTJ99qZ53SOJH2Zini+eEybS6dVYccbq8skcytsctZVUAmf0MYWa4otVci0xCdVNB+87qJiVXLP5GetRB8FeijxD5U1ntX4z7aBdbtXsobJ2PpW9F8mcX3lq1+rS6+4QgX6aOpGDr6EHY+wkxmSmpXlZa2z0VnnzZT95xnrayt4WWnEW4KSTUyODFep4i8untUCNnT27CktWTWZZHiDGGM0Gb2zs7PatXt3G5NuffGL9ZKXvkS33vxi3X7HS2kvp+J7l267407detuduuW2u3TlVdfq4ksuU9bp4yP7ikkfPPTac5902Aw4beDrzp1bbH3XEH+4vr6pEyT7x44e0+nTp3XoAIkHFe0tfPTa+jr2N9YQnW7i9+z6PG8R1qFzhD1trC5pjcr3BL63OF86f1qbG0sas6laPHtSxw8d0KGn92sB/mr0PsZOz1BZP3n0oM6x5nkq7MuLp8DLitYYv46P2WDN88gE94X+KiTbIFprwqaYBT/NVMKEODQSclft1ZS0NullDHb6gs7ax3yrmakkXnNgiGsLZnbe9kPHF3Rdya5bhaJUZpf3Ht259pbp2uawPg1zGjYK7HdCbLFzu2/NcGLH/3e7wIdzrp1XfGrsr6GQkKUJazfwCP3YX8AP8IgYF9XvdTQ/N6Md22a1d/d27d41rxl8/u6d23TjdVfpXe94jf7JL/yw/uU/eY/+3a//lH7jn/2EfuUffp9+5ke/XT/wjlfpLa+9VS+5/Qpdd9VuXXbJvHZvn2LORGoKxehZt9BotIpMhA8uuV+1/FZ1qQQiLt49p23b5rRnz27tu/Ri2l5sbaL7731M93/9AR05clxLi6sqGOVCqayXwkcD7oLsr9KcWdjQeYoyR3m7euK5JS2e2NDumZ669N/YGIFRT4v4m0qmh4gvu9C8rEA66CWCWp2mOLS0OtTMbKaL4GNuvq+de+dlRazN4VgxROJ/Rk7QVUoumhBTQggtj0mS8oZmouXlVXLELZ049hR61f/+MaXanQtHZ6d/2y7cQzYonu/cbwDSC02tQgOONdJSnK45WVvcAETnv/0ycNhcFWBsuOucYx7JOS/ra9NXOPyxgeqFPhLOppA52jGAG+P4xzifsg0clXwIcrSKwVAk55w8igvey3F0uvBxzsnbNceGZv0tGJUEkQsNBWBZI+Zfw6kvYPhncEibJJJGcwheNs6AXdnarOfEnASgQPPeUxFpZMnAuZMndHD/09r/6JM6evAYSdM6RuoAhmudT0lF2vi03/yv2GUbHd47ZbyW6lOVnJ0dkCj0NCDAxiQqmEHQbP2mXdPLO68A34IX55xa0ACC4D0ybQB2rQIZ1gTSGudtPOQY+4TErcLxF/BYEMzorGBrpwkA6gDGVN4HTegzQga2mciLoWqCQ/BStL5ZokG/q26/Q1+SFmRogaZgjOT4VzNtoZqspkSeNQGvJnkpCEa1XUNPSdAxWdZ1g/HRCPLi42k1dDZOwhcwFxihj9TI2E2yKKZC1pUCTxv0YLx32O2GlGdcO+5bYPfoM/hGY/g4+Nxzevyxx/TcwYM43DUS5jldfc11uu322/Tiu+7SjbfcrMtJunfs3NHK1ofQJhON+MCzVTwixmk01TjbmnWMH6BAh4gc6B89NAY5BJUiI7QgLsAvToX+NXIqjTdJdl4hiwk6qMF8RXCajHI1yMHu5WA9515lz2jGp63ZtWo2yU0Kvw660sQrAyMJle1Iy9KoLEvVnx6ow2ZnanpKCdWsBp3WIdEGm7nTa0M9c+q87nvuqD73yJP65AOP6aMPPKqPP/S47n7yoO4Bsw8cP6PD6yMt5E6LW402eVMwMtrgIWaZrMruQ1R0UUJZFboeEfSHCytaPXJai8+d1erRdZ09sKCF587r7DNntHjgvFYOntP4HPawVihfG6tic5GaPEiuB/DUUBktJkN5HHA92ZJVqwoSrRK8CqVuUr3aoqK1vLzA26ANbRGMxyQ+BTppQqpAktcYTSGTYkcpr5ETWndmlqR3TknX5DKtpNOnbxddJ22SWlUO+8R2CLIJcuqSTAf0WIF7n2bq9KdlP7Kya+8lmp3drk7a0Y7tu3TrXa/RrS9/s+569Xfpzle/Q7e94m266a636Ia73qjr73yNrr3tpbI/K3rNLbdr39Uv0u7LrtbMjr2ampunEg9Nps/BlLLutNK0rwadlthRDf9ShL5U0afYQlBiRx/lXAA/2EXpVPAKuUCnDTbSeAE3L1yATCc1PNXgrcLWcmyvQH+WFI7A2ebGmKCQq+CZ+QfnpIiPcWJefAbfseGS1sieiU9A387V7dxBXiFCiw/0ETLMKUSMmS+Xdzylb5JEZQSjFJtNwGmKj0loadpVmnTkIBSyVbKe4buB56bJuR4RECesUwongs8cw2+Nn8jRUaEJxYDhaIJd52yWrE20BX7MZiwuVCTcVTNRQbI5YUNW1RVzTlTxRqHEl4ngX4zXSdKXNCZxH60tUHU9zqbusE4996AWTz2js7xaXjj+tBZOPtu2xdMHdf7Eszp/7FmqbYd19tQhrS+c0PL541pbPqsVEtoNS8ipsk9s82BrkVSbr2qwmRreWtqMYWRZwTOSVI1fyIlnV5BUf8+730X8WCcRKFSil1ZnbP4WF89ri4ry0uKiLuU19du/4836kR98l/7BT/2w/t1v/DP96f/8A5KiXvvjGDkxaws6hiTZyySTq9B19hQJ7skjOnvSjsd17uwZ2Y/EWGV4tHxGZb6pCkdWkKBLjRL0miYpGE81P79Ne/ZcpEv3Xa5rX3S9rrzqKvzmtbru+pt086136I47XqaX3PUKvfSVr9Htd71Ud770FXrxS15Bhfwl2nfpVbrk0su18+J9mp3fpr2XXKrtu/YogvOMze/s3HZiyAxvdqMmlVcBgHOwvL411BpV9DF43RhOtLCwJktycuQ4qSoV6NNkU3G9vrqqVfzBKjz/zSc+pU9/4tMS60ikAAAQAElEQVT6yw99WP/xP/5H/Zvf/Df61V/5Fb3nx39cv/iP/jFS95LjKzjVjC2ZH3MDYpUq7MOxORb81/gzHtOnkenH+las29hNe2Z98EVNq9xGORgzu6rRaYlPr9CdbVJr4k/NOSpWwKdUdaPGOewFm4IQ5yBGUoWNmg1W9C2w/XY+7tmaJUdbv2ES5xy2jd0Rmzy24xzXNHtu/awFnvUz/J5LdNXFO/SeH3qLfuaHv0O/+g+/X//6135CP/ODb9ZP/OB36Aff9Ua9+x2v1/fTfvoHvkM/86PfpV/++e/VP/2FH9DP/dhb9fpX3qIrL92uPTunNDvoKENQDbyVxKUG+QdJBQUv1IW1GT9SwpqGmwTbjti99/SC7hK55PRtiCFd3mq+6g2v1x/8t9/Wr/3zn9eV116v62+8pd3EvePd79Zv/ta/1r/5D/9ev/u7/1n//b/9Z/2LX//nuvXKq3TrtTfrrhtu0k1XXKYbaNdduk9T4Oj6Sy7R5bumdfNFc7p934xetHdGF80kMl1VYLqyuAANkdg8P9tXv5+g0xretml6KtHCyoZWSKwPPbeozfUxMWWk2o21bdcUczRCTSqh3zY6NfpHg3LOqURXJfOP4KtkjRGFzSMnluUrOuv/8aE/d5hM1tROAE2tMiPGFlCaCcv6eQRtzc5N6fbzTtZyAqCBw8YFH+Sdx2FHWR9rNnUI5pBdO38Inj5O9nHOyYivAaDRN0GJWyS2E+ac4GBs3hrmCsDmGGfGKRdwsBMVAN+Aa8ec5zkgyA2kHCc4jBeuC65L+pYIxeZ6oRltNUT/bZPTiD42X0n/AidZyyN0p0gCY0HFhyDBX+MaOehI0lQDgngvG2iqO6V+ljJCJA8Tlex+JMfYVAnjPOdZGjU/O69L9l2siy7eq8F0XxZ8vIS8ahXwX7QVqxrjb9q5yCjtIUGmkXxUhwTAh4Ci6Y+yC+RTy7o0dK3VYAQV9F+4xwPnWsck1k+SRM45yXtNSLiHOO8tnNrW5pD5KsWWTw9NHUXfUZdXar1BT1k3kWdckGdolGsczz1Xkq1VIbembYUcAcVATkSUjfGs5YNjeafKEkYSmYIEMoCvhnMpIGO1vFcAtkSHwTMvRwuQDTw659SwZgmGA7xbUu3kFJyHZrDGscMmJSMB9PSdEIQL+m5RTVldXdHxE8d077336gufvVuf++xn9fV7v65nnzuoVfvxEtaZ0G+TqssWFZURssjR3Yg5JjgGoKWG+ZtAAEoSpeg4QnuCrBKShpBGpd1UgUQi+ECCiF6QrTnegqPAdk6lbswaVqWruR7DP+TBgW/lXqKvAtmUNLufk7Q68AXXyKXQEHo2N8fKeUVc08FjT95JaSdRkqZtC8jFx8BytQJHhxBrsOGaRohEnSxRRoMVKmFrOnriuJ549jnd963H9Llv3q+Pf/Ub+siX79XHSbi/SvXgvpNLehwndADn8yiv0B47fkaHqXSfpvK4gn0O4SP3XnXsyGcDidetASfqQyqnjqpJ0HC91ObiWGtUF1aOkGQfPq8zT5/S8cePa/3IJufntHVqU+PTW1qnEjE8taxmLZd41dewGU1JNDtZqiwm6iaZInKP8GZJt2ftDH03yK4msSlIVopyLON1a2tTKwTeCfdCEmUto5psLcn66s3MqcNGJCCP7tScmtBVf26X5nZfgoPdpyPHFvXgg4/p4BMP694vf1EL587qkiuv07W3v5LjLdp90bXqTW+Thx6voDTrqEviMDW7Q9t3Xqode68kqbhe19xwl2558Wv1UpLwu17z3Xrxt5GMv+bbddvLXqcX3fJSXXb1zdpz6bXatucSqvB7SD676LKjBBtPmC+yoQoELZOp2Yr34Eu2IkcUGbl2DpQ0Qu92dMJcqByNaSM2yySr9E+TVBmbrgx7dlxbflDgZ8yePON9dGI6OeZxUos5C/Yj88Vscppqgr+daDzZUkHlvmbzgTm2tAYf5fhXYf8TNjw1+HRgo+HaNeaFJMNhw6KupqfzyCsj4PXUh79Op0dBYUY9qvwhZApJV1NT0+pkXQWfqsAWKoyw5FgzX0NNy9ZqOJ+wSS3YaFgcKjlWJGtmSyVr25gc2i806CepwqRJrCuqp2MN66icexN4qih2RHDivMmwUFlO1JD+2VpFNVSTb6keb8DlWOP189paPq21heNaOnOIpPyQzp88qPPHD2jh+HOyZPzMkae1eOaElhfOkbyfop3WFsn8eGtV1grbFPDquy6H2PRIBfzVJP+1JecUBaxqXkODo/3LX3qPfuLHv0/v+p636w2vf7VuvP5abd82o5JYMeTt3IiqMGpTavrFVjw8TPW66mEbnlhQsmndoiK8aRtTku8JG4QTTz6s08cPyyrCC+dOafHcaWg9TZIPfehwy2ycivNoY00Ftp7TKmxM6LBhzpqYapgyvAAXpUkii0uz27drbsceXXbFtbrkksvbwsV1L7pRt7/4LllF/EUk5zdcf6Pueold367rb3oxyfkrKHZQRb/9Tt1IJf3m2+/SDWxKr7jyRdq1e5+mZy1Bv5y3Q9PgqFGOFkR1NrJZe3T/M/rEZ+7R39z9VX3ly1+V/e+Khw4f1dLSohowmIJ7OzZsOL0LCvhI3KF88ODdS4C4zGvV5kPAUwV2S3xwjd+suHehla2sDWMNz+1eXdfQUoGTShUxq6F/w8Q1rWwq2bl3jvn54pn5rUb2T4xTm6DmJOcFzeZzzomvC+O8x65SxSSR59w5xzEQi1PNTfe0h2rzy19yo374e9+k3/inP6x/+Ws/KKeJNrbWdOmVl+gVL71Vl15yEetU2lhZYTM/o71Ui6+6bK9ue9EVuv3Wa3TFFRfpin27tGOur4S45uC9hu+G5uVlfMhHpSFVGjOl2KILQV1w1bW3WNzrUHzIkkhvx0Zj3MqiLCv8zlgNMkliqm07d+kVr3mdLrn4Yl108W4S8UbDrY0W82NswHyE+ISYkEd1tWPHTs1hd7dfc7l+6R/+kN7ymjv0Uz/4dv3Id79av/GLP6T3vPM1XL9eP/NDb9Mb3/AS3fyqO7Vj3x79k5/7Xv3qT71Nv/4Pf1Cve+mL8SU96KkFGapqz7l0+vyGTp3b0hQ+59I9O3XNvr2a7WMn8LO5WGDHq+RmfXWzRINupoQ480JDdUqTIOc8pw4/mKND073g375gwpTOof36++d2wwDVIGRT9oVzM1l74uxbq/j2hG/OOTnvxff2fmXODKNrWLoBYAYKA3KAQDoxQnLOScJ56cIn8sz6xRhl/VzwKLVu53PByeb3IcizToOhFFS2HUOTNCqmQVnqNT1IWtB1O6n6JDidTqK5qawVjJ7/uBeOzsm5/73ZI+eczBA4qJZTZL3gn6cFfoy3Gt5qjK0mqNQYj/dOdm+C07HkfYtqySYBfW1jhcRllWRoiySr4nV4qtnBAKXNan56XtsI6jvZuV/Gzv7662/R9TffoiuoCszMzipNU9aGPmgwOTrWiElURE4RxQrqJsigwsBdkNpGH5OPnJeMVmSPqHCIDb2dQog8Csi01pCxQxI8++H+4bhSjWNpWCvJogJyrkGirZdBh8lRHhngGBrulzj/nF1+zhy2obFrlpN9QvDoIlNAjxU3HGu2NHO/YnyF3Kzy5TFiqyhn6K8hMJj8LAGumLtiDZNjDf5K+CvrRgVJb8XY2q452lwTNlxrazh8xuSWHJQ11YdGGxsTrW6OtGGVDxLaCWNraDH+XAg4/pSWKCQJRpHzGvGMDh44oGPHjxNsJ8rpnzNuTGCzgD0hqajYXDXIEzEokSfYJ+go0BzOL7Z6SZO0FUPwQRkYjOAv7XWUZKk8eitxNnJODj0l9I1JlPc1Y0r0UxJUcxx7Da8lDrxQRdJd4uByZF0ikzbBJyOYkFQXzFXArx0RK0F6ogIZTNCJbZREf2seWkLw6uE0kiRRh6Ab0qR1KtMz09pz0V5dhPO9mFdyl15xqfZdfrH2stHrQPdwvKUT507pGapdjz57RN98+oC+fuCg7nn2qD77xDP6xMP79fH7H9PH7vuWPkXl++5v7dfn9z+pBw4d0dNnzun46qbOgbGhDypjpibpqkkzORLEEBKlPhW+U5PNiTbOrmvN/pwgCfXi4XO8pj+nM8+c0MnHDun8k8d19vFjWqUSbj8DPl7YUr42UbUFysc09JV5KSXgp6Nz4qF27Oxopteoy6vEQT9TiJIQVEUAK0la7EdR1hbPKrhGOZudB+9/RP/5v/6hfus//Xf9u//j9/U7/+1P9H/9zh/q7s98QStLy5rGTi+lsthh83z4wGN64Kuf0jc+/zF97e6/1De++FF988uf1P5Hvqajzzza/rzv2RMHSVKOamNtSWPkWEJjyUbTMO3k0HtEF1PqT81rfuclupjk4Zob79Atd75Wt9z1Ot32yrfo5pe9UTfe9Vpdf+tLdMV1N2vHnr3aWF2QC7XKaqQG2h34kW/kQ1AEU95HNd6pdI3sqOgUsekI1pxzkhoSgILxuegmR3/TBSS1/SswXpP01viDHOxZkPV1YHNfyTnP6EYhRKXoMwHTkXMvp9rGYa9mJ3Uj5g4C1OC4VgVOzVeU4JiuMlqSNFWWJEoS5rREksYUKulrBYKKlaziPKRqWViizMMU/rq8dej1+9hdRxAv+9T0dS3/idJOl/lT5k1bGpwLHC/0KvAzeTFSbhsCNl4NfqTBTkps3dYYs4ErSdonJKg5tjQeTehbtj4ipzplrfUHZmMk8hPmMx9R4RvsL9R4lQrU8ALxqqmRcTmC/7GK4aomJOGT9bPaXDmh1YWjWjp9iGr4AZ07tl/njz+ls0ef5PwpnTv+jI4984hedMUe/cC7vkM/+cPv1L/59X/UtprN4RifMBrmWlvf0ho+7uziik6dX9Bp7O3YyZN69vBhPfH0U2wIj+q5Qwd14NBzOslmcJGiwhrJ8Zr92AV0F8gln92rOE36Aj8V+ByRnG/Qb2NtVSvYxjJJ9sbKoibDdZ0/c5xK9yk2lqc4ntXSwmmtrZzVxuYKCdQmPndNmxurnG+BlVwBcDXExpq1avzzkGr6iERqSFwckqxvcRyTUBXIscKXmW+t6hpdeRKaDvpNSbB6mpub0e7du7X3IvwSbQcJ+/zcnCqwdPHFl+h6Kuk33XST3vCWN2on9mF/n3tmdpbEbAcV93kSq4E8vsZ5L4ETAUrnnErkWLLeBNoqcDCh/GrrW65TPZ+/FGxmSnRb8byye7TaeALnFiNqYlE7hmtxbjGs4ryiv81Twpfdc87L2/qNiL18gxLnnKyf7WCdc3LOy7kLR8mpZI4CndSsmRLv9+6a0203Xq53fPvL9Cv/4J36t7/6A/oXv/gO/aOf/k69/tU3a9tsT2uryB4ebYVNCmXL+N/BoKvLLr1IV122j7cN+7QP375z25wS/EIB7u1PzI3wf6ysAA0xRp5daBGakzThOihAQ0yDnHdKkkQwIoIVdk+8glazhRrDcCg9kwAAEABJREFU9y4IEuTxDc45JSHlbQdvh19yp7qDXosPG1thZ0mSKvjAZaUKueZsMAv78SbyKIcdHX7uae29+CIdP3ZC9qNO5kcTfN0W9pTTLyXGjrHnJsuUTM1ox1VXqTPd0b7LdihNE+1/5lmZ3J0z/+Q0an+HrdHqesFbroIYHvXdb3uF3vOuV+k9736N/tk//F794x9/m37pJ96qf/nz361/8pPfrV/4kXfoB97+Ov34971JP/fDb9f3fddr9T1veZm+49vu1CtvvlLXXL5bN165Ry+/4Qp5Uzbc6O8+TXvqnGuPDU7Mml3YsQaAF3o0cu5CH+cuHK2PNY/AndzfMlICWOcuXHvn5Tl3zqn9vHDkwnmnEIIKDMWAZmCyo933puSsQwDKcJYBkmvZx9aqcDLWcju2AGZuH+SCw3QaFO7kgxf5NWtLzrm2iY9zju8Xvoy/F5rdMV4rS5wbtf0beHcAhsX5qlQDoprnVsU2moc44SEOYm1tXSu0DZzTiECaW+UD+rskNOYIpgZ9kv0OQIvQ42iN7Depjx89rMcffUSP3v+Qnt3/HHKoSa6v1ItueJEuvfxSRXiIyEiQXEMHZMn4D4lXBrA6VJ5iEpWwlqdTjWFbwE3STAmVvSTtqs/a3nmANaaN2gq1OYXI2F6vx/MpJWmUyc5kbvdmZmdktDsnHEChgoTEDHEM6HN0ZXIwh+iQhehEHFa7NgRW0Gn3kjRVCEE+cIRGA3uXnW6KIYQsotPIM9+2wPMYvRrkXeFM7G1BAYZy1qt462D0MjWBLldOIFjf2NTq6rq2NrdwKMh+eUXLS6taXl7SBs+GVJvHvDY2OiKOwH5OXVi86dp7WxMdSOjBKwRv3eCzppUy/RoGzEkaKwEnUYOqisBZolfHuBzHnCOThvtGY4ETLKDVk5QEjyy95OAn6URRVFG336OyOWDnvkNzO3eqR8DIBh2qL32lWUKikqCvhMpZwU5+SyXzlQRnQ/yE8wrcee9kvITgZDLeJGkdEWQno0rjUYFcCplOGpMhOqo45gS2Eid24efjS+W8tqoJAjlJnk+wKdfI42RT9GH66bOLn4O2ue0zmt82rW20rhkRvNt8Ad25NJFDt3gmjWOqVZKT8zjp55ZW9MixU7rnqYMk3I/oA1+5Vx/62oP6/FOH9NjCig6RqBwnQTmL7JahYR3hjn1QnQYlVAZ8O3faJt/KevDo1NBnwrittaE2zq9p5fiCzh44oZOPH9GRB58i8T6oY/c9rme+8HWd3X9U5w8ta3h6SScefFjHH3tQbnNd5fqqlkg6hrw6nmCrmyQPo7VFjdYXtMzGYW15WU889qS+9ch+nT23oN07d+ilL75JP/6D79SP/fh3646X3inFgWLSlVcQ4tSYQLxOcrBOMNhYWdXG+prOnTupJ/c/rEfu+6oe+Nrn9MBX/kZf/ZsP6x7aN+7+sB7+6if0rW98Fju/TyeOPKXzp49oQvWzJMmDUXkfFZGnyTjBts0ePAFntLWspbOHSMoWtH33xUqx7YDcbEyOnoe8xdiCrxFvnAqunfMkrals4xoc8qVSU6Ejuw8kFELCOol8CBwDQJVCiMrBSo095+AtR581nWuzGTCSoHPvwLIkj7E79NI45paT40g34QZoTt4J3RWaYLdlO0dQgm6TNFXEFsXH0RpspwaHFitK1i3Ae04FNMduJ/jVsrUvqaaz9+AUesm7KVRsaELxYmL2Zn4Q7AwGU8qopnnkkiSZjN4s6yjl3CrhPZ73+lMa0Hq9viw575KEJwk+GT8Y0kQhzVTBRAMzNZX5Gv9ToeySSmZJol0inxLfVJqP9Z63ALlMPhUJ2Cp4Gg5XtLW1qhGV7xHV4Zo46qCnRJ4lfqMyHszmGFu7CllE1TaXVd6phBfFhsrxWlvRnh4kuurKi3XR7lnt2jGlPXu2CyPRpZddqate9CKSlRt000236GUve7le821v0Bve/Fa97k3foW97/bfrrpe+RtewEbvokis1u303bzg9NFXEpy0dOXpcBw4f0yNPPKnHnnyaJPyAnnnuOR3irdWhI4d19PgxnVtc0KkzZ3X0xCmdOnECfzTUGF2smr9d25D9jPPi2TM6d+a0TvAG8OzZkxQnGHfquM6cPKIV+3l1+KnyIXFjpBEyWV08pyUSdUvYV5fP0+e8Nig8jUdb6HKLzQtrcF4bZtggT5DfGB1bm6Bnk7vFA9vYVEUjiz8OHFb4kRobceApCHnypqLB4Zo/Nh9d1/RFn2NihuGsMD2CbQSvHJ5a/OFbG3RVGvawH9IJ2Xgba/Zkvrfipj0vOdq16a1k3Ra3rX5LleDF5swNJ6xTMD+qVsC/yteyDbFzrrURyJXnYQhBIXjuifEVrdT09LRecufN+pmffJd+89d/Vv/h3/6c/v1v/px+8effrde8nOr93llt4vtPnFjUF7/6uL5x/1M6uzDUzOycauwtiYn27NqjfWBmGwm3vbWIaZQtUrFRGA03wUQtyWEfUSk+x5M/ROwlEOsSO+cYktjSGH2Qdx7P52RyMpk455QY7Rh7he1WrOvgJ2GuhHG2WRW2feuLb9UV11yNPWZt7MlJ4gv0ilUzF9+RYYTenCJWjWxtrK2xAKZMZrnUbuAuuXi75gddzU73CTuZts1va+f0YGD7/A5V2GiOz1haXkTbXn/2V5/TGnHD5vLQNUZeJhs7r9F1BS6yLGjXrmmxPNX8nqapznjkc8ne7cztdOXlO5Wlha69ehfJ815dvW9er3/FTbr2sp16+xvv1J03Xaxf+Knv1NvfcINe+5JL5WGHxaH4b79ce2ZEWGsv+GaEcGi/GoTX4ARqgOyckxEYEKxe+Ni9wNRc2/00TRViELpjLcCN4O3cc8+jDEerudfAoDknx9iIQpMkAWg4bNYRc9oENcIzYTjnuHVBuZyKM3kXFBjTSJpMSlUEvJogYjtB5Kdh7mRj27W40fy9xpD/7cue2Q3vvTwndmxYyOhjkhb05tjNYMdUDTcByRhADDna/CkaypJEMzjv2f60ep2+0iRVjTOucKwlyUnR5CQ/OXNRanMsgnSS4FGgoH1EwD2qxx98VE89RpA/dRrwYQDQICjyPsAzY+qGvrVKDNccT0my1CAvb/1MHj7yrNRolFMx36TKtSFLNCvoCOgsopsuiV7AAEw2ZhguRHU6mSL3GmgqAZg5FwOgnJcPQaYj57xEQ4zyHGvri0OqcE4lhlHxoHGSR4ZyIA1aG9eoAjt2rE03dEhcInOU7RhwUOA8KxyS8RBiVAhOIQZmZw7GGE6MhwlBN6dvcJ7pA/0yifliaklJUMKYDANJEo9ME1qqyFxpSJSEoBTDD/AafUCGpRrWLnGmpvsaWlv6uMek8OfawJmkqS4E4aiMhEfM53CWhrnWYSP7pvHotMJhFcoJymNkn9NKcGLYiQTUDtXiVr6hUQxq6bFgnqYdlcjNkqQYI8n2NBXSWfWnB+pmKTjq0jL1el3FFJ5IJPpTfU3PTsv0mPVSdXuZUvoafR76GuckZCSPLFPoZkzG+tZHzikBl5G1IjK5oPeE8R0lJp8kKCOZ7jJm0O21VaP5HXPavnNOM3NTylgrSaKS1KnbTVi7y9iU1/ZT2rVjh6aohM9s26bB7LxGyObZ4yf0darZX3z4MX2WdvcTT+tzTx/SVw4e030nFvTNk0t67PyKDlJhOcHbhnNbpZbGpbYQ8FheVcxUkzTVJEFW8Y5ZXyFEpdAaK8nnjepRo42lEYnySIuHl7RwaKiFI4WOP36ahPuktuzHT56j8nHktPKzKxqRfAc2JKFwchj1bTderV//lZ/Wv/83v6p3veNNupTXgxYga7AxImmtsB0hz9YmCKANyIgoMXIvIG+ARPKSq3ZBSW9KkY2BT7rySSqzoU0qSOdOn9EZ3oocevJxPfXw1/XIN7+gB6l8P/yVT2j/g1/WwSfv17FnH9HBR7+upx/4kp566B7tf+ArOrj/Ea0uLJO0jTWGngI7cy6ixqAQE3AxQA9ddNBBf5kwrNbHACklSUIg6tBnmvPwvD0EpCr54GHJKQQSEtyMd8Fgr4TrwKawhz+YojqckRQ737CeNevSYHL0ZZYa/dbimmY2PsFvVCTIAQx1eGPTA0eGWx+CnP2rbQ4vo622aw+9TZRI/msq5I4sOiZRKePSblcW8OXpX0u4ENXYZqczpTYx7vaVJBn+VSpJgGvmtnnNnxktlgw1xC07TtjQGZ32rGGihuTL+SjvJAdttkbAHlLkFbGj1CrjVMH6JOTdXk+9wUBT0zOyNz/dNJOrG2Xo1jsv+YDsu4QceITOmsStwd+PeSW/ub7UvrGYTEbaouiySbOYMSZmjEgwWrtno1k1Tg75+xBkPlmq5Ui+E+RYMnbp/GluFaqs2k4iVyH3C2+nJhqRKG1QER5SCZ7wFq/b72oO+7vU/tON627UbbfdqTvueplexav473j7O/Smt3yHXvfGN+vlr3ytXnznK3T9Tbdp374rddEll2oXVeFLLrtKO/bu09TcToXulMboZXl9rGU2t2eokNtfDVlZXdPyyoa2tnIS5KFW19d1bnlBC7zdOXtuSUfB+ekzZ6hib9K22j/xt7xwXptrKyTVC1ojAVpbX9GS/cUg2gr8bfE2Zm3lvJbs7+QvnafPea1zb3XprFapoNvPkI+ouk9Iumt0OGJTOyYeWKIHLDTizWJOYm6ylPljcoESOdVggO6yYo3Je4y9T7DhnPjJY1Vt7CpUM4mdj5FhgYzbRocCbJXou6wa+tYqGVuZHfImxQoVBUl0js4LWk1fSxAb7EH2aaQQPHPjqFodO7tLa9r7AX0n4P2SvTv18rtu1vd/z+v1A9/5Cr30psvUAUNnT57Ro48+rU99+st66MH9Yg+nuowk3/NsvK4k0Xux3vSal+q2G67SNP66EzNZLiDjmU1GDc4lJ6MrJxY56MnYUHofuN0IkhTAWISOAhsp4ct4Mxw1yCN4+ulCPwjGNyRK00T2MfkExvW6HQ2mptTGHmMP/7Rz1y69Fozt2LFddVkqOKckBsUY5bwHx6UcSrHxDUREn8rsckQ+ZXOfO3VKtfNS8NhZVOTo4ClNMy0travxgXyvFqS1fNdgot/piS566LFjWljZUrfXkenUOdeuG6DVrgNzJdh5wM/5Opf3EVxusqzTYHqKeDenDFqTJG1p7KVBc9N9DWb6YGys+bl5ra4uqz/VUwG9BW/85+ETapnj730559orD8N20jRI305ods+adfGtF5LMUVkf572cc7J/tstpr7kyhbTPOTfGnXOqOXFM616YEyatP5ey/sEETj+7Z2O9D/JcVyjFmvfPCweGeSDrY069BNQmLFSvCuBb0KkxAjvHJjScNHIILrCeNe+DnDMqbGW15845OUnOOYTsZcGyAz05u6khjmyTndAQJzjEGW5g2EOCpBmTc66tQtvflZ6eGqhHIOnSHIwaaIAPc1aqSaZrQFpgyKz8LkMAABAASURBVCVJYYUyxXXD/M74SqOC9wDPK4W/AI3BpdxLCIQdgNwF0KkifLjGqdcb6OJLLtN1N9yoy668ggRrRrCOwTey4NQmdbbJwCEa8koCnSW1du6c6UIyWvJhzphSNXQUyHGCYzDjm2CAI3Z4eWtoherKqaBKYLIuCQKt8aGXBsOocWAZiWEnTVvDStKEhCtRhwQ0zTL1SeA7HK31CNQpvFrCltGvh4FnOIMuFaRur6sOSVxGMLVAPCCg23NLHBOCbAPdldTyKWeJQCPvvUFBKXMlSSqP7GxNu09XNQilQN451YqaxKjhpv2IiQVd++XR2ua0m16K3qvGITjnFGOiAF5imijNEmFd4rZMRg2gqnHM5nwq5OqdV/Amn0I5MrRXa5tUdaxvxZrmEDIMs8Thm9w2qaZbNW5ir7jR0QQ5j8BTBG8DEuVtO7fhEDKlyCrrdNB1V1mWtjK9QEfFoVRlumFDlYPPEgdc1VWrS6PB9GfOv8Hm7KvGHho5mQx9EhRx5MYPtxS4rpsGDDRUvXOSgLHGVECHWxMcV6Ehr2pHYL+C/oZ+QudddNSf6kNbX6a/Dg6s15tCfx1oTdRD52KBuimVpgn3M3WnOvIka4FmNrVGEnCW4PwcwfcJqmjfOHBQn/vWU/rsI0/qc/uf0qcefUx/de/D+vj939LdDz+he59+Tk9QDT98blnnrFKMbHMX1cRMQlZNFhW7HSXIKiYZa6U484ADr9WMSnmcX4GzLc6va+vMsur1UlvnR1o8cFrDY4valfQ0TdWjOH1e4zOLqnjVLvTpCDQdsCA+E5xoxSZS8thjRA8NPqdW6bAsMGA4yMCg/VgADq9dW7VTzT/DXEO/wcyU5ubZoFBdmraqCxuGgJMfU61bI5k4d/oEb17OU5UdMnelxnu5yEYZudfYaWV6ENgHU6a74MXipSqqQ2UxlHcmc6foG3ApfFnTPhe6aP0SmzrDZYkvmpBAjMGPmDcGpyzpqN+xBBw5cu6ZWtBe21jOow/yMn7UVqMLNsLmmy1oe+iM0JmmqTJwm8KTBwOVJS30azgKn1eA0xzfkfOmseZ+wZEpFUOiLM2UgEeWUkEfw63DvhpVCszt2jUcfDlUYzzXrYy89YFNo7OBlwpslCT4HhnYHAU2W3G/Zk6jt+T5BFkN7ZcNq7HsXpvQS2DGI7PEYA7ncI/tOEneZA4d3JFckIdeH7ySGPDZmVLk1en01cFvdUjE5bxq7MV03rTnHrxEIQI1rS4bZrR5nRrnVNH3Qn8nB581HQuSuxHJY61G8zt3KFD1XFo4oxWqv8skm8MtElsS6s2NDY1JKidgqMLfjdkIjrHZITa2ha1s8Nxil7UJiWiJ7mOI6lkBiM3v7j17tXfvxbry2hu095LLZb9kaEn2Ndddp5tvf7Guu/FW3XLri3Xzrbfrpttul/0JvxfdfIf27rtCu/ZcrP7MvBRIjFyiglixuj7SOv7jHJvBp589oG9ZZfyZA1TGj+gxNtUHDh/kNf0BHTt6EqyvaWllXYu8TdoCjwW6GXM0bA7HQ9nbx1XeMK2SiNuPmmzyBiqHx9279yDzVA888E198pOf0nNPH1Cg8n/44AEZBuvaob8Gn1jhx0qN4bsqKhX4+BIMVnXNZqwERzmFkIpj0fYtsK+a59YK1rFmeLEYYrKb4A9zmtFXgt0auzN9hhBkzXRYgrccv2E6rNG1+TzTsXdBHt2KT0UMufrqffqBd79Z3/XmV+rbXnaLbrzqIu3mDWEH23H0nd++TZdduld33XaD3vS6V+rWW27S9p3bNTczQ4V1Wh38npg/J25PiAUl8b40Z4QkXONUsLEouFdxjDFVRhx+gUbvvIJPWtyVyKKiX3AepDkaxsR3OYfcChU8b8Bnwz2zIzsPPAs+yM5hRw12YvJtoOca8pLb73oJ+BrIx8ioBlnnyLeQyb0osV2zR+TccHSMqRmfYP8OGtbX1thIramTDbQChsZUnlPsLYfGDXKWdTZxtZzOnT+vqflZkuJ1OPYqyU2exp9/+vMPqoG+Bpolr4b5zZZM9jW8mJ8ymofMu7Y51hBbSfE7yysLvKWdUQH+uthyga+fmu5CRyL7SQSLdRPeRqUUk3LidsaYMXi0fPGSvVSsbQHnnJz735stZs9eaM45+eBpAIJg3DhEy70kSxRiUAhBkftWWWucJJojcLp2jFeFMzVG7Ogc1zBl17KPMW2N87qq2YnlqhEAUpBzKJdnNePxRjKllRiFjbVz8UysxVBOG1WAWIYFbjh3Yax1sXveQz+tg7M3gRoYzfCcc+KL5uQ58R5+oDG0TeoC7iFKX1he0jKGvYXjKhF0Bt/dXkbCmGluqg9YU/lga9YtLcaD88ztJU9AqjDOEkMrSfKEkIL3Ci6ypoc1xtVehQV0eG0g2prkWrkqSA3/PHLzPEsAV4wdVfQfbY6ESLTr4n16Ec7uiutv0vT8TsArTQCY/bJewfbWjL9pJtBWScxru+8cIzTnhG9VoPKaZl6dNBBYE3XQbZfNQRqigg+sHuVjUKRf4LqHMWdpVIdjF5l2SKATrgM48IF+NCe1BlTjJKuWLyfnHHPZUTwroKdkfqcYImtmSjgmWUpS2dcLBtY6NKoCk0ktcxLOBSWsk7JebwDge5k8tNW4UNuwWGsw1hC8rJHzywJWg9xzkqRJ61xLbW5u4UhL2fwVOq1wcgUyCzERZF7AISc1FDdgckIgKnEGtrbhr0YfwQWlkWDSNKpZs02msA/xCT7AU6os5Tn8m+My52DOuGK+6BOE0GhjfVNrqxsouQYrzAPectZK4S/xEgUrGe4jFyENsmOapAoh4TxRhwS31+spSblOPVKoVeFExSciFw7IuQJnjSoCiljbsUZK/8BzWBT+TEmSsL7kwbFzTk4s3kg5MhuzKTHZjEeFNgnUBbZm1zV4Dj5RCg4MA1k3RXeZMrCTZVEJTgfx4Vy7VLmnNRh02vOUdTs8w02oAR8Nskvg1/jrYU8J81FEVgktOXQtQOAxNraPnjytLxE8P03l+y/ve1B/8bX79NH7H9SnH35UX3/qoB45ekoHzy1qkQ3LOryOayEPcMB68lGVi8LUVMIdsVBN48S+SPWkkuDNb1WqFzY1OXFeq8+e0NITB3X2kad0/smDWjt8ShuHjmt4/IyGZxY0PLukdY7j9Q2V0AaQ1IAfj8wE6Ex+NYldjawjjAZXy36noANeaxZfXjrDK/bDJEhndPbUCZ08dlRnTh3TyeNHdPTIQR0+9JzOkzydp9+IxBd4CheCTCN+Z6AOlRmPDD16jFmqioSrhNskzeScb3XqYmzx51jfuQZcjGQ0TWw+NmI+SBEZmz5S5nL4qoYNf0URQK6VEmuWarjvnZQwH7OowA4qWkSmKRvjFAzaL1hGJowuYMdBDvtokEPNPQWwrqiSoJjjj2rsoWa8B4uBdTN4SNHzGLo2SBTXqfJa1aqh2hZDVGTx0Hg1dSNOJUDVoEU7ciqba5IPwepYDfKuWDvAl0fmlSo1HHOS6BqsTUhASvMnBNQGgcbEy/o6VyG9UiVvmhxzNODHsVKB787zEXIoVNcVPqiQ+dyapK1pGjVgSHS0Oeza1t4iqV1bX9PQcEGSKVrBoBK7bOjc9gMrBQlcAT0jfNE6fmBMMWOCXx+Dx6r0KmhymWIyIFHsCgJkP69/+tjTOnN0v04eflzHD+/X8UO05x7XsYPf0qmjT+vk0Sc5PqmF00e0cv4kVd9z2qTqu3D2sI4depwK8GmN189qa+WcxpvLKvItTTaWwPE6CcW68vVFjUhchlTBCzY+xofx3oDbmhZQQuODXAhU9ua1nTdUl152uW64+Tbd8eKX6WUve6Xe+OY363VveLNe/6a36M1vfade/4Y36cUkWtdef6Mu2neZ9pCMOxf0zIFn9cRTB3TPN+7XN+57SF+/9wHd87X79dV77tXnv/QV3f/go3r0sad06MgxnV1YpCK+qCVkO0EXTx94Tn/439+nf/5rv6F/9a//nT7woT/XQ4/cSxV9QTU6rJpCJXjO0XtJy9Flge+q0EWOX8s5r8Gg3Rujh02KZsZvDT4nxPoRLccX5xzbDTX27LAjvIY8MojYg8nCew8uA/e85qZ7uuXGK/Wql91MFfnFevMbX62LLtqhkhjjag+i1Pph7zw01toxP9CN112i22+6Si+763q94hW36mV33qxXvuIOveqVd+jaay/R7h0zysDYhA3SiFZAawPdTQMkcAy1OOE53xUELb7BB6cKxGsfaoXghbJYTy0dNXZkttuA/wo52nDZN+ykwa6svzfesFuLeWZ/AJ2vuvXXlmCW2IfNI+RQIa8Cm6rBbuqDbr/rLl13883gFloChDkadmL0lmWpnHgSwA53ZbFwjIwr1nbQG5JIAWaghbPnNNoaimG8BRzj7xK1OkJvp8GBj56xlYpipB7FuBG6S7t9PfDYIX3hvqe1jn0bbY0tqgba4ZDzuq5lLUeGJTwMeaM8GTdK4GPX9u2CBDlVWltZazdbmxur6g96Wji/pjWKZefPnVXCK9JBv9f+Xs7OXTu1a+8u7bviUk3xRss7Z2xJDgVbMwKsiY9zTs456PKKOD0HcBoUaY51ngpLh8BZQZS1EkEZoQa8JAYED+E8a1BeheIamHmhGXewqJr7JaAuEdILzzxriI/NaYriFBCUrRAa1m6Yxzlnt5mmaeeweayvrW/jnXMX6GYuAz0XbV+jw+icoNDWiEiuzGDayeRkX+Jja5ihmXPMofHUcENb0BlCVErw8kGoqJYDLB2Cfw2gjA8Zr/BcUV2ocDw1ze6PUd4oh4dGcgQGJy/PckwgYQINsm/EQwjwPlEMqbxzPOMuB3O8pY3HeEoA4ZxjqQoiGo7S0vKKnn78ad375W/ogXvu07njp9UBZJdfe42uvuEmXX7N1SQyfYXgFXxUYHwA0Jb4DHAA0+x60ywRZidHkiTkXBntrGVyddAle40Eukt45bFC7ADoRs65C0fvhGpUI4OCsc4H1XBADNUYbJQ8LBhrjsV0y0j61ui2ahNGM6wGGYAaZciYoSpxYAXGNmJHOOFYc00XBQw9hd5Ot0Ny0ZHpwFrCvZgkJLIdpRimh7YaHhpo8s4je5FAFc9jhtVwJs6ew5DR1OoRXRXovELWE6rIdqxbnRJswYB4ZpgpwFBOX8OI0dae47QNV3ZdwSvCkel2wv2SliOHCYmbwIDRZGOWcQ7rVGvNyXgqiA3OsE0A2CyVbHqyrKO9BJ/rX3SDbrv9dl1z3Yt06eWXa/fOizTVm1YaO2rkNbbKCf0n7OKHVL0LMGgMw5pqaPbIII0kJ4lXSgveKcRERkfLH/SarAqcImIRkUjGKx2wZeQG3LyLkqJqcODgoUK5E/RiP9e7QWK5TrVpbW2dRGKLylCuMfKzqr3ZgA9BgeTJoxMmQUep+lM9xSyqw4asiy4zjqhJTqI1qklyYuLkseMkTZXRrK+NG0yXQe4qAAAQAElEQVRPqTvoK+sP1JDU2c9pH1sf6rHTi7rv0El9Yf+z+ugDj+ljDz6urzx3XI+cX9ETSxt6jurZsVGthTJqXUEjbG3sE01caP+yQBWiGuTkoSWyXhITJfRJ4N3heOu1kayFjYnc8pZq5q3OLqs4sagJifjw4BltHDyp0dEz2jp+7kLFe2VTDsddgeMaO8Zf85YhR64lvCUKrGk/DlCAkUaN8mKsMQliQ1Jg16u8alxZWtH5U6dJlo7o7JlTtLM6feqkzp09rbXlVVll8tTJE8geuuArJB0JPizZzaiE+9hR5F4Cnizw+JhxnSnr9mVJcUwTheChqeIYFNCV804RXx6IMs55VeDI8G7+rCApCTxL0pRN1AUbjEmUA8Miua9Uy/DngpOzYMml4azEhnEF8kkGDmnQFtMMmHnlxIEJFSJGKE2ZsztQmqQKzFmx8zG/7KFDTGCyEbKqSFQa1qoAbY6dBp4nrM8tOXmKNEVLt8BsgzHUjK2QcwysQlBO0lTRYwfg2Tvu0U/2cVG4BpkvqPGJweYNUY2tgx8om8BzVmbz0ajBxhqS0UpjbNBs0ZKOCh/SsF5MmN871b6B5Jo5ahndRoc9D6xbQzBTKokBuhvVjC2xYfOLCfLxISjn2uZew8489DQki1Y1C8xbTkYkxBtqii143gAPy7L/jXKDytvimSNaPH1QKycPavHEk1o+dVDnjx3QsQMP6fizD+vEocd05OkH9ezjX9PjX/u0Dj1yj1ZPPqfnvvoJHX/si1o6/YwWjj6m/MTDchsHtcx8W2sLytdOaHTuoKrxqibjDU2IkwWV5SHHLTZF62urvKpf1MrCWVliPybexphq2/wOzfCm5jr7+fBrrm+rr9/3fe/S9//A9+lnfvan9WM/8R69+13fr+/8ru/WW9/2nXrDm75Dt99+h66/6QZZdbqPzadgeWNrrPNUMTu9FJdaK6G40+t3NbttXv3BtEzuJUn02Hwjm5TC8IW/moCTMXZom6u89eNjXuuPNGIjNNqED6qWY2gdY685Gwq0puADdM/oissu1q03X69Xv/wOvf3bX6d3fudr9dY33Klf+Jnvlv2s7Y+/+3X6xz/+nfqF97xDP/Njb9ePfN+b9H3vfK3+wY99F2P3gpFCO3ftUodNqEyHNIPbRbt369KL9uiivTs1M4NfB/c1G7HxuGwTy5zNVkXHgI0NpqbUZXwwXIHXpnb2BNw4tfjmrIbo4Jwmhgv4FThsDNA4HwdekzRVBM8ITg7eAnRY8y4o+ERmkz6k8i4RHTh6xZgoIfYGF+VcIJHNCBElcbpks36hFchrZn5WL33Na7SNivrq0oJWFxfZuK3TJ2/nKc0HQIf30M2Xdx47T5TGDv6nwW3U2EcOfjcpMpxSmO5rgu8Z8Aaoyxv6xdVVKUs1QncePK2T/G6bmxWEcK/Quc1S9z76nDZHFes5OfFpJMeJc04BWzK7QwyIpVHAv4lnhod5CpIjYnSPtUp7E4xdlsitMNvjTf3K2gb9A7wU4GWsHHvv0jfxXitLy5CQa2x0eZwwY1nMs07dLiQ+tvALraorGK1gumZ9pwlBYgVnbgHTWkHCUKO8GuatjQGyjXXOXZgPpXoWriGQqeUc903zXASYjGmi4ANXf/cVcDAm8AaqEpx8kqZy9o+xL/Ry3qttjic0W8OeVSQJ1kroMtoMUEaPR5FZlmlqaqBpAnO/P6XB1LQ6GKT1t+SqZGyJ462g1fgu4T3nXoxRCk7ei91RrpyKy+r6qhYWz2qLV3SLK8taWlmSGWrT1CrMiBF6hWFXOMnCqhQtz41C8HI+tscM3jMcZ6/XJfnttGDtAJoEA4pppHIc1e9mmkJ5g8GARLKviEF5hwzZidcEHB88dDkA2bSGu7m6qtMnj+nYoUM4zUM6S4WvACSsKi+pQxLTwwHFNJFzDjqC7ONdEKRz6pgvtDqvkKHpwIJjkjT0L5VYYha9QohyCMSxfmkDnWTJqcfQHbw28nIYZ4oTjD4wNmiC3CaAtEQeJXIJPipJU5kOEvgUnyFObUSVZ5PXlps4uQJ9CAwl6KDbS3CaKfobtC0mnnklA77JMk0SebBjeo7I0Icg76XgxKeRda6hDaiiQ669k/0zumt07uDFOalmc8CDtn/DDQt0YxzthGQxR5Y5SXWBbOw4ZkdtzyoLuDjspkE3FwbLaA7Q09hSPiqERNnzeJvA5xg+K9ZN0HnJfCWJQo0sa3A3gveFc4va//gT+vrX7tE9X/mKHn3wYZ08ckoFlYEdu3brZqpDL3vpy/WSu16ma695kXbv3ANeZpSQuDhkXrMwS2NFaNHOoc3ukRMrh9YSu7X16SAPn3Yt5KOq4XnRbnoa6GscQuS+yagx3pBRQL5WJUiQuZCbPavgoSI539zY4tXuitbXNjUkAJbctw3SmKpPiey2SP6HODBcn7kfmdxtnk6aKSapArruDPrKBj11warhtd/rKUNOKEXyQR7FptCQcs8cYY+AM5jua3pmoN7sQOn0tEbO6zhJ6cMHj+qe/Qf05f3P6LPI825eQ3/5mcP6xvFTemxhRc+sb+nIVq7j0HQG+hew3WX0M8L21WK4i0wTbEyKLqgCQC2v8GWV7mJzrGJtSxOcfLm6qa0zSxqeOq+NIye1SVs7eEwrTx/T8jMntHrwlNZPLmqRqnfOOJN1ixMnmS5ciEpJLLvYfx/e7ZgBYM/zCN+BQGD+akISkxM4C1pOpWZrgwS+dtrgrdq508d1/vRJbP+Ezpw81balxWXejGyoRo/eR70g5yTNlHb6Ct2+Gmy1hr+aRNP0bBXjAlw3jInoOaCbBB/aISF29EEQJHIjleNNVeVY3rQJfp1rwE8OfkrlxIOSzYKXlMFTSkEmot8G3VRNownzl+AQhBJuGxm8EueEN1KE18DAGntowGRtWMTnIQqJ1ZyP1l0Rf5RmicS4ig1JSfC2MZaMNI0jwRi39CTwkCSpfPAKMcgh1FqulYnN3zA2cM/THDKXq0muczC8pTF42GQDOYEfk3vjCtxSRTwcs6EZaYztjvH3zqm935gs2vOas7qlzbGmzc2FQsgk79UocmnHmsBcqjY+mauB5wo+bC1LEGMI8jGq059WDU9SyvCOpMA1cvNSjdyFXuo6SM7LuyAh1Rq55fhdw40PQb3pGebqaUy/nE2S+VyL5U2np1HT6Pz5BQ0uuxI8BI2WiXHLp3lzclpHDjyhw098U888eLcOPPRFkvBPqzj2eZ09cI/2P/xVPf2te3XuxEEtnTuFzFbBxESOtyKT1dPEplWNJ5syfhIfOBboJVeAHrOl4nl/5Fjfea8OOLMkcufOXbr0sstITK/UVVdfg5+7TjfccJNuvvFG3UCh4c47XqId23YojVHdtKe6/REID/ZqbfHWKsdX5pNa9qbNdLi1OdQmCfQacXKdqnf7M+n0m5DXbJud0e0336Rbb7qO+a/RS26/WS+742Z9zzvepH/0sz+sn//JH9BP/MB36o2vulm3XrdLN161lz7Xavsg0yvvMJqu1k03vEhXX3ctvniX9kD7/Nw2fIdX10eQ5uVdFOoAI5JD++LToEvH/Qa9kjqowEE3qLRANzX6NVvxbW8n4CHRtybxljxzNeCmoklyQYEYo8DMXmrqSmmIXEZ6co9JHZgu8WsTszvwrmDDAthxqsGOzY85Ir+SOJMrxlSi0wTCjB7ghIxrGc7S0FGw+dGh9441al11/fXae9kVmt++Szt2X6R5EuzB7Jx6+PPuzBQ5V1/9qSn1yWdcy1Mjs6mSTU9wTmZzLngtnDoDhsbqZD0tnjmPvJzG+OiaVSy+mK1uUig5c3aVjcaUJjZ+alZ/8v6P6+jJc3Lgv2ka6GzU4t571Qg+QKvd9iHIQbNtMLbvmNdNd96qAZu+NXzpNmKrNx8MjTZvhs1l3SklmdPMdA96c3KxKYnxKXlL7ZycPDlcX8vgyvfmu5reNpAPDsZ7CrYYnYwgI8Jae44i7LxtUBVxUM55XXTpRZqdm2HBKLmWBw5OzjkE0eiFj81h5x7mXji3uYxhc6oVALDn9uyFVjemPKkmiNWs79yFOV94bkcWaYVl5zafNTu3uaw5vjnnAEdsabLnEwK7VUfafgA5MUf7PF12zzkbxUD7glcHn/1+Rz0CQpcK9SxJ+dzMnGbgu0vCa68IpmYG8olXxavTta1VNVTbLCHOSGLTNFGWJfLIuAHINc7Sw1sSvLLUq8O8aUyg0SN/1x7TNFOHXamNtwQGSWiIIZij2AJMQxxBbglePtYEZ+VUiOmVxMA6uGrmjvCRwEOHuQfs8memZ0nQB6wRValRA8jMShuzotqpxqhynG9JImtAt+fOB5lMBD+1auhNGVLLXq965vYhKIFHl+EsmFOs6WnOnnFsSDwa5qwwSvulpwRnKWhseB6g0XvHqKb9uaUNkpJlqu9bJJu5OVn07p1X9AG+omIS1Gs3IF1lVBRrZOik1mjMOCr6yzEzNytozdk9Gw/yGBSr1NBCd74aZCCFxMtBQ4NOIkdIkeNp9FLKs8BJzRpNzZzcd85fkAVzVdybYMgNj2rODb8FHqm0hp5qZFqyniUmVrW15HKEwW6MNrQCj+bUh1wX9MmZZwjPNk8jpxxnyjTyPnJe6gKxQQXzGnZPUbl8Yv8T+iqJ9sc/8XH9zac+qfvvu1/2v5t10fOePftwXvOaMA8Et7qu4Y8JZYG5Qc81hDfwJOf47lobK9notP2RR0mVUElo129ppJJoxxIabJOWs8EYs9Fof2aTjcWIV25Gn8054rXciMTZMDQmCSlIEozHGp0WBLkJVRi7v7m5qSGV+TFjS/BhR+PdcD3GRlt5UQHfIhBa9WvI688xa07AvcnKZJSbnNG79W8TKuQ5JikeU7m3zZZzTq5VbKMIRpsgefiymHR+c1VPHT2qex59XF94+HF9/vFnSLwP6qsHjui+syt6ZHXMcUFffvqA7uXe4zj6Y+hsgcRu2EE2U10122akHdOKu+cV9+5Q56LdSnbNq3PxTiUXzSvZM69075yyPXNKt08rm59SB18RB10FklMpKEZ8gwtKOPbRXxYypU6aTmp5NqKuXtG2baX6vaheCnbLHF/E80FHXeYIjK3guRuxazb54rlrSlDa8OKh0nC81fqI9ZVFra8u6vzZk1pdXdDi+TNaPne6rXovnD+ttaUlbaETs6OcqovZfbfT0dzsrGa3zaqL7XWyDnRAO/YxNT2jPr6w0+sryzLoxwfgU2yD2aAXJyf7KvEnwUc5Ls0mDEMT8D4crpOQb6mbRKVZkPnJNEnkQwCzlfD8qtCn6SomqWKaYrOJ6MDzWnJ8MalzDrOv1RBDnPPyIaokMTE8TuDDeIkutvRZnyDR175JgbVEouG8l7WIDGv8RgHeR1QwJ2xaGrra2jGNxEh47Wb0bUioh9piA1mA1Qq7GIPjAt9uePcusEYth/+AWFWAdUzV0QouNfYl/JNMR5zXC6vTYQAAEABJREFU8Gg+piEWBWiXnHwM+ONaFXxY5Xpzcw17ztX4IO+RQe0FEfRxMpuqWnl77LhRAf25xYXxqD2v64Z+cOEk81HmF0rurW9uaQ36x+Cl0+2p359Rd3pOoTuQTzqqQ6ot1q9corzONCxTFX5Kszv20m+bwsxOsH2Njq/yHP6mu4GXFSOtnT9JVfuwTh7er4UTz7CpOyD7qx+PfvnjevqBu3Xy0CNg7Zg2V05ruH5eq+eP6+ypw/iaTVXQXeMvSo6jjWVEVCCDXHavqUtkanz4NgYBcCXII4mZTOar65vaAFdr6+u8rl9lzQ2tw98GbWtrHVtx2rNru666bE/7t5tffueNetNr7pL9TPN3vPGl+v7veYN++kffoXd8+yv0vW99jd7zfd+uH+beu972cl13+XYwLmVR8uhuGxX3y0j27T/KufLKa6mm3yL7Cy37SCjnts1Bl1NFzlLi22vin2G+xL8677S8vKQaXrz5ZL3wKcGs2WquHL3ZmAosOV+rZh7fOHRZovJUPiTgQGqcY55aIbq2ReZzDuqwt6ZpZLgp8NMKTqWr1XAM4LtpgrgQ32TzV9BSExOci7K4ZmOdXDt/RnJZo9sSjKpu5F2jBkCTLsjob7iuzEAZbzaaZJkef/Cb+o1f/lX92i//mv75r/2W/uv//ef6oz/5iP7wj/9Sf/I//0If/9in9JUvf10PP/gtHTl8jE3cEtkLa0N/4Zzq0GWNqAP7n9aq+X+KMTk09vE3S0trmp6aA2Mrimygog+amp1WyobQflfnc19/RIdPLMhxv0IO3nvkVrS0VsQJu66xyRpfEWOQ8do00irFlyPPPocvPKsaHR88elxHT51QQp4xYrM8t2OPPLq79LJLlDPPCJvvkJ8tnjvD+gNtbW0hO2mRIs3RYyfky3HFq4aJcoLVmMpSjWO0xZB6u6gdnXNM6mUfe+Y4sUrbHl5dmHDNubCWQkBhPLM+Rjyn7RwvzPl3z+2J5JzNpBY4bR/E6RyChQZOZR+7X6NQm9Oa3bNjTZ+GZke759yFueyZXVtzzv3dGgiyxGAbjMJoKwFtiUNxrlaaBowma/s652QfZG0HmiOZ6ykkUUaT45tDwBGA9hHsoN9TlqbyiCcjQe6giG4vU8UrwjPL57VAMFujsm0tx/k2cgr8q6FnjNM359YmJziEHCOoKqkCtZYw5DjiLZKWNcC1tjHSuE2mc57XkgMUzCMDNEErIPsYvdAoK9TCvJQEpx40TvU66mWpsiQjYexxP+IAmcKmwWimp6a179IrdPMdd+rOl75C9r9p7bl4j3pTVLCcF10UfJAFWcexw+bCBS+XRMWYyKGHKC+rMKR2nQQ1TjLnIEBsgDY91SRWnjUT5rDxNZ0mJFQrqxta4zX+kA1DznUOaItiIuecPI2pFNNEGUHeZC0swfBX0vcC/0ERemp0WuDEzBGZE3CsQ1c1daOSwCNkJC+F6BU9zUnifvBewXs57xTRnzhCJg+l4DyMNHJcpTEqMofN6egfMEzjCzbk6Be5ztB9SGPLf4kzMoeaE3DH8LTFcUjCOcRxFqxrjrYCE9ZnAhZy5DM2GZCMmt63COxDErm11TVNqJZVyHmL6+p5hxGgxXtHFWiscyRITz61X/fd9w09/PC9On3qGHwXsHfBqXjkE3DATvxjjOG+AfuQrQbeGu5jGrI5XYiqkVmN4kuOlqCIY2XgtLE0W1eM9M7Je68GoVT0GZHgWRvCQwW9gUhkeOl2M8UkyPqLMc55hntVBJuCDcDEGvrcJNgXyMSSlAnyglUcY0VrZLIzOQTGV8ivqWo10AhHF2wwMCfN0UI3VUiigvesG8FOqoTkLLBuzdgSrDh5dTpdEscZzc5OwU2lDRLTpbUVnPNJPXnkiJ44fkJP8orvXt76fO6ZI/rEo0/pr+5/TH/9wOP65MP79cUnn9P9VKQPUvE+g/62mK+en1a2Z5t6F+3S4JK9mtq3R/2Ltmv+ios0ffF2dXfOqsumvEdLp/ryaUfOJ3IhUcB+0qyjSJVmrExJb4rk9VJV9Q6lVJWn57ZrjqrKdH9W09Oz6k/1uJ9J8LNtKtGOvlNHQ+1l/dmBI2m1FtQx+88C8wfmavD5IwJvqQKdDvE9BbLP4X19eYFXmmdJcoayH00qCCpbG+vIfgMMbmHTY5XcMzmWbDDkGkVw74NXEiM+oqsuPrHX6yHbjpI0VQfdp6wf6FeYXeMTsjRRjyDcyRLkXqpG0TlJSE5CG5lTgNF77DFJ0WHksgLLOTgYyTkphiDHP6HDGuyVjK8JvgWV8SEbsAYseh80PTWjmZl5xTSTj5lC7AJlp5rnJZhr/QXjHHMYXo0Gw7n3XlkHXnoDGX8huJZOW8feJI2xx5Kks8H/upAoJpG5ocn51hYaeptNEHKQd60GnAf4CcwjGyNYaiSz+RI/0aikX4EcRPV7KPMHgj+bxzN3fzAjz3gnPs7u4qGQo1iHO3LOyYUo56P4hi48jack7zm6NVpy4p3R35DMmw7TJCGZ7qsD3hrikcmtIIlxYKmmymy6cMi3qhvkJehrVEDrBB8rl0lKVZLcFL6vOvRUuUQRjNrmPmYpI+nPW7cJb1bG2PT8rj3qswkbr61q8dRBnTm+X8ftZ70Xz2hCgn3m0BNaOXuIzd4hnj+nI1TAF48d0NbSad7CnKctaMv+lCEJ92RrQ0M2xsPhhop8BK9JO/dFe3bo6isu0R233aS3vfnV+kkS5X/2yz+pf/NrP6t/+2s/3bZf+tl36//3M9+jf/yzP6Cf+bHv1s/+xDv1Q+9+g976Bt76XX2x9u3bqRfdcJWuvPxi2c9FX3/DDXrFK16mu26/SVdddYkuYdM8Oz8DPjJyh6gEOSbgK4mpouGV6zTrooYgKzhM2riOfrxHh0H2exZOfNADQmp1V5mvJC518Vu9QV8ZcdsH+vooK4Y4MOaTjrzz4KtmDhHLE9bO5BWUxKiI/gPPY0wkcoga205SnoGfC8+ZLwT06Hh7UDAPNMi14z2Y9F5Kg1dCnxhtXCLPMUBXTBPFNHLt5TlGePTO1gz4Xo5JkPcOnp0aJ23fOadHH3pKH//IJ/XeP3qf/vN/+l3919/5Pf3fv/vf9V/+yx/rP/6H39G/++3/U//iX/17/do//y39k1/6Z/qVX/51/atf/039q39hPyv/W/oPv/9B/elHv6Q/+6vP6FNfvF8f+PDd+uyXH9anv/BNffOxQzq1nuvJQye0RhFl/4Hj+uLX9utLX/kWcgmSmpY/w32NbC/ITdDowXItH4Iq5GPPc/zZvkt2yfKkreGmkjRVzhv1AsyaTTgvnSe+njtzUl18tel0bn5eZ88u0q9Uhp8Y4rdc8Gx+K8lkMyJxK543vBcWgioFFk5ZwHv/twQaEfbMmp0ffu6wjvKK1RxDaYkByYOd46Pk+Ne0HSXnHMw0tBogoiBA0Pbhvvg459r1bM1Or6sejrlBMHr+Y4J5gTajJyZRCQmQR34BOiPzheBkz5wufJxzMJw9v3bdHs25pyS/DQ6p7YeDqnDIY5IAG++cvzCY7+1zjgaqAcHLnJIHYDWEG232Z5JyNiOWGDXcoysA9SpRRgNIS9A1mJ5ug4ygbQvnsrB4rq1yrPMaakK/kgBvvJmA7WhOyxS7zuvGDRLp1TWcB0FvC/rGJCy2AzW6jAaJM3gU4G6gu2K9RjVG4dXFKGd41TI91VUHfj3rV9VYBUFnTCWgwsn7ltpEiqlWSSSOHjygxx64T4eeeVYxyXTHy1+ut77zu/Tat7wZJ3MjQXxGhpM8z3H+rERS4yGhxjk0nJcEqTGv0sbgYEiFcYyDrnHWJt+6bhRjooCRFlRT7NmQypj9HOLaxgbgrBABaOGrYp6G/p7Ja8aHEGRJgfcBJ17JZGMJVkOfCvmVtBzDGI/GMj0WYNkjmwZjakzPHkmhn8g8SZYoGug5d0lQygahN+ghox67TktUZrjXUUKg6SHDrMV/kA9R3pMAQEODzI0fq0JPhuPnZVKpgG6TzaZVS1ZWtQl/JgfbdBqvE2zDgmU+KklqCvoXyLFU0u9oamqg7fPb2uPU9ABHlalLYOqwkejyNsDeCPX6XfCcqGsJC/TZ/ZQ+Adq60GobvFleY/ZxynNUU9I0KiLviG14SSnnNXpCrFzVONCg6Dx5USP7iwmdNFHWzdTBsWfM26dy2sky9Y2+2b6mSAK37dimeaox8zvmtI22k1d8s3MDDaa7mhp02742T3SBOV27fo/5pmcH2r17l6bnprV99zbtumSPdnC9Y8d2zVJt6MJjnzc/XWw/7UIHmE0tINj6BOIOcrDnWberJKYKzst499hjkqaKSVRG3yRJ5XkWwFoksHUGPWX4iQ48RObschzA18z0FHgekHBNa2pmSoO5KfUGfXXgP6aJ5D3zBcXo8EJejY/yYCfpdTh2VIVUS5sTHTm7rMdItr/09cf0fpz+H7zvI/qdP3y/fv+P/0J/yPmHP/p5ffmeB/XIY8/q8PFzOrW4qE02C6Uk8w/2YxAFGC+wx7J2WK9TiY4K2pBN9aTy2EZDk0bjmoSr0nBEgll7UfTXeFKjv6gQMk3v3qPO/G5VXXC0bZ9cneiqKy7TXD+TJlvaOZ3qRbszdcsVAkiU/Ryy1wS7qxR9SsIsmS15eC/ZIBhmN9oN3aTFstmdVWXW7ee9lxfZyJ3RwrkTOn/mmBZJjJaowtnzIYlOSTbpwFsXP56lqfqDgVL0ELG5LjqMnKfoI0PegXsD/OSgjx4M29hkhi5jGuWwU9yLSmzH/EbDRYMt1/jshmbHCQGtxJdaYlKVJTGmko2fQvfdrINsAolELZck8iQ/jTw6NZlx7ZxC9ErReQxOCfjJulMK9HPeqSThrmydsm5ttUAnY/QXQlAKjdY/ARdyVZtwik+DX4ohUWDuhDU73R7eyMsFpxC81Lg2oOdsMHL8VkES63wD3aipbFpabV7cl5xzsmdywl9UxJZcOf7bxlSsU4KTC/KouM8zfG/BvE1TqsIvGs4aaHXGMzjr97vKUmTioC+mSpNMifOq0XeJ/ypINGrmNP9WcWwkWaXfuyimUIwc5cBpqRpdjIlpk3GlmrkraG9ckGoHpmp5H5Rhg557jga5UojYUpDHnhVSxW5Hc/g9e+0eSE7G+VArK2eoZp/RZAhOd+/SxtqC1hdO6Myxp7V09qjOHX9Opw8/pSNPPaTlhWPIZU1lvqp/9DPfrw++77/qrz74+/q9//Kv9Z/+3S/pp0ia77ztKl22q6/pntfc9hliSdCOndtaey/AlfnnGv06Zep28XMUmeZm5yWl0NtVd2oWOyu1gu2eOXlSi0vntcxbn8bVsOOVIMeIHJ0c8skUfCrPvRxMlryd40K1kLEqJWDdq1ENTp0DiSEgJ7vDPeQm8gaTZclYMZ9zUS5GGZ7MfhIfkG1Fa4R6malhPSeP/3OsmZjtYENdfFwHOyuYp0SnIUQFxkafKMSO5rUHitwAABAASURBVLZtQwY7ZG/d+2yEMqOfilcFXQ0x0/DVoFPACEmNXDDegsyuEvoGdGd8hyRRzDLspCYur2tMDA4KSkLUxVTz/9k//Qf6oR/8br3zHW/R2972Wt3woqvUuKBx1bStgt8hOlij2HRuaVNnz6/rCH7y0NHTOnjkhCblSMeOn9Zzh0/riWeO68v3Pqr79h/Qx+6+V5//5rf0+//ro3r/X39Zv/PHH9d/+L0P6DNfe1QT8pMKns0vVNhWwSawwWeU8CZ4qzGsCuE5SdbPrnftntc1V16maPwg7zqvVZHbXXzRPmSfEdv6Ggwy9bOEarXgc6I07Wl1bUsB/uWczJerkSynmd2+ncIlC9nC1lhLIYRW2XbuvVdmTjBDMcHbrfaZ575zru2bQIz41BBv9y0I8khyUpImSrNU9rF7CQAIgCukTp1eCp/N3zJXI4ySpGiDZNIU3WCJLzDunGvX8iHIPo71LzgA1xp1A3QdyndeADEoIBznnIynyHlg3Qpl2iuzyaiQcG70VFXWsiRtkyrZFsrlgZxzMj6sJfA2jdN3cjiYgAGXMjrH7MIrnG5hu3qUt8HYCY7JhBsAeJqm6uCcMwCWxEQ9wL5z5w6SkW2a8Jp8dWNFSxjnGq/3xgSGTaqQSwSspeVlHMs6r7A2ZVWksmgwINb2mdIYFI1HSR4aZTybzJ0UUGgXPvtZR31eiXRY33GvACA5zjanQmqyFMDyTowXHNUKXrpQuQ3KkkSdJGgyWtNzT+/X1z77Fd37ha/q3LHjsj8wf+Ntt+uGm2/XNqplBXOafkqCTgVgTc4ORxy9ZPI2/tMkk4f/iM5idBL0TtBvAU85O3hzZgVJds2ThlbbXMjUQ2CDEyqphvkQoNUrZ2NR0EbIuUTOY6pFk+cNyDYjJdipkUkaOzKjHmNME9aa0GeEsU8w3px7JevaeMF9hXFNmHPMsy1e97aJA5sYW6fGJqy/Jcol+i1JFHIC1qSVYyGWwsmkMlqtGaYlqKZfDW4zgkQHg8vAfkZimRJIog8tbRk20SGpSNJUHTCScr/EiZXwX5o80JHRlyYp+glykipkXNPHsUbD+YTgaklMDnZMbiM2MZaMqXb0rdpEyHsvgY8QvC60gCwDlbBcdt+CKAyoYt4GO5ggg7KakMCNVbLGFlW/CTgfUzUv2b03BFIL6pPxFtWOMXYz1BqJl/2s2wj7GSMb+9N5Y7BhdKFGmZxqbK3CwW/x2r+VKQ5r3TYea2sa21xs9kIMaLxShk9IsZ8afcbnsVMh/xp92PxGV4HeSviyV792vwAntumdsO4EXRfQbusM2bzazx1PkJHZa4H+cypbo9FGy18BTVU9wX8U7doRgqdI7Lv4u6npviwJn2HTMGOVKRKANIvIT9iLa3U/GHRJzHu6mEr0ZZddpO1sEuZm5+TTrjYm0tFTK3rsqWO6+56H9SGqLu/9s0/pD//nx/VH7/+U/vwjd+uTn/8ageJbevSJg7KfB1xYXdf65kgTcFvAcwJOavTpPMlILVQV1KCrlj/6lOVEY8MBiV5OYrTBRm59fawt/Nv6sNLGWHrmuQWN6q7m9lxBIEu0PIoK3W3MFQkWma6+ck7bByOpHsp+dM1sNQOTGXgtkafZ+dD0j0xtI2m6HrPBH6PDHKyO2Ug3vFbe4m3TFvJeXV3SwsI5LZ4/rxNHD+nowYM6e/ok1+e0vLhAkrQGvkYEppHsz1rZHHIev5qrxbYaZcifC9UE3Qm+IsGOIn4t600rEswCiYBipjGYrPDpVXnB7iJyCi4oial8SDRBvzk0buFbDbcNdmU25GOQi14hDYr2HzYh6yLf1Hiyid9d0xY4Fc4zBGTFnHVdKwejE5Jg550ic5esWWMzAtsNzsu7oAR79c6DEfjBD9izCp84xFdV3Dc51chqYjTbNWMEj0lIsckCe8qxq1IldJYkxh77LdGrzSMEEpOoTpa2PoQuYhpEF5BTozp4TL9Rid3UdQO9pWzDVpr/p5pXQqv5sgobKPGJ1sS9hv6OuZ0PUnAKyMWzbmM8w0ONT6poJeNy/N/QcKdGsK8aXx1CphijarNJ5H1hAzSGlzWt8qZ2c2tdEwo65mNK5mzgORAPgw8K8C3euY/xv5sUYgqS0MZFhaQrbzKunWy9iZOG0FqwxtB8EpgfIdMC3a6zmRvyNmWNN8OmvyMUh5587DGdtV/uPX1aSwsLSpmvC3Z27NxNjMuUJDTw411HkXP7OeCZ2W3K0o68S6UmqISXGluboPMtaMvBfOMS2aYrZgOl3Wl0heLZvEpeJieTW23yYezQ7LiNLROZ/MTGKTE5VdIMBYorr7pS9vY3MNaas6mQq8CDaxI2aVUb80rTAfos0UEBDSUyL6Grrpw89DQNukCuBbIr0HUBXhrrg0xL4mSadOCHvl6q8XKSk/DjZqvDzXWwPgT3OTRWcjwKppuQKmNcTBK6N6qgAWhIzFCT7ziOoE41PsGuC/xrhQ1F7DYjsTeacvxDxdsR+9vkN11/qV790lv0hlfdrh4J/5mFNS0sburU2RU9c+yMjpxe1rHTqzpxZkXHz67pyJlVnTy/oeOn11kpyieBpH1DMXhF8gjPMWDDAaIG5FVd1gzgNkvRj9EsCbG0rUY2FRi3Ywm9lckRLFdgKUdGDbI1sS8urOqTn/maPvSRL+n33vsJ/cUnv6G7v/q4Pv35+/XRz3xTn/nCI/rcl76lrz74nB7d/6xO0f/ZY6e1Miy1sDLSSWje3KpUVYnGuVOft2SIHEqe/zKhWKsgxo5GjCnIycn7IOcQK8Q65zCMwD3f3gshtOc2zpIeO5YArIB4M2iby5ibjHOqdWN0WwPMQrV5CKmdA2zBoxNiYVe4KOvPRftl4y/MWbBDLQCVkwml7W0D6RW85ztfOLOGxpkKAzoCdc4pIZlpbD2k7unrnJMPQQnOKmsDZ6oOu7wpq/RS0ZrDAKZnBup2uwoxlbMxrOWDZ1w0MmUKskCT8LzD7jyg8BG7eEsuzAmsUQkec51joOYIAmMH0722WtdhzeFoS+cWzre/9LixtSWTVY1hmL4lhylUyKHktFHtKuHr5Vwpzznk4DS8evA13e+yI+8quoBTqHFsQ01IdArAXQEmJ8mafQshKPgAUK05jlICIJOYKIH+FGcTYlSNEdkvqB567qAe+OY39NA379NzTz2r9dVVJnOqkWuBAQlZlwT3CsxMcHgN8rXzmmPrEKBhQpDeJCkeEYhtjD2f0B+hQlJQQ4AKPkX/NrXnnqN5do05vGxpC16GJI8TgsKYNYYEyxHXm7xt2doYwutEmxtb7W5xg2q/nY+gKafCVOBgsCPmNnnWtqQCMvAhKCNoW+tjoL1eV1YlnuLcDDYDF7NUU2doU1M9kqhpTbfnfU1NDdTBkfR6faVZR1kb9BLFJFGapjL+KoJBzcLG7wQ7KKC9wkmZflsn4ZAhsit4VhIkzImaHAxT1s9kV+GwbC4BCE+VsuI4xpGZPFs5c93AGcKS2UuFbXqCf0gCGA1y3stzbc3mK+sKWTOiaUxtOPBSNbJvhKwJZIX95yrQPQaLFnwnrGXzNoyrwVEBjhvWqNB9abRhT2NkXBJpnccJ0iqeC4IamvNeNTzaueQVwZWgN8uQExuOJE3Ux9a6/Z4SS3Kc5MBgF11E9ONYt2Ids526hmZoqLnX0Dw8MJWii0p8gK+KtQqZ7Ew2jrkaB69eMpJKErGchkpU8q0EfyZzjEw15V9bo8Tp0lu2ZsMEDXOkicMHBGXo1XTrQxCPkGuQxyAr6PChRu/062Wyyv0clfl5qmPTlphTHZqem1MHrFBg1vm1kZ569rS++dDT+uxXHtJH/uar+nMq2+/980/pg3/1Of3lJ76II/+mvvHQk3rquRM6fX5Zy7y9ojCoHAzUwcslQWLtCE1Cxo13khELYeZ3TQcF/rchWSi5P8YPVopaLxOVcZqqS6K86eF7IonPdvUHM/DYVZp1kFXDXA3J71A5cwi9FdhQYN2EdeuSjL3i1bsvhAtTvrWkgBB7oVHXSwHZNuC8RFejfAOMjZmzJICPCeQjmf3aW52lhUUq3ue1cPa8Tp88rXNnzmh9bV32C5Z2feTwCdkmYY2k3dzMBMwZX8EHpZ2eOoNp2oz6M3PqTc/JZ30pmyIZc1TTl3Xa/gMeEvwzzGv/Y+CJw8d05sRJrZCMLeBzV1dWtWlzo5SqCQpphk13lBqPDVgrm9avmJ+pOG+Qo9lJCDKRg7dGJmuTkQezHh0kWaasN6XQGSh3iRbXxiQMS3qWitujjz+n+x9+Qg8/+oSefuagTpxe0OLqiiZ5KcQrH6DB1kB+wbFIRA1equUkJAyU5ZnTzpMkVafXsVNF6I34n5gkEvqvkHuDrbRzNNwKXiFL5Hyija2xSjLyEvsx/Rj9BZivsQWzKedqsF+pMYOhH5dgoGBs4J5U4Keqgj7Iw/zrhI1sazPQ27BWLejlWwPWQuy0Y2II6uMvmQRemKOiUeCoobMCl5bgmB3W0FyTINqP+E3wMzlxo2Q965eT1FvlXeY/mK8ynwAeCvC5tryijfUtbbKTtB+Z3NhY0yoFqnUS7pz5K/o5ORLV/EJD3lbAWqICPaKYUNW5CirlaRqVpEGZ6ZBYnqSJEmTa5brbzdSFh+7ULPF2Sg68JElPKRu9NMnoF1v9eeir4KuEdvM9KUlfjKlCSCXzU0mABWwQXztDVdx5L/NVPOQohSSRCx4MZsqonocY2lwJN4uFOTU+KEBXit1751XxoBaCZx5TWQGQRsTGHL8tPmPkGMGGb7xk2OJeiV7F2JCA9U5HLgTVrlKtkj61KiYqiQEspsB6W+ubbIoXtYZM15DpBGOs6dMADifoR9/Re+UUYVpMgaWCmDZmQ1KAj1MnTml5aQn+gi67aI/uvOVa3qTt1S7yq0GasUZUCea3ePu7yZiF5TWdObdM8r2Mf1pSjr4a+CzxKT6wIrRH5OycE4qQ904mpxq+nOMc+TmHTCTmDnLOXWhc68Jtzho5vrffOKmJUVYcfebQGS1QhX7q0Ek9dfCkvvSNR/X1B57S5+55ok2yP/e1b+Gfv6oPfuIbet9ffF4f/uTX9b4Pf0G/SzL+3r/4kv77Bz+rD3z8Hv3n3/1z6PJezjk7kREcELRzDmeIyrAWE+KQSt6E5Mg5pwDhgT4Nz/T3Pp55Xhhvt527MIeNt7723FoJ0IcYeI6C7L5zcGYDaHbqnFP7j6P1//vNOZ7QtqiQmfIKcwoo2Yx9tDVRZYDgORPIhOiDV6fXlXNO3nlZFcoFpwrlyz7w4FFMAqCTLFWXvhlGZEmWJb72Gq8S/QEPulXDPBLKConMCDpUTzok4xEDADkydaVpRxWOJ4SOkrQrW2tEZW5lfZUEelUrq0N2YOsAJlfwkT6JGuflQ1COAxlSUauaCVWBHB0I7NQ4eM4BnyVnghC6qpNE9bIe1DXK2138iCBZYBhqPx46Tb50UO241TiUpSqIAAAQAElEQVTm81IdZHRyh2PDwYypaumsWKPEWZWtXEsSlQrDlkocXoPMHGtHnETGugkOJ3AuM1qPgTFb2sn4jrD4XmDUY5JbS2hQOWs7GpjCgI2cqqna65p5azYTJa1mrgpiaxxXDb0S9MKAC5FlgjxyTtIok3kIXHu49JJVq1LTIY6rQ2LcJ1Hrcez1+7LkuD/oyHAQGN+BxgTDbPuniVJaQK/OOVZqoLxRyabCg4sKJ1lBfAXGUISSiN65H6OX814RBxeZyzHKO6cL5zxDrOYIzPF5+gUnJYlv18oYE7xHD7Ui9PYGffWhtQtdIXh5H1pMWLWtQBdOYhc80RoVwQInI8TLaBldtqZrGiuIqNV1kFzw4CrIdBjh16dRbdXOEmDG25wleq7h0ZLnuqqVm9Ni3Rwbz9kAjFnXjinYrp1XQyAu0CezqyCw1jgxW88cfJdNXYrNeMaPSQC3aDlzGI4q1nHIIoYITVEmv5TkLSEY9dBRwrg0S9VlkzKFHBLkkfHch0wKXg76syRVgIa6buQ4ypvoSlUEV4GhhhYS5kcngTEJ+ohgI/pARymNUTbGOSdXw0HjSGSK1qZKqgsl/JtvM6wOkU8Jb44BDhy6msU49y6wXi3nnDLDPXQF1sjSTGnS0dT0QD3kQDeep23rUn23Zr/sk6GDfstjlw1av61ub9u+o30dOzU7p4A9FWD/OAFlP0n3Nx48oI995ut6/4f/Rr//3g/rvX/2Mb33/R/TX3/mqyTd9+tenj/19EmdOLWsVaomqFaTxqtyyBif1DBX2TgTj+pGAiL4hYrzGj5yeW/8OPTuVUJ0zbiQJBJ6ytgAdPrTuuKqmzQ/t1O9wbymprZrikS2T9KYQGtgTPBIyQtbTNVLSvX9ulbPHlAYndDuwRbXE21nTMC+t1bPsXlZY6M8an/swEmtTr1nAicV4G9MkrO2tqoRFfItKpMJOi2xvQ3Ol0meFs8v6ezpszp75pzOnT3HhnvcJqWNnHzMtL6V87r4pA4cW9GZlUJrWzUFmnUtLG/o9MKqTp1b1IkTZ3X44HEdo9p0mMT9zOnzWtucaFI4kvqhcirkJXrfwm+t8wbANmke23ZgqwYLFdiwBGDMpt58QiNpAsYXoO/wyXP66r2P6y8+/Fn96fs/ytuJv9SffuBT+utPfll/87mv65EnDrDWSNu279HO3XvBwG5t27ZTXWKObS77+Kputyd7ixU8qza1HDKwNdCgXPDoLapBoQVyKfDR9JLhy5K/NKQyRxBiwhxdBZ/Ih4Dea9X4L+9ciwchLx7I+aDA/DFNlKB7ZsdnVGowWPNbQEghjUqx0cbVErxT02kLYuWkUAzMz7gaWk0WJbZTl40wJ+KG2o/Ruok/WF5ZUyMPTaF9VnuOzsl4cqpliVBV5jwroSVKHt8YnCj00pAAftiRNJYkyiVYCeC0NrtHJhn2PUB2GXbZw6cMBj0NeMvc60+r359SB7vr9DJl8OF8lKdNU1HcuXuXdu/ZrR7yn8EG+8jefJNnbuMthEBfrxhTBZ8oSZCvyZ5Y6yTFNJX3Ab6cArJvsLe6KeBFNN/qIAnx+fOOYpJxHjVc29T586c1IZn33jG+aVtGgcyag+kEuQb4sjVfwEUP+gb4426aKU07yvrW0DN0BvxRBz6TNFHW6WKzA9Xgp4JexzHyvCLu13KK4CN4rwr52UZkZWVVQ/K7Bj0InFiroagE1zW26+nfw45n5mfVwTdPxkOt86ZydWmFcZvEypK5ak1PTTG7a225AUOmi87UQNfdcoMuvXyfat7UX3vprH78e1+rf/Set+mf/oPv0S/+1Fv127/+w/ovv/Ez+u1f/RH94nu+R7/y09+vH/2eN+q1r7hVN159ha658nLNTE2r5RsdtHwBstLwQDM7qMFErQpaKjXgNAYPLY2sr5zjy5lSLhyBk5NDd17++WdN03DuoZ3xTnIOvXjBl2RvWhzn3BYH9FZxv1FOTmR2lWOLFj/sF2TPL6/ytnikI8dOtX1lH+ecbAHnHGA0EDjZwJKBHkVY45E8gC/YSVYI3Z5Zn/9nc87IsFkvNOcuXFcE6BfWcN5dYACm7N6FnpKTZM/k7EyCKE7d/9YyjCjJEhmQUo4poDQnQW+6N21fHxADwLJkAZyoIlmoAEuD43TP8yMnpYC4k2XqAkgbX8LbmCSipK8lEN46AbqWdpXKSX5tHmsjKs4FyciQ3doGO8XxOCdwVRhasKlQdKMJiUiJU25IFnPObcdX4CAmlnwwb01PH+iPHDwGEBJzhoVKXvVOeD055vW1lCvi3NIYlZGAmcFWJKK24x6zOy2MNzMKGA2+YsZGBUC7IMIL8nDIw8O3sWOOrDH5c10ryPnIGKHvhlEGyAstIaAEXr8kaZSnr3hqzWGU3jlklypi6N3uoDU67EnmlLbv3Cv7T2quve12XXzF1Zqe266YdNo5GnAj5zXTn9UUjm9udkb2V1bmZ2Y0O93XYKqjqakeCciUelP9Nknp4MQ6VDi7lMgCskpiZArX6t+cvweTkftGk5CjMYNqOdSyJM/Abw7Zs+6EV3Q5+rXE1QzCWsUYe45vVE7AajgxTJZg3+bLwIfhJLBGBC+qGzkWcOjPsjXDUwlfE/SfY+w2VujCZGbPOjjEFL3FLJW8k6MlnCdZlOfc1q+qWmZHJeuP2fF7owEMjnB6lnjYXAX3G/Tc2PpideypopU0mJWCk5yTk1jGqaGvzReRV9PULTaFDkswXOOAHGtMwG+BPIZs/oxmw5JNk8CnYRw2VDcNek5VM3fFa+ocG7Fq1ZANrm1yx1QmRiRE9obA0dfGefqakyuRywjbqAicIyrhmyQsW7xpWF1c0cbSmtaWcEZUnDZW1zXh7cOYZxPsqiaY1vCfYys1RDCdove0qKzTUZpl8kkEA6mc85IcdscROzF8O+7FNihGpdhVh4p4J0vAYVAD3xH5m63JSZ7nJjuTsWdcXdYqSRTG6HLCeWGy8g7xVNhlLk4UsA1vy/mmvU7ToIR5XHA8C+A2Uxe9z8wO1O1lMn1H6DH5NMjEC67qXAnjsywQ4Duaxxa2EcB2bN+uHTt2anp+m1JeYw9Lp5Mkh/sPHNPXH3pKH6XK/YG//rz+5M8/rT/6nx/RH73vo/rgR76gT/A683NfuU8PPPGsnqbicoxkbxHZblEhLHnt7pNMPs3UwKMLXg3/aujgUhV8lrxOLjlW8Gs/HjUEJy0+oBdxqACjSXdayWCnfDKvyk0rdHaq6W7TSjWrnVfcqvkrb8GGUs0mtbb1vWr803SnkZ+sKKEy5uuJkiASJgHFWo4NUhqDfIiK6LOq61a3PRKhFBl3sPlev4t8aGy+Yku/qL5ukDgv6MzpU7KE++EHHtK5c2f1jP2vfgeP6sT5FV7VNhqpo9Dbqc7MXiVTO9RkM5rbsVv7rrhM+668QpZgDQjcc9t3K0PWMe3LKvgDquBZf1bZYFYuduRJZhqfSpwXLtEKhZyjJxf04EP79ZGPf0Ef/KvP6Ev33K+Dx05qcWVdKyRQW/gD++tNa+hgmXuHDx3X/d98mPaQHn/sCe1/cr8OHzmiVar3ZhvOeYUsVaffV6c3UIyJkjRTTFP5SFIdvMxvm944UV051S6gu0YF9lUj0pCk+H560Ddgw2maKGA8MYnMFZkrae2n2+koJkGeRs6lmGUKaVeOfpH1MuRuY4IPSuG9gw4G0wNNz0yrN+gqopu6LGWtrCs1rFe6Rva3ulPzdSG063SIq0mSycnLNV6R+xEag4/ckxzz23OzlQ5JbhoSsOF41vBMkpeSLOG8kWcdBzbNx3ZINLtsIgMyCsw/IH50BwMF9JNkfeyvp46tHVkbGRkPvalZYsss+p1WSlXaJnc+IXlyNOanXwxRxnMMiTrwnSAnl1L8AvvGq/NOSRqV0kJwisjKBRvj5ZzUkCPAqLz3EK/2XoFPtx/HhAE55LZr927yEWQmydHPOaegqAp5Ojl55rUNU1M7lfArZq2J9xP8f44tj3lrW5Dgl21u4CTn5UOArkTOBZVmw7XkHfiA7hy5VejG/L4V7kbjkSbYZZIETU8PkFMPf9fgF72cdxyhDT8vhy2mgUQy5x7nSaLt9js289PasXuHZvBXvV4qs8/BoE9yPdDMzEAp+dhwtMmcEy2dO6/Txw6rAZ+R9XJiR84bQpPPgH4j4sDWwoIi+c6OaemSbV4vvmab3nDnlfrJ73uDfuK7XqFf/LFv1y+RjP/ye75Tv/xTb9dv/tKP6h/88Nv18z/+Dv3sj7xT3/e2N+gdb3mdXvvKF+uld96om667QtdeuU8X7dyuJMCTc2o/HI0/55x8COi8lsVci2+N1J4TdtADwuOrIc5658UMaEByjnnsi84BOTlk2uCvGuQbg2cCJ+eDfBJRNQ/q51vTNKqY2YLx379n5/asINAwB0JmDsaIjz2zZs8rHLAdrTnneHrhy67t2YWrv/vOclyYIk2pF5rzXo5/toiNqVjH5g8JDAaniIMJCKWB6RrQtEJpagUf5BwjabaejbG5GoBp8xi4Jzg6h0CSFMPopNq1eyeJHEDA0D3jUowkSVN1k65SDDJNEiU0772syQWFGGR9Gyi/sIYUgkcplcYkKWtra9rY2JD9bcwtkogKY7FKo9HamPBUyzHWhyDn7axRSQWECWQ8w4pqaOaCtb0iPDsvFejFmq0xxrBKAlJNggsxKqEvZ+CI9TdJXnKSkSFVlwmGOGJuO054VpBAVQTzCc8tSSsxwByZWLJZYrjGk4e6TpIqxVl5+DLApDG0AE3aY5QPQd5zj+uIU/GsLzsiswbnucrrnLPHT2t5YQnDndftd71cb3n72/X2d3637njly7XvskvU63blJTlAEBnvSTACTgeptPcK23hg3DXgdU4KjVMB3wW0l8jU+lkCBNtq6kY5jsJxUdMc89WYgkO+CU7Rxtta1pxzOIoG4DdgvYJbyfO9Zo6KZnPZbrhhnhrs2Rx2buuaDMfI0eSUJlER/mswX7CxyaHXm24ZF7zH8WY8T2QOZ4qde5Z1ZB+Wlw8ecUWxrEr02iADq0IZP8ZbW5lh3lqSZ4DBZoKeDMcVNDGB5FiNxNMhlxiCBL9RcAJxRneDU5xQWdrkdXfO0e7VpmPWci4q+Chbs2J9BoO5UjnnjXPQVNAqnlsSWbdOeAx2zC94OttcOTwX7NonwwlVxhHYH2uEszf6AnIxvqyf8VaB0wa5lDjPhjUmYHKMHNsGX+vrG1RBNlRZxct8DHooccQF+K0ILklMlUQCjwkC/iv4BroyWivsoMJZ1yYvePfe9JLAnwcXUt04ySEfnlXQEEz2PnALv4O+xCdwDShkzexmxLo5wRChgKuRGuYuyCwrEhnzIyNonlAmtp/1NPta39gimSwVWMd+FtLwUFWsXbMoa7b8s64QnskhIZHu9HuaobIW4SsjockI9JEkyiM7R/POK8syDagEzcxNaRsBbYbk4cL1vLqDfOvH0QAAEABJREFUKTUh4W1GpbMk3QePnNbDTxzU3V98SB/71Nf05yR6f/Lnn9Lv/eGHqXZ/Uv/rA5/WX/71F3l+v/YfPKZjZxa1yuvXYd6QCiAzkpAUmwwkEzXATKAlwQc4bNJDe228gJsCxmpkVnHuXVdVFVXUQbEzg/5TbQyj1sMOrcRLtDjpq7N9n9zgMoW5y5RNzSslYSzBjr3y72ROV14xo6supV8YqhpvkgZvqqtVNZMtFeCp4Oh4g+fxBZGKYCeU6kSnXqyVkUJmSVAgWb94Z0+75jJ9+C8/og9+6C/11COP633/60N6/59+WE/u368HHnqUZHdDaZoowk8jkm5wuLm5TpVpHZ+9Ao7XNWaDWYB154VcpHUqrmfOregw/uzJZw/r0f0H9Y37n9SXv/647n14vw4ePaOiibJfzr3qqn34tr267NKLdM21V+imm6/Vi2+7Xm/8tpfoNS+7XS+961bdetuLdMNNN+iqa67R5VddrYsv2aftu3aqR3Kf9jNwKbmols40xBZ7W1sjLbAJtYT9HJXChaUNHT11Xs8dO6MHH92v+x/5lo6dOgd/hYZ5UOV7Klwmq+IP81pbJGObxIOqcWpcoxr/2aDPElvzLlEMiRwMxxDUSTPWTrkX5D33uWe27MRYNWymagh0iklQf3qgzqCnDkl41m4eI/eh2Tkl4Lk7NaWp+TnNzM5qljYzN6/puTmSW+6TBE+xeekOZpSBiaw3pR4twU92e9MKMeN+XwnJc5L21LU+3QH3Bppirm5/Rp1eT0maEquSlqayLNTal/fYTkcpmM66zJF0lSSZovMK8OO9kwtO3gdxwtG3dIcE2vEJ7TMnyXkS4FIF/mVMfLEiRoP/USWV+IDG/BH23eBTEScj6f/8vQo78eiv08mUZIkyEvSALRVFzRuTkxqCPVvfOwfNjSrEWqOfCn9XVuiobuS8b59xJUGvuBb0Z1mqNKTqJgOZ//DOy7OW0E/Ks4RNaUwS1dBSQvvW+prWeWtAL6XYeGZFql4HmUTGB44J2nXyzN9AQxKTluccO02yDB80p5Q3VRFZR/TqmdszoqlLddH7HAl2xfnJkyd07vQ5LSxgS6MSuxprPKnl0hnw2EFvO7S+PmFkVIEvNR/em57RYPtO7bhoD7SlknfYU4PMUk3Ga7QVAS9N9xN1QqXpUGuycEL9elNpvqR9OxPt257out0dveLG3XrzS67UO197o370O+/Su15/h/rI32QUkFuSJkrTtJ07xKAM3qy19+Apon9rSRrUoSU+tHnC1tYYWxqT0420TvFnY3OkIb6zwK5y4gAmJYtJ5vdr8eGb59AqrwIIJQaXk7jkBJEaABlg/n5zDtU1DUNcqwRThHPc1IX71pfT9svOrdnF3z++cG73GcXaUHHhop3TOebj6/lbPG/a5pyTc14TC8gkWC/QV0wKgh+NxOaFMSacFDDLxgQnj7JMkOJTE5SrqlbJ0V6FbFERrACyR4gVQT9yNOWWJgsL7rSK4G10W9JQAXirgOaMt7aJgFdJpocktGOqoYgNI0FG3rOuV81aBvCauSED6DeAqsJgK5xmDYlOHiU3PEk4Jig3TRNlAKBDCzEqoHTHs02qeQuLi7K/02mVv/WNVW1tbMqqHUOcr+muYj1TcpDaBDVlnAErYiyReWL06mYpYO1inAkA6qjXTdUBZL3OQH17FZxmXHeUdXBc9LVxSQIgmSMxgCb2PEVMjWy9CQ6tAGRlXqnkdaqtn6OjzcVlHX7qST1+/3166tFH2b2e0eWX7dPr3/A6ffvb3qy7XvFS7bv0EhxqRw7hWEJpiXEIXraOQc2H0MqpINFxzst7mvOsi/zo0OLAOZl8avFxoAoj9+i9QVe2abCj6bNBZ3begHWbxzknSy4nhgEcZY0jqXBGjblIHxSTKLFWwbgCDDhXK0KPrTkmUG1Ssc3BY9s/BmUEhQSDDBk6847xXng3vkqOJfJy0F2Dj9qm5ZrnEvdMbiSz0G3819CA8lSCGVurAovBOTn6Gt3BaDCHLsmzTg0/iEJGUwPPxqslvIZ1k6ld59jHhbkb1XS2BKkCrM55ZFDRarX6Yy0p2PKs1uBgCzkXWrx6sDgpKu57Bc4lp+6gJ/nAm5lKDmxxSxisErCSsXkNwXPLaUhVWzYPtjYhcfU+yHFtuEzAU5p24bdWRI6D/kA7d+zVPA43BX8V8m/Atc1kSWoNvxV4qCaVLSXYkPks49OcW44PK6i28v5RFfZb4CMqHDkio1+uCl1OcJYikc/Re8n8AXpK7gvdB8dKdLbkL3GpPPJq7wldwX8JTiwwVpWUEyiHzAFbiiFV8KmMFuPXHPJwiG/CJmxjVsGDyaBmvGGxRM8JmJGcUJtSs8NBpmzQIWlI1Sf5Fp/oHTZQygcn771Qv0L0SpFvZ9DVYKZPskKbGWhm26zmLHmZmVXS7aqB/sXVoZ6z6urjh/T5rz2qP//w3Xrvn35Sf/Dev9Yf/cnH9P4PfVYf/tiX9fkvPaBvPrBfTx86pcPHzlN53dLa5kTrm0OVvHWDTbCLbMTHSyHx8sGr4dmEKlQBEwXRskYYxuuYoDMZVxrDf61UletoUkeFbKCpbdvV+I6On53o6KkNFY3JLkMOY1167R51Eqdqa11hMlKxvqrlE0/Lrx/WrrCiqXJFl8x53Xz1du1yi3KrJ7R7kGunVnTtvh3aOdPRtXuQR1ZrdWlRETv6MAn3keee1u037NFUKmX4VgcPqFYNbxPNxickIWts8tpEdmFZJ46f0FNPH9BDDzyipzkeOHBIjzz2tJ546pAOHjmpIf7ummuv0atedode8dLb9EqO3/bql+mWF9+ivRftRn8DpSSGNRuPELuqSFo2SXQPnThHQvyUPvfF+/WxT9+jv/701/SJu7+hv/n8N/X5rz6qv/nC/frrT3xFH/nk19gg8WaCTdH7PvAp/f57/1Lvff8n9ad/8Wl97FNf0Sc/93V948Gn9K0nj+neB57UZ+7+it7/Z3+lP/iDP9Ef/9H79YXPf0VPPvmMzp9b1Ba+aos3QbYRbJpK3jnwGhTV0FyLccShBv2V2IvpMBAvSssFAHrtHQlJF6QmjE0478vhA5LYkVV/O52OZmfmtGPbLt627NbMzDwVzBl8e19dEtxetyerMifMKdaP+EmHjj34UYvpiOVJLknlsKE068uHTEnCmj6qqhrui+vQxtR2A4SNl9BmPs+hyB409HusQ9wKzoOlRnQW31ThW4X/rqtcNXbnuSt4D97BD32Zx/xChf/LxxNNAHvOBmtMHCs4D/Jq6NPUtTBDRXj3DlqQV8X9EFIF6A0Omi355HnFs5Jm80b4Uu3xDYUa1hdrM6OsMh0CZ3WjFF/QxeZNVo0kx/2AnQfmiiFp5dhNM9YJci6ooYjlPZTBQ07iX5YFdI/YIG5qyBtEuUZJmmiWN2Dbd2yTD0ECfw2yrGneRxbxUCJ1u1OKzG2Jd4Ice4Np9aZm5Hwi9rRqKq8K/G7wdh4XyJigClveWNvS8aOHeXN0UkVVq5BUMmBjc1XLKyvaJLau88ZyA19wbmVLnZltqkKqhrW2X8Smcu/F2oatTO/arcuvu1EXXXGdLr/2Rl169dXatmO7BjPT2FFP09NT2r57l3pz89p+0V5dc8P1uv6mWzQ/P69t22c1NY1cEqlibYttE+LdRr7Z6rquG2TVqMTPF/jeAjvPeV6ha9NdBd2QrRCiHCc75mf0cz/xdv3mL/+Y/unPv1u/SvvNX32P/uGPfZd+/Hu/Qz/6fW/Vd7/12/Rtr7hDL3nxTbr+qkt13TWX65qrLtOu+Wn8CzpJALpzTt77tsk+zB5QQrAgN9VXTKLdbVsJMXSXc64l1m46xwBOnPv/PvLob7+cc+06L6zn3IUxL1xbAis+Lxw5RTi1xsOcBDpv133hnh2ds/HW1NJTA/ymlspW+83z/Z3MEDJ2Lz4EOqpNGCQHECfaJCm2QDkEBBMAYAARvHtAJQfvLsGwmbNsZIGjdcIkVDlOx5KEhl2md16e+eSCHOSYAaLOlqaIbNt7GH+DkmuOZjQ+BPkQlLEly0hsjcYEI7K+JY5ggmFPMOxNkucxR+edujgOH5xyEosxz6u6UkIFB+pkRpqkzJfFNlnu9jtK4bnTSegTFXxo6THZOklWJY6hkf2MspPjWdmCryQQ2frmVBt4rmiIVS1d0J4j23ySa0xgMVnUrbFWaqC5BtgtHTiEDFo6JAve1RpurOr4wYO6/55v6Gtf/Ir2k2gv8up2xGahJBGyv0LQsG5VF+guV8E9j1MSzUErIBBLc2jwlaUuyM/jOFIFZBjBccR5GY9OXgXyqRuAILuCN4zHDK7AoBoMLGf+glaC5wK66aYKJmOCnNC9ndc4Lpuh8cjI7jvmZcyW4QVnUeJQnfdyEGiBpTH94Bhj8DKsiU9JuDA9mhGX0OTp45yDvgodlmrp4L7RYglcA53GqBk83gv2a6VpAo9OnnntWQEPBc6/RDYleKpowQd1eh0JbPgQrJusOpVkicTzEp4L9GVHC66mv8rGg2E6goFECY7FN16SV0nwK4pawUcwX6kG41ts3kromyCDnI2UydjezIypvhRsNHKeN8jE6Ctx8jl0lubIODcaJwSoTXb8RnOB3CcExpzndr+ADhtXYFcV57ZR7JJg77n4Yl117bW64cYbdd0NONwrrtGeSy7X9Ox2JUmG/VbapIIwsWQAZTnkUIHPEszm8DwBpyVrmb3YmjCnBP2aTZb0i0mQdx7dN+jRCetFN7lyEvIaueWMnzB3XoxVWuLtRD/6ypG3o0Nk0TTSBLon6LGC/wY8FfBWIascmefoqoKW0ShXaXRxf5PAN6Qaar9vUjAut/EErTG4sl8EGmPvm7zxMprH+KSqalSzUAA/FXbS1LVq9Cc+AR0ZPwE7S7OggD9I6JcmnmpTX4PpvuZIuLfz+nb7zl2am9+urN9XpUTrw5pq55Ie339U93zzSX36C/fprz72Jf2vD31Kf/inH9X7PvgpfeivP98mcl/++qMk3k/qW/sP69jx8zpDZWqTNxZj9MWiCkkiF6JCTBWzTD5LFbCbNOnIkywZzRn3nfft/Zr15QZyyQ6l3V0EXY5T1+jkaebozaPjOc1Q8ZzduZtgermyqT1aGafy+MAJifjK6hYbugbdBbGgLr5im/7Tv/0x/V+/+SP69tdfpX//C6/Vz777tbpy95TuvHafbtk3pYt3RO2dq9SMltVLc8V6jM7HnENzSNUhoYsxVZpmQmVaXF7Xed7ALa9taAKel6kcb+CPcxL+EW8mJ/bKG11P8MVjNo9HDh3W/3rfh/ShD35cH/jAR/XBD39MH/zop/XBj3xKf/bhT+kv/uqz+pvPfEVf+NI3de/9T+iBRw7oGw88pa/dv19fvOcR3f35+2j363Nfflifv+dRPfDoQT198JSOn1nS0spIS0tb7c+MH+eNw+mzq8hqmU3QOY6LYLbQ9h2QudIAABAASURBVB3zuuXm6/W6V92pV9x1C6/Fr9YeXonPsOnqoY/EOZkeCksw8dUuOKVZFEJQiFExTRToV7moBXhf4o3XsVNLevLZ49DypB54+End99ATuv+hx/XwI0/piSee03PPnQIP50iuzuns2bNaWVnWcDwkPkyIm5XKsmyPEzBdgdsGu6qwESev4INiiFiT1PCdR2qc2k9D3+oF2+Btxni0rrqa8Kxo/b4D947xwew5eHmfqGJwRUwssRGLK3mbcOYq8TNVBS3Maf6gsGv8QoHeGuJEybMKhdvSNp/ZmvWv6e+cF6Yn54ISsJEgH8ea7NVVwUeF7W5hq+MtEjl8XckYW8Pob+fFLxl26nb+St5LTpLj2OBXG5ie4G8cizTQUYKnNEsU8U0hJvLw6OTlGNSoIaI0KuAvB481vqRhvQZ/7Z3JwCtJUsYm9A+amJ4Z4VnUYlRCPhDhwWQuOYXAvN7JeBELsAQxCb3BV8N1hM+MRDtJIo956hqej9FtrsL8j4vkJDOamd+pHTt38nZiWtvmprV9+zbNTPeUhkr9pFZTrmFPQ/Q3JknuYtvYvY8aj0daW11QvrXcvjXK4X9CbMnzRp3BrHZcdJmS/gxvwyptEl9i1lN/dl6J+RFwk6SZkjRVA+9pwiYAGdpbjt70DoXunDyycM7Jey/j2fj1PsD3hea5H0JoeXPOtT7W/PFkY1WbK6d4S76sbhgp5EvaNah0/WXTuuGyOd10+Zxefsteve6uy/SmV1+jt73men33G27RD7/91frpd79R3iZxzrUTpxCYphmT1+rjjKfnBq1T7qAM8TEiGgi3MQY6bgG4xg7teHveXvDNuQtz2j0jnFttH+cgHiDYeGs2n3MX7hlQ7J6B2e5bc+7CPBLKYW27Z89tPmt2bUdrzrmWngrQVSjI6DSD8gCHoWrkZIAvAKSBcWN9XXaekniWGETDJMs4hc2tDfmYCDtAFlJOAM4JsCVGar/taj9fWvLQ+puy0iRtlRsYE7xXUwE+nMiYgFpivGPOcxxEwRq2iwzRK9I6yLrfzdTvZa1zQ7/s8DsaDPrqk6AN+l31qUjNAtAeCWoCnYNB5wJ4dwNiADwptrS6DijZIea8ag/etyAqcS4mT1vbEqkJxmq7OdOHD05Vg7XTt3FSRd8G4645lsUYJ1iogtYG43Lcc+hrAv8rBJR12nC4iWGVYoiMHx+kNA1Kk8irl5SjU/QVR680Sh1e+WaJF+JvHdwIAzl/+mz735QOSbSiQ2Y1j02gJB418vMhqEbGFfITehUfoy9Au4tBQqeeFjzz2jP6WuLaQKvjXogYGeNqcFPDq/dRCcboQ1DDcyaQ459onoASsqQ1Nidxp5Gjj4cu10iBY4Og1tkEjEh8bI0kJEpYw+TZ6fRandNVNUJJkUNMeE4LCKeEp4rxNrPNVRs2ccYXEi6TY6MITwXOHgDLsAvZcswVXVCFA7N1DOuefmmM6na6isZL0ygkUSVy2iT4bxHs7WefWUIb65vcr0n6ClmQMfkYzj1zmsOfsHM3Bz0kyZvA15jEznA6okLp5eUCODF5wr/3UQWJoaqGDe5EJgNL3I0+m9vRJ8V/BKMv6yhCU5cNo7A6G5skmbwL4CRVRNYl8ybIx3jden6jYn9pwPB1+uwZnTp1Uo889KDu+/q9+uLnP6/P3X23vvn1b+jI4cM42VLbdu3V9bfeppe86uW69a47dPlVV6rTG+B8h7z6HnMcaX1jC94nKkmIJ/ZjBQRRs4e6dq1MczBua9vmwOiokDMiVwnu7dqh/BL8m600PqASh0yCTJWGKUtOfAj4h1pykSBWqvHIzSfqEQDEZGZzMH5hrKS6nbvmDUAj03eJr7JkGiLVGIbZpE5IVE3XEVl2CGoe2docTg1yryR0Xju7kryC6KYM35Ah4zRGeV/LxnW6XVmybRvbhsBbIQfjqea8gSKpwt9kVLt7mqPSMrd9WnPbZvAvM4wfqG4iFadCJ86u6NGnDupzX7lfH/vsN/S+v/isfu+9f6X/9gcf0h+97y/1V5+4m2or1dNvPqZvPUE199gZnTm/pE3wNGbjkeeVAsFccirhEbHI7KRC3gXP5aDGNtQ8Yy8HVSkNTCPHLcauU22tY1fDZEpbYUpr+UDnViqd33TK+3s1fdn1itOXaegv0lbeVezvUtO7SGHqar3yda/Qm9/6Kv2P//hzuuPGnfraV+9VDt5O7/+quvG0dm9f1d6pk3rxjbPqVJtKXaGuz5WPVrTJK/TTVHtPnlnlrWAp20Tk4D/FZ6dJRIKlChK9gMxNl2skVourm1pe3aBiOBHKQRdSDc42ScA3sTFLwOwvVqwRuFfXFqnqLWpp8TxV5bNasb+8sLaqTeYZE2scGyUkowZdO5RsOp3dNq/5bds0Pz+n+bkZTc9MURnuUSWe1QzxYsdcX5dctE3bTI9zU0rBRUwT5B+lIJqTxyk7e0PkUp1ho3DgyGk9e/CkvvX4s/rKPQ/p03d/VX/50bv1R+j4d3/vz/TH7/+43v/hz+rjn7lX9zz4pB558pCePXxWx08t69z5FfhdRzZjeB6TKNHYdIypjm9ubuCD1pSTPFXElYYkr0HPPgQlSU8RH+opWjjwKD4JPNbYQ8H4nDZhjLUGm0liqm5vSgopviVTpG+SRPngFUJ4fi7OfZDNURLvGuQu5+WcU/BeTY2dNpKT2tYQF6wV+MGa8xqn6ZxTQZJbQdMYH11h/1KD26sx8UQxSeVDVJpGJWmqTr+vLjrIiOHOSzW2WRL3mUYBumyt4ANQaLj2rFthA4XMv1RgyXnu0XlMcWJIKy1PgA7zhSM2rfnzucMQeW4Rf2xDXpC/1Mip1+soIIPU6Oj05V1g3kaOY1DUEJwH5p4aDOQk2cbPfszNIzsX4CFJL/QPQT44mgfTtRLipPkO7yr4AffgcW1tSdVkqEAu1EBfkjilrlQD/mtkZMUQxyptXAwdZVmf3HFWs3OzYHWHLr/sal1mP/a0fV5yXp5qt+qU80TdzkBZMVJjmxPbkCGHtdUV/PeyVteXdH5hUSUFny1somStUpKH98zezG3bqYuvuUa7L79KUzv3iXSCDekT+u3f+XP9wZ9+gvGbaK+Gz6o9OucY7eScE99knwpcmE/K8UUlG5UEmc5sm9WVL3qRLrn0cvWRx7b5ee3ddymV8SklQUqzRAl2laZBnrY12dRouMbme1kxG4kiWaOaWRsA4b3TzExf7/yhNyrNgjZWtnTu9ILsf/wLMcp7r2BK4GgEvdDsvjXnXNtHz39szheajXPOPf/kfz+80Mc5pxfOrYdzF/pfuGd31D537sL9GoFcuCtk5BSh0fq+cN+55/shrIrEw1oCqIzWBp5nZmbaMWMq1ZUlNdy75IortJOg7V2U84mcC4ohIkQDcVcxy2QV5i5BKwJM72NLU/Beg15XM7yysFcYey+5SLv37tAOEuDde/fIfklmFiAMpqY01e/JwN7rMT9BcIITqJtCcKcagzan0DYCYYVzqOxvgQJg++UNOshoLwCfBaRt2+e0Z+8uEvC+coC/srqklTUUbE4Bvpm01YnDcYi5G4Bpcmi4Nodi5xUBza6theDb/g1YaIDiCNrWeSU7JjEpCYQVrWHeAgcwwWE20O3AjtHFUEXn1MXQp3p9DZBVLwGAyMZDSOI8oIxCywqGI/oGgmrKuf3y4lR/WjvmtmluelpZYBz3sQjVpjujG2di65qcshBJTsxBlQroNLBRSbKolGQuwTBsrci6SeQe9CSdTLbJMlK9i3I8Ey2NiTL0WMGTXRfIwvi0an2F7Es2FJZQbpGkmdNzDh7gyYeA8ThIcSRvY9X2DxobZFyBI6tg1jigmnsJBijnVHN/zHw5jtHWq3hewFviA/PwRV/JyTmnxs45tu6AAGsOnkvZ2AJcmK6Mz8jYiFPM0oiD6siCb4A262vO0fiN8B+SVAmJl/dBDTcdfGTIxOawjXOSJorwFRKv7qCLfqJSxqX0EZ8SOjngOHLG1yqR15BK8QYbrRo7RI3chwc5Ga05wWWThKjiWQ4WRyQVFqiGYGZIwj9knCW1dg9SGIMe4SNAu60ZjR/sqUeysA1nvG37NnSb4bw2dezgs3ryWw/qoXu/xvFbWl1YwPb6uvGGF+l1b/g2vfaNr9WrX/dqvfJVr9Qtt92mvXv3an52RvPbZ7VtB1XQ2QEVlmnZf3azc8d27cCGpmc66k91sO0U5zmNLHtyMSjpJOr1eUaVNCWhMoz1OO8OesgoIQErNEIO9qfiVlfXsL11rW5saI17OUGoAk/WcgsKyLDmGhGpdiJYCJk1YiLVYDEnYlRc1thmCdbFZ4Ld1a6mi3++BTnvwF6j6KSA/+iYrDqpBtDf7ybwOq1ej2vont82Df87dcnFu3XV5ZfQ9urKS3fp2qsu0W23vEg3XHMZVc0rdfP1V+iGay/VDVdfIvvbs7ffdpXuuPVyveaVN+sNr71Db3zdnXrnd36bvucdr9P3fs+b9V1vfb1e+7qX6+prrsKfzagYVzpz5jwJ4nmd5Xj65DmtrG6RJI60ia8y3Nb4E+exG2zXuSDTc4D2Cn4beQXw56KXYMw2bSaDhn7OJXIccyr3eT6R+UrDX1k7jZHxBKzlk0qTolHanUMoAw2LoKYzh4w7Wlwd6dS4o3HvSs3uuFoLeU9h181UjU/rM186os/ff0p/9D8+pHu/SeL45W/qvnvv0/rCSR148mmqsUd16sRJHTxyVIePntIWCfHG0qJszXUS6DPwuUoxpiobzcxerNPPnpIflyhW8s5LjlOMw6Nf4KQYvJIkKMbIscsxUeCeQzYlCV6BvzW/OqF4YcnMOonFBkmN/Qk5qwTbj/+NSZjWl1faP2NmNtQfpLr26n165cvv0Gte9VLdeP01uvSyS6gKziomqUYkDEdPnNNTVJ2/8dBT+uTdD+gDH/mC3vfnn9Af/+nH9T/+5GP677T3fuDT+uvPfE3ffOQ5HT2xqLQ3q8uuulrXXnu1Lt93mbZt36652Wnt2LFN23dt165d+Or5gXqdqBTmInx0Yor/z0is7JjiW0MrB1wOgqjVEDdq/OqYZG24ua4Jm/ocjOfwPmEjVnOMyM27IDMS80lJ2pF8lG26CuynYrIa/9PgWyzJzZFZjW01+NcGn1rjO5332ElA/I1q+paMc87JPvZc+GkWkOeep2/wQQGdmC8rmaPA/swOG8YKfDrneB4Uk6AkTRV8hLfUpiDhzFVg3xXGG9NM/W5X3SRVmkV07CV0WzFPzZnzXkZzjIli4Bm88NXKK2F9QbEaZ0PwiY1K1ZqA+Yr8JPK8w/wp69vYHL/aIIMCmRl2hO/09PHM0eAzkiRVjUxKaDN+uySjXXyY+Bjftm4CHR5eLrypbOQcoyG0Ym4nBx2N0jRoZm5e3akZpf0BCfMMtCdKsq6yTl8+BM4zGX1JmsJzBj8ddfCTg+lZ9adn1BhP8up0euqR/3iNqEWLAAAQAElEQVTmzKBnBO1neMvxzKGzOnl+XVuTRitsIOzHUWpFLa4UOnZ2qAeeOKIH95/UF+97Wh/65Nf13/74Y/o/SJ5/6//8X/rt//P9+u3/6wP657/1J/q9P/+c7nnkGTbYNT68qxTsRHg0WcgFOWc0ZORpA12yZwc+7zLdeeMVupU3Wq9/5a1617e/TN//9tdoO5vWMZu7PgXNq666qtVpDWYCOpuZmWLuTPP02Y1NzKRdXcRbtV3YxN6L9yjr9oV8nZxT+7GgvwFTT3zrgDZwik0jOf7VKI+Osk9EiM45eQASMabAdZIksmNjA/R3H+dwF9yz8RVgtecvNOeYmfbC9QvHvxttOoWAv3+Dc+cc3/+/v2yNF+iwNW1OO9p9MZWBsISOJIXeJLKb3pBzTmaUNffN+DbWN7S2utq2EYY/pHqdA0xzdhUAp7cck5U4CAOsOQVHdbZgx7W2tqyz507p7OkTOnX8qM7ikM+cOK4zJ49r4fQprdjfT6U6sbm+QpI3UomDMaVnnS4AoCWpgvcKgYaBNPItWM0QU5Ki4EObWJXsqB0GF5G/oL8BtL3ugERhh6ZJSh3BdgVnvLh0jmrCikYENtOfE/+8bw22gP7JeExyWqrB+Brk0zoS5i2ha8hmY53kwH5Rq8Bp5fQvWbeilmTJkuOYhEbEQAwpKEujpro9Ngw0DKZNqknKupx3OMYkyhNgYnAK3jPOKXonIUu+IY8SJ1C3MgnQ2SdB3s5GZB6jnOlPaYBB7iIJesmdL9G3v+Xb9dbv/E7d8fKX4Oy3tfprAzfOyyMPz/wueLVY9Q5+K9UYBY/koKGEv5LkNPCs4dqeVVRFzJnmlvjy6r9A5yXnBdnOiMBtzxsTEpOU2EOOQ8jBQ45Tr1onjAAl/FfFXqBWhcxMroa3HCdV4xjtugJnxl+C3Qj2gx2Zj6EKpnNz4jyInHuS3IyEqdfpKuKw5IOSNFGaZQo4pjRJlXHuuC94iVnC87R9HqO3KeWcU8NpQbCZ5Lk4IOMSeRcakvhuEaRHozGvbsda21gncdjSxsYI/K+1v/CytrImq3xs8GwMvyMwM+SNg937/zP2H2C2JNl9H/iPiMy8/pb39bx/7b03Y3r8DGYGmBmCMARAACRBEvRc0YhcCEtKgkRxyaVZGoGESAAEMIQZAOO9b9+vu5/3vqpeeXdtZu7v5OsGQH36Pu3tF5UuMuLY/zlx4lZ1Gxn1sAvjKcWG7Nhngj7yiJOEuT0AhF1zXsEGzDYHWMwmcVwkwnX0WiolhT0kUawSvMXw4JxTAfiINImCAtemK4ecQuBZ4hUFT2Wpr3V89Rq+dvLEGzr5xht6+fnndfzYq7pE8n354jkt3LipbauEwKNVq43GHgtQIjyWlyK2HNvIBNnFmBUqT+VSqZBjKS4RPCMlSYkdpIoGB+saHh7UKNvtpbf6QCLPE9Wolg+yaB7heZXgVWPXqTlE34kxDQwOkvQ2VCOgDA4OyP7OtVWIh6kqDg0wJuPW6mXVeWeQxKWOH42ODGpycljTU8PavXtKBw/uoOozo317Z0l89+vhB+7Qk088oHe+81E98fj9XN+lB+67U88++Zgef/R+PfLIPXrwwbtl/7ezvXtmdIDEaz/vHt6/S3ffdUj33XtER4/s1f2M8/DDd+ipJ+7Tc+96XB/+0Lv07FMPFO2973xS73jiIT3Ds6efeFAP3n+HHrzvsO6/a58evv+oHn/4bj32yL16mmTuXfR97rln9PBjD+ro3Ye1//AhErthuShWIADbX9TokyD38qBtkuDF9S3dmF/V7a8zzFPhXuF8RfO3VrS4tK45KqHX55Z06txVvfz6aX3ru8f0nedf17e+/6q+9u0X9a3vvabvfPcVff/5Y3rhxTf1BhX1i5ev6vK1Oey4hc/HIFSi7a5IrDu6QtX53KV5naEdP3tTb55b0JXlVMfPbuvbL67pm8c7+s7xNX2X4P0H3z6vf/Ob39Orp+elUNHw2JiSSl0+StBRXQIjNyk2eC/N3ZzXiTdP6fy5y7p55YbOvvq6knZXFpQNX0VqVE6cXNZV3m1pZLgm00cG/li11juGY5wQRXI+4oJ/3PRRUDBb5zzGlz3W2gV/2yxQt5i7RQWzCz6tr6xqaeGWtjfWiNm3dOvmVYph1zje0MWz5/Tyiy+xUHhex147rtOnLuns+es6d2lOF2kLS1sk3VLC7kqt3iThqWOjDVWrNZXwyzgOYloZiZVS0I4dYwXtu3bNYpvjssR6mqLR7I4ZzcxMapwi0tD4sKr1hqq1mkr4QVwqyceJBG85vODMcgxrkOVs5BCBTwEfzNUDUy0WpyyWELEcmJ3Co+Gw0RF5rwp0leKYY0VRVFISl6G1ohC8YmRm/TISXNE3gDvOBzk7j2IF3oviSAE9Rrxn73vmL66jSPZM0JiDMzkY5hgsN2DAyUtJLGFRIgZk3OtztMp2l6p6i1jZh2bra/Gw3d7SNvpp0yLmjJOSKtWGyuB4LuPVQ0Ms54II3YJRef4DiQp5e8bO4T2Y3p3jDQ9vCbG6R+ur3eqAfVKWOeJMpoxBLDZtGc5RuGiBbxm4LOjusdiUj6Ec+TKmlyvGi5CXx74iZBF43+wxt8UHzxlQ8gEf8gq8G0JQj7hlMaQHn1kmOefQm2PoRKVKQwF5Bkti8XUha4+cPUcXlZTRN6FoltQGtLHZI1lu6czFOX3+6y/qd75A++Jr+i9fOa5f/dwL+hf/7r+yG/YZ/Q//5Ff1j//pp/XP/93vsVvyRf0uuyX2i9lf/MpL+s4Lx/XysfN6880Leu2NM3r5tZM6y47LBrHMw5fxtnvnhN737D2669AOCgd79dBdB/SOJ+/TJz/+Dv3FP/9x/Y2/+An9tZ/9qH7mR96rH/uh9+infuT9+qEPP6V3v/NRHTmyD8weUanSlMM30lKixuiYhkiexyamVB1oqkmhpzYwpAS+Bidm1BgcpSAzrLzvKDTU0ab++GMECaldOz+Pwgg6GBkSRD8oBUWlCLdPc84phKAkiSWe9niW8Z5zTtbn7XPvvazRCXvMGTorjm9fmzE45+yyaM45pnPFuf2wd62PnTvnirGc++Ojc7f7Wh9rNq/e+tj1W6e3EwkcxZ5nJF8pBmTn9rzXBXnlikAaglML5fS5VwIQKoBDDZAZQJC2BTcyMaHJqQmSuUHZH5W30n8cMt193z165t3v0VPvfpfe8d736slnn9Gjjz2uI3fdqSNHD9F/uEh4y4zpvRlsVqxwN0niN1bX1WExY+cd5rUtIav2dQHnFKDpsZrvcL6+vk7Cs64+gGwVy3W2DDeoTLep4myxdd8m4VmjCthh6zQulQG3mspU+8TKdZkqtm2vX7t5TTduXtcSFZc2yV5UgEpQiD1azHAkaZskcpNo1GWcDDn1qHbkJHseWVuylwBepSRRCbCwlkSJ7F4cB/TjFPmgGJAK3quLE3agvUtC1t5uq2UJK7bSJ7FNsZc2c1lSt06w2IaePjryLlLOXF36tbiXO68IcDI9xCHR3PXrevMYQeLkac3O7NBzH3i/PvKDH9NjTzyhcQyfl5mnrQ5JX5/ktgf9NpeBsy2e7DyAftV6Rc47eM6gs1fYpS2WMngtgBPau7xrf5qoB702lnPIKcux8Ux2Ld43vktJjDxi5OAKG09Jor2c+vhKavbGWDn8powTvC/m5HFhc8452cKlD1j3mNuS9tTOkX0HeXWwCeOhhz56lGy6JPpbJIlbgPkGW61bVH7sq0n2Xd215VWC67rW1tbVgwbjp4v9tKkKpYzTxZ5MLim0vM2T0QeOy/gx/Qp6MuWAocShuJ/Bg4N3D+0x+q9UarAeoedEMboxX/HI1BEIImRRwWdsLI98jAY7Bp7lxj/2GHl7N2J8kB95OqYql2KS237RohCUEgRCEgq90EuZnOIopqfksTHnvOKYMaA3CiZtofeOAs9sN2eThYDxagGug8yMx0BSl2JTKXLuQksL+9tkccGaSiZfJwk2mDOlcQHfPfrYwqhPAM14JyNEdfHBiLkjZGFze+ZP7V7IFZNINcolVeC3UQmqkFTVqR6Pjg5obGyQhWeiahxUKydqcH9woKrxkSFNjg2RnIxpZLipmelxdm0aGqjX1CAZL8WJmBbM6BV2vbi4qKvXruo4FdUXvv+Kjh07oRdfekMnT13Qi8fe0AsvvaIXXnhF3/rmC3r1lZN6480zev3Yab304ht66bUT+t4Lx/SNbz6v7333Jb388uu8d1oXL19hzJsUAea0bHZE1f3W0rLm5hZ0+eIVzc8vsEjHtsCaTZKdFfDI+i0urerqjRs6fe68jp86RyJ8Qa/in9/5/kv6gy98Xb/1mS/r3//HT+tf//JvFRXSX/m1P9B//o3P6ldpv/47X9Rv/N5X9Onf/4Z+9dNf1K/+1hf0K7/6+/rl//S7tM/oV379s7d/qfJrr+rb339Tr5+6rPmVlrY72EWoKqoNy8VNpa6iVt9rYbGl02evEnhf12e/+B391u9Qlf2139Mv/ypj/drv6z/+lz/Uf/2Db+lr33pFrx0/B82XdX1+XraL0iYZMVwtl4PG0NXkxKSGhgdZAJZVRwcxwbVKcj0wOKzpnbu0/+AB7T9wkHaAfuMKxI7TZ1/X7N0HNXlwl/btmdXu2QntnBzXwX07tXOG2IGOu2wZX6fYYnZGloS9dxTjE1m/gz/0Sb4SlRPsGqOESyWxV8BfbWcv5K6wyz7V8QDuuiBl+MnWVlc3ri1ok8Rqk/hlbZ3zHvjlceIs6yij8NOiULTGFvsK+L+6sqIWuGu8RRBTqyVU4Gpg6ij811WueEXEtlZrUyvEmmXa5UuXde4ccjt9SmfOnNKpU6d07I039QLJ+4u076HzV0ngL1+6qnl2LZawH5ujZz6HLzkI9vi++KQ4pA8R/Hi53Mvnksd3Fbw60Gv68ObbnmdO8k70oRNJs0Meed6XFZA8RaQY2durObLw+GS5UlGlXC7woVQpw0tZEVjSB1e7yKQHDubgTgY+O+eUIusNCmhLy/PExoVi51eMFYdIZcaJ4gQ6pUDfIsEkrnSorm/gA9v4Qxv+esQr04UltQ55ligElZKasswpg1ebw3IOi30hhNu8Cn5kHycP3+VKTbVGQ9WhAVUoQNjiJKIamlTKqtAsrifwVoKmEhgTYRs2JwIUpiHjuY6N1utNbgWwGxxTKkFDHJUUM4fp2lSQIouUxV6XqmwGHiaMWdiUJB9BH7E2d4zBwP3Mq29fws4CvDh1yDms8NZBbpmLkB/3fUlb7BLdWu3p6uK2TlyYxw9PFV8f+q+/9y39y3/zaf3iL/07/f1//G/0d/6f/1z/5J/9B/3mpz+nF194U5cu3mCBuqSl5S1ynK62Wlmx4GuxAM+QXRTHqsP/hO04NssaRz5HKRQ8++S9+vEf/oj+zl/7Wf3tv/wT+gs/+XH9tZ/7Ef29v/Zn9At/88/op3/4XfqLP/Ux/eU/TiUi7wAAEABJREFU+wP6uz/zPv38j7xT737ifu2ZnVSThDiEErG/rzb5SfBB7e2eNtY72tzqUTmnkbMssyt169aq7CtPS8vrOn/qhKL1BbWx7ay9re2ttra6mTLG8iww6mMTGpyclUeOcs5hOLn6/VRdglCn0+O2U6kUqVSO5LBqM4EcJp1zRf8+xrVF5coCsyXTf/IZL5N8pIzXL472zO5Z+5Pn/1fX/3f3vPcFrc452bn+Lz52P4RQ0GmPnbvNn81tzei15McSBuMrJaFzWFsFYQ8Oj2hgaESDg0NUloY1PDLMVkad1ciALDGyxG6JrWekoEZjSPv2Hdbi/IrOnTmj6wDK8uKyMpy/xqp9BwC8Y88+PfLE03rqne/Ucx94r9713uf01DPPkozfpyN3HtG+A/s0MzOlKRL2BoHUHChJYiUYU61WV0IynuHkpSRRRLAuV8vohIaDxXFJRneGY8hl8jw3jWbwI07iuEyFpaFhVlclDNN5ry56s2RxDaDsAuaW1BVJGkn5OsHUHKYNUPQZIyNJkBOfSBlAZPdclslBDze4nxePkbSUSylAtW2LhI1trZCwrAPyFrTMEVN7z3n106ywsS1LWOifMUpWPHPq46gtEuJtEsc+z3r07fPMEkK7b/a2trahpcUVnSWIf+OL39RXP/slvf7Sq+rhBPv379Njjz5Gxe5x3XX33dq1d5/GSbabzQFkh0yRZQ0Zl6ikGN9CHpCtrJ8R41KO1jLl2LmcUxewNDq4QdcAyxn09ws+XfASsuFn8W671dPmZk+3/wxPr5BzCv0ZgJQRODokurnNBz8mA0vqNtY2tWlyJwhucNzGn0z+LRZJtsDK8McevrgFiFtAcAg5Nb3QcvRh8xsdGedJFKtM8C/RGiQCFYC3Uq1QOaqqgS3W63XVqtXiusZzA+1Go8k72FISq8YirIJcGnXrj900arcXZ9hZCdCNokjOOWXwZMlqJifnvN72MwuMFRZ0ZmNZnqsP7X2CWB978/Dd6fRZQKQkhylj9GXPbAGZ8jxOEgmM8QQkpqBfn+DWxc4yRfCFabNl3CruBx8k/CvD5k2+HBgrQzJePgRZ4HMhlqdfh8UEokF9uWKChc2RC/wgQKR9h4+VeE/osy8fPDrrqUfybPoP0BO8VMgUvzL+IsYsQ0+1nJD41lSvljQzPabduyd1550HqQAfoBp8VHffeUB7do5rZnxQB6kSP/zgUT3z6D16zzse1rvf8Yieofr75MP36YlH79WD9x7VXXfu14G9MxofqqnKXA6iW62OrpOw2tcqFuaXqeAuFyDeA5+NPiM8CqHgyxYvthOTmW1hL97H6CVSDX1Osz25a3ZKMyR4+/fu0q7pSe2YmtbeXTvArp2aptJYqdTU6WRaXF6jcryoDRK17W5OcEm11e5rm2eXr93SydOXSaTO6I3j5/X66Qt648wFnbt6Q1epMt9c3STpXdcNKs03LBCtbGi75+Sisjw4tEEAmltY1eIawZMxo3JFA1TnR8dGqHROaGR8RAOjQxozHBwYVB38rTUHqXoPcF5Xc6iBLZS0TJX1wsVrevP4aX33+Rf1PXz/xdfe1PdePKbnX35DL75yXK9QxTp1/qrOUUGeW9zQ+nZa0JL7stLMK1OMvhPV2TFpQsPg0KDG2Q2bnZ3RjtlZTU5OkFwOF214aEilcqIEG+2nfa2TSC2vbuvW/IauXL2l6/C0AK8rYF4FX9m5e6fuvP8uPfH4A3rqqUd09OhhxXFVeVRRKA8oKQ+qXGlqYmJaY+MT2rFzVrOz09q3d6dG4d980JK6iIQxZ74eWJym+AJY7NTFLzZlSVyP5LBPA5Twk1Q35+ZJClaZK8h2ROr1sprshDQbNU0j08OH92rPnmkNNCpySKDbbdN/Tbfmrqm9tUpxZ1Mt8D8nJnRYrG8QHxYXFnQFGd6Yu6WFhSV8uo/PIDf4rNO6+HgPXyTP0uLKphbsTwEuLGtxcZXF/aa20LnFlA4JSI/qrRWQbJHfBt8t/hoNffyth59ay7Ff8bGvflj8jImBCXgWIf8QR3Iee8IpHX7oOU+ioDiKZAlnHCeFzUfcF/yl4EqfhMlwxrAel5L3kSrsBiVJibFyib4pzTlPrlNVvTGswaERjtgfsb3abKhUrSiKA2Luy/TfY1HZAqetGX51oV1y5o7gSKqMRBSIlGGPLdRsfkGLtwTX5bLkl+Ek3nDMKzmJVsiBfj1iTsocjkFy+IjAxBJxyzmnOEkURQk6CHKAomcg+0XTKESKXIAdZjGbQbe5jR9h65kkpuhjR7YY6PZb6tguK+NlJMWOd0MSy+KIR8YxmJEjYx9iSV7d1GuNQtuNhXUdP3NV32Cn6Cvfekn/lQryf/zVz+t/+5e/qv+JJPkf/KN/qf+B9j/+0r/SP/+Xv6L/9Ku/qy9/5Vt6lYX78TdOEufWKSAM6HFw8E997D36m3/5x/T/+vs/p3/03/+cfuHv/Tn95Z/+pP70x9+jH/6hd+vj739aP/aJ5/RzP/Mx/e2/+uP6u3/zp/Q3f+6T+vmf+UES50/pr//cJ/QXf/pj+uGPv0vPPH4HGDuuOw/N6OF7D2j31KBmJ0cKDLtyc5skva1NFpDXVrvg07Y6YE/WgzPv7YdCZLYQ4BNBwXOZWOfjRD6U8NOyAvIxs0yx8x7V/xI2cmOlrfX1llZXlrW2hG/M39T1m3O6zu7oPLtHi9z3fGQf55ycs8aE3Gg06pLjHwSMjA+qMVCFCCePIRI3Od7uZyBvzUA9JRnS/+ljz5xzcs4V79h8zjn9//P5k+++3d/msPs239vt7WvrY+d2tGZz2fHte9bfrq055+SDV/BedVaHzcEhlUoVlcsVkoyaHHymGKkloRfPntXywnxhHMMjY5qc3qFdJMwzJM5ZLtk4EWNZYri9vaFbVEFuIeybV6/p+pVrt1f5p85oeXFN9XoTQJ3URDHGfhLrwzp0xz06evd9uvv+B9hCPawdu3drFNBtkZjkKLYJfRUcvFZvCH9Ri8Rri0SlTXMko9V6hYQA8CXLKCWRqvRt1OqyFXYOgSmVzjIGU6/V1Kg1NDA4oKSSAMY3dOXaFapRc7JkqcdWo7WccXIqcHmWKseBrXpYVBmhxUvyyIyDjOcEcCuIQg6SK5KYPqBgoJtzLeZv4egdxmuTNLdaLWjtq2ugR2Do91K65MrgwzvHELwFAFnilGWMR0uhxzknx30fpBBSJaWIINkj2VinOnJTF89f0BsE1jdfeUML12+oHEqamd2lQ0fv1B333q8DR+6Qzb1BNbdrvxQCWGyR/Nsvo/ZJenu0FOcx27aE1gCzC8jl3LD7fejskrR0SWwK0Obcgsbi8qrWSIzX1teQ4aYsMd4mkHRYOHTg1YJKp7stq5BaktkueO7Bfx9ZZUCX5ENQiCIZQJYAuRiAK1fL2KK1khrNhqq1skqlWAOcN5tN7KiuxkBT1m9oeIAF4CABdYiKR71oCYl1uVJWlWS6TAJY5XxgoM57VZLFEklXVbHNGwfmdioRbFABNOUK3ss7iYjN/QjdpCSvBHV4uh2kMpnO+/iH8dQnwNoLhbw4z3ico/fggyLsMad35GPlXHcIpH3TJxME7xUTNDL6tojO1jKqcSl2532klPMegcvGjZJE9l6KPohdSsEas5GcyVKak6cq11ckJwsibXwks/sup29XLWyvw1j2jt2HUfWwwRRaeFXe6AnMyfje53KuBwijNyqZffxiY31TW+wwrS+vKCdIbW+sop8InUkOe98iKdliIbmxTeJDgBwdGdGOHbPaMTOtybFhjQ7TWKQPoLPJ6XFNTY+iryY6bKjKosaq1Pffe6eesK9xPHSnniL5fvapxwhED+i+uw/rwL5dGpsYkulwfHRYU+PD2rNriorpLt191xGS8yOamhzX5PiYdkxPyxbrE1NjylxfKfQHeMqp8vVInDY21qjALOjEqfN6880zRbL8KsHvxJlzeonq99e//ZI+9+Vv6Ytf+7a+9I3n9RWuj504q1NnL+nEmcu0C7p6/ZYsgV5icbi4skrwalP56auLcuJaVb4cY4cVNetVDTYbGp+AfyrBdXAnCkK+vtjFGx5uylq9XpFIJjv4VQ95mq6DF/dyZeioj75NVwMDNU3B15Gj+5HVA3rfe57UBwjEtoX79NMP6aGH7pFViKdmxjU40FCV+WLsPMa/hG22WaRu4K/rJMKLLAjm55Z0/sJVKt2X9dJLb+r7VPO/S3vp1ZM69vppnaNaf3N+SbcomFgVeJMg3WK3aBU7sCB6Fay5CMZfvkpgvbmo0xcu69SZSzp3/gYLkSu6eOWWVpmrbVUtJfheQw2StoA9V6guZnmiVs9rda2tDguYTjvHNAPV42GVSmX1kGepUuOew0Y9Lplj320WqFuql4LGTX7NEqLr6OqZ87p15bI2VxYVeqtau3lGV8+ewF57xXgTLB4mJ0Y0OFiVlDGeWFxUVSJxNfkPDjZkGFNFf7Hz6uLv22Dk+vIyuxhLVBav6DUWMd8msfrSl76lV15hF+GNU3rzxGmSinnlYNvISI3F0QD2PaKJ8SHNEiNH8IUmNhACS5pY4EsuwJujU4zfyfdJ9trYaU/C9wP6dvhujs4tHvWJHX0WF2UwrNasq1Krodea4igRXYXLStDr5CQwxnPfRYErJ3voJUXOKcGg8jTnflCOTTiuY46lOLmd8HIsESfLYFIC1kaJoQn9mcAhL8MaHwXFccz8VVWr0JAkihgnuCDDONkHnYn+tsg3bLK4s8Xu4hq7aJ4xa5UKY0ghzpF3xBs5saktgRu28EjB1V63xUJnGcxZRN9byvAJiycWI0JcUgStBe/IqYfMDDP7yMgxnA+JOvTPsHcpV7VWVlKJVGe3pYrtNZsjqnOMSzX1XazF1ZauURx87cQlffEbr7B79AX903/9n/SL/9O/0v/j7/9v+lt/55f0D37xn+p/+af/u/4Pdn5+7w+/odOnL2qT5HKEXOLI/j1652P36uMfeqf+3E9/Sn/pL/wp/dWf+2H9jb/04yTGf0Z/8+d/VH/lZz+un/7TH9AnP/ysnnnyXh0+uEPTU0Ms9EoCKjSzY1D33r1T99+3R08/cViP3rtfh/eMaM/0kMYHy5qYHNUEtjvJcXSkqRJx0vIb051Ht7lLkYlXHByy6qrCoAmtht0NjIyqTnExbjTUYIE+hJ0PsOhsDDVlf3VoYHxEpUZNSdljlhsyO61gaxZDa+RLgwNDGhoZUh3bawyNqjI6rQEW36WBEQ2xszU8NKxmo6pKKSihrRInvPg45/iJCjAgfhbnywDHBoLb2miRVK7jZH0MuoKd5jy3Jjl3+z3xsQTEWhG0uLZ/dv0nj3bunCvec+720e79n5v3vpjH3rf29vM/ObbdywnIxRG6rZ81u7Z+KU7Zx1Dt3O7b0bk/ntPmsJbxrn1vzXmHYiJ12fJdWVnQyvItrazc0iYBcwLhmaBLpVi2/d6mmpRitJ6NiygAABAASURBVBb0N1jdm+NsUzHtEri7PLOvNaxtbBFsNtWigtsnyHdJsi5evKQXX3xZx147pquXr+k6YHzjxrzmb8zpJpWfW6z2zVkGSPLHCL57D+zR0MCg8n4GW07mr0ZnuVTmPkaB0dTqNcCxodGRcTVIuDLlMjraJHfm1JJT8YE/h1x9HOgheQX6D8hW+zn3NwgY9j3aTQCg3dpA/qmc8wCSx1i9LNmIHECAQcdxhAHFkpzAKdbiuXqAwRbJS4tk1H7hsQvI2qJkG777yKrLKtwSGwuQGRVvh+VFAFTEWCF4jBlEYDzTR4peM1pOvwzQILLyBP7RVYpOU+RhPHZJ0nokvCn3t5DxOlWRlc1VtrUv6dvf/Y6+/LnP6ptf/aq+9NnP68Xnv0/g78CXkE+P1pHZSM67TMUUGbjWB+BarHJbOGdfHnsRnxwaevAjJJcDZDlKMpqTOFG5VFWZKkiJlX6VY4PFT6lUAjhjlQDpGkGqajqq15F1TN8yleCqKoBrrVoH4JqyRNn6DTS4pm8DAKgA2hEgXC6XCjpC5JCRl0cSwXv4uE1vCoCaDNrItw9dufEDjSb/FJ3k3DPQdcjYEhbr1yNQ5fhHsKACrQn2JHit1MroNbHTYvwuC7v2W9UlmydDDn3GdD4oJVmTjc38KVV50xlDyOhLsYMU3dmcXkGSwz66svcd7zrniiS5z/t97KWfptaF5yLA9ujtBIu37QpeYBw7Mx+Q+iyA7JbsA69md845pYyRox+bI8dOjTbjMcNW5EIhb9OX2W6frWZHomm2lEQRXTN1ocP0XElKGqGKuZet/LvvvkP7du8qqryH2d6fnhzRzPQUIFrXMH6ZRBE0pyREHRZ427p5Y0EXSMSOk7B+78XX9ZVvvqTP/OFX9du/+yX9H7/+u/qV//Q7+s3f/rx+7Td/X7//2a/oS1/7jr7wlW/rKxy/+8KreoVt9HMkZlevXmVr/4ZuULGeZ5G+trokr54aLJDq2I35fx8wmGPn5sqVOdlXPV6iUvsyic6bJ8/p5ddO6fXjF3T63DWdPX9dZy5e19kL13Xp6jwV6RXZ35TtpkEuqrLt7tT3jgROLD5SZciqg043Ntra2u4jF5NqEGIX63P10PUWW7TL7LAsUeFeZwep38kLf+ljGxm+3ud9xCtuSoxdrlVUJ8kdGBlQY7BGoK+hr6AbBPMr1+Y1R4K7zUI3iUvYX5XEsy5bCJoPVJMqCVEsH6LCpzAOOYyjDa7cRD5XLl8t/t70Laqrc1SMrl+9rna7K499DDarGiKJHB1paHZqRAf2z+ruO/fprjvYJZwd08yOcY2MDhI0B8HCpgaagwTXmsrlmkoUWaJSSSGK5JBJpAA/xD3+SY5FzrgOHdyjRx6+W08+8YAeuO9OTbOgqZAEr61v6wYJ+62lVW2w2OqlvIp9mq1vEg96CLPTTbH1viISgSH8fga838kW9e6dk+wm7NTw2KSagyMaHBgk7tY1MDiqJgF+goLLNIuGyalx1cGaECVq9506inV9ra/PfO11/epvfUWf+f1vaW1xXm22+k+euqgTr7yqr3z+a7p+7RrE9OUpmOTKlDvJw6Ode6477LzZrkhivINvIY7p4wqZ90z3LIC3KS60aTk7cabz1dVV3bx5Swu3lnXtOrZ79YounzurS+dO6+yJN3X10jkS8wVZkWF7awOz6BV+4yMP3m6SkPeURJES5nMeKpBxF5y3r8alyC3HpjKwfhvZbVMY6bB4tTi1SdJv/G0w5na7hb1uqkf8bnU2wImucmwPwtEWumPMlHEspjjlaNMr8oG5+4X/Z9huTmLaowhkscpizObampyTArTF0JYT7KzSnkJbF4zLAKIkihVFkULs5QKTqC9HSTS3xnhd4kbGbZNjlMRyYJ7F5l6vp+A99Pb19icCow2LU14IPlKZxLdarUNtJvlUUezUZaHfs4pzahrnHnTzGrymMmxrYW/2dZQ2xZyl5UWJasllfOKV1y/o819+Uf/5v3xR/59/82v6hf/xX+vv/8I/09/7h/+bfuEX/7n+8f/0/9W//+Xf0Oc+/3V23y8Uctm1Y1rveOpBKsMf1F/6mR/T3//rP61f/Ht/Qb/4D39e/93f+LP6+T//Kf34p96vj7z3MT31+D06emBG4wNVjRJHGuUgB2aVEl/QnjmBJd1CR11sx4oonfYWu70dmb0ZXuTgRsrCumW5CIvXDoXDdqsLVojYnKJTZIVsMjDdMXpIEjCpL4txJq8+AJWh2SgpK3dOVWJonCTIwPNuzlGyObrIr0txJMem+syJGkWAUYhi/MyS5AFFLiCDjHsJY3k5F9GC5Hxhp+YfDsE7dG/xOgoddLOsNfLm2AfUheGageQEKf2Jj3OOgZziJKhcwSBcrjgKRY8c40h5L/8T77x97pwr+vzf/XDudj/nXDFPIMj/yTGcc8UQzv3x0bnb5+Lg7Qc9nHNyzsljpM452cfGcc4V983o7ZnHyew8iiP6OpQhGd/OORSXamVxQUuLc+qxSvfcy0k+kihSlwS122nTN1XwCJe2TQK3vrbCVtq6bCW6wQpliyrINtuEbaqhbaoiVlW27dxNDH2TJHuLQHBboW3muaWLF85RKaGdO6ezZ8/o8uWLGPRJnTpxUq+/9rpOHjuua2x5rq2uqwcg9HBEc2jbWurhrClO2zMQYdw1gK2DoXQsuSL5Sa0/rQXdW2akLA42rOJGX6PL+vYYr49RmcOXCNZxEhc8Zjhiu72p1dVlrRDQl6l+rK8vq8U9c9yojKEqlzDwFIBJ6d9lrBSb6HNt8kfyhew9F2bgkpN9gg8K6Nn04XyQAUivl+I0GRXdPnz2aH11GKeHtXcx/Ha3JaPX/rLAtsmVubbh31bpxtsavC0uLWt9YxWn3WCrdkuWZIfIiylw3LYqcVCCHYfCfp0cNAQCR0SHwHkGOPXNnrFxS8riOObdIOd9QW9En3qjxk5GVYMkXU12EKrVSnFdq1dVwnmbJMMDrN7jcqwIWQbmc16Mga0hK5Ork2QyM3nh4bLWI8iaLsxmU3juo7cUvVgC2Wt3AZ1U9vz2fc6RiT3P0UFwDgDwMnnmDJ6ie6O/T9IbPPedV849z8M+C74cWXv6Be47ZGF0llmZcykXnGycCLmFwHvQ4NGb0eW8FNHf+yDPBf/Agph3As3L804GFvSwvxQ5Knjx6u37BOuMexl0pPBqiZeNac15r8x4xtcydGD3zI4KPhjPrp1zSnlm71pz3imgJ8dzjxkykzzjBCY0PZVKEcnUgMbGhjU5MapBKhPlUoy0cmyrJ/OfEn5d4l6tkqiCrpLgCXgpI0hdeFhaXNWVy9d17hw+SbPzebb6hOwz8KDHIq5vNsgxyGO/fRbRbWV5UExCZlWSweEhlVkURVEJOw+IpMzRkejk6nRzrZB8bW62eReb4L2VtS1dujJHInyNheFC8XeJ51hor5K4bm52dGthRWsrG9okuZhbWKRiPE+V8JbmSUpvgRGr61tCvSxYpBYL/D76syRJiiA7L+7Z/U0SozW2spdXGQvM6pEA9PJcJnf77nibdxE5tEcqY8PeAnokPo4dgZT0LVNEfxHcKDBTUdvSGvizsbatHgEzRS6cKMFWUmy5TzLSIZDZ17tQtWIS5ahcVVwtKQFLeKxV3rVCzhqJaAeZWnKTgQEZDHXwgTY7Cy0WeJZIra6sUT1e0cICvr7e1RaJ4Dpy3CQxNywboio+Nj5KdWtClnxOkbCOjQwUi6HceRLdjoz3ja22FtDzTRJgSwjt+8BrVBQ3N9dZJG1qsygwtMCerozdCBupos9qJcHvS8qpkBkuraO3TUv2wKYKScTs9JjsL3Qc2L9TB/fvIEme1szUhKYmxih+DGiaituB/bv1wP136B3PPKbn3vmk3vXsw1TpHtQzzzyqh+6/i2f3aNfOWe3YOaWdHCfYhZienoCfMRL6UU2wMzHCrkWJ3ag8xKRyJbXTRK4yourQpDq+rosrkb53JtXlpUgLmz1dvLGmUn1ApXJFcRxreGQQP2kqAtsybGV7uwfeb9zecSNOtNGl8Zfjm7gcuu9J+HBM/1IpyLB3g7jWIxEKeE6HWNNBT4MsAMZJ/uv1uuIoKfxpa3tLK8tLWifpWJpfKH6xcv7GVdkvGM/P3dStuRu6VMRDdkIuX2ZReeV2XEUHfXZZ+hk6wMdd5BSVIxm2+igoKsX4xDqx8nWtMn6IIsXBYaNSFCLdxneH/nKa5BjDcCojVnU3lpVRhOlC9zaJeYtkvY2NKZfiJJHHVkpxCezJ4KGDD6XyUawI2bkkVlxOBBCpTwGhi81vsQvUZpwuduCDU4mkrlyta4CFUYNWrTaJQ2Ve8SpoC0H2X4Rdee8l54qxOCiCD2f36JFnQSHCV0qJKui7ZHKlYOOjitbafS2sbpE7LOjVV8/qd3//6/r1T3+5+B8J/epv/qHa5DIdZP/bn/6c/vOvfYaF/Ld17vx5tfH/Kfzkg+95Wj/8iffpZ//MR/TzP/1J/cLf/fP6xf/+L+rv/+0/p7/2cz+qn/2xj+pTH3u33vvcY3rongPav3tak6NDaqADR/6RYicbqyvkBm1oRiZJUIUCUykpExMrBZ9d7CNj4ddnUWbNoZcevt1lYZnLKwcAnDkYDVgHh4OURbxblndV2Tv9XlroD8hRz3Z+Ui/Ls1JstA9eFfHCYmwfHENmhgmWc7VIzrcpDG+CdW1wc4scaBOs2ML3tyiIrrITs0F+0yZHo4ojpRHje/y/g/9vc95jnm11KTBtMVaL4mkHGwnYnsMpcott0L0B9iZRg5izW7v37NWevTugHU1aAPN0lHxhSMZgZMp10mNP368nnr1X+w6PA6Cb6sFkiiOKj3NOZhTWnKOz/tuPcw57cUUf526fi4/NVzTOnXMKISA4xOx90V98bExrnN7+BwP2jl1EKCfEkRw0Wx9rzjl7JDs32u3i7f4xzuC9zaFiHmeGj6Fanz5Kzgj8fRK2nMDZ2lpnDKcy1cecMT00GWB0SGK7AEdG0tI18OfY77UKwbcxMNsmbuFUy+urgHFLWzjZ6uoaCtqQVYM3qfDYVo45sAGNKbbLe5vrK/RZJxncVpvkuIuh2HjbrMbtFxqtbZMcb2MYbZTbRcnWrw0NdrRAZM9tbjMy+5pDDx1ZdZJoSbDP5DAEM76MxKZP4tBjjD58m3xSjsa/gVAMEJpMhB3kWaYe/HZpmxjhIqvfqzeuEMyvaRPeMhAomN6w9oy+KUfTS4aeusjSAmGLubZJ6CyZbzN3B7paBMoWDt9u9dVhNdoFlCBHKc6X5x5wcXI+qBgTYqyq2cMgc4y4g8x7OLQljhsAmdFmfaPCFrAd+geqBh794qGKsOEEPcdJBFjGatabSpJYIZhDpzKZ9NO+5KSEikTwXuWkpDJJd8yx2RxQDYCsDjRUBtSSallRKYE+J+MzxW4ygk0OuLbR0fLikkwfOfLIAIwMWZi8c3i+NXhwAAAQAElEQVTvIgvTDwYoL7GQ6JEIZbK5jR5LJCxxNF2YXrrYAYYIjdBHpx7Xti3qjHZkH0Wx+sydIRvjI+ee8ZJnuWJ4MX1k+GkKHY73vQ8K3gsPgIQMsOiI2wSMHv1jxYxn/Yg5Mr6IL0g8Y/5UsMPRxo0VxTH3nVJ4jpCvBQZHkhGCR8Yl2SfnhYR+3tl8DjvqqocM+sirj70FH2SDmj+k9DWg7fdT6MoBVK8cHox2Gz+DR5OH8R0nsbxzMrpNtuJjuwRNdm7sO6qzM5NUIEk8Rsc1SDUvjgPTpHLo2GV9NWrl28kN1T5LgMZIThyD5cxnlRKHDZdLCQnMuPbt3a1HH7lXH3jv0/rID7xHH/+B9+vD73+XnnzsIT32yAN6+JH7deSOAxobHVStUoYfEg/kYMC7TqJ7c25e9st/9jWJVQC9RRBMoWEbfNmyhAF9bm1sa2NtU32CzOZai/5rWrDkg/dXaB0CxxY+YovKHDp9iASp8lGsUrlKq8hxbgljwQMy3gb4FZzaHD2JSIzMKpVKEejSvlcXWZh+I/p0qc61Gb+PjYQQF1XiZrOu3btntZdK/RTbndPTk0UiNzkzrkNH9mp6aliT44OanRrTxNigxkdHaMMaGR7GbyqqlEryJAM9aO/TOgSxNRYEa8ubWmIRsHzrFgWJNVEOklxfnsSpTrI6MjSgfXtmdHDvtO45elAP3nuHjhzao927JplzRKNjA5qeHtX45IjsKy4DQ1XZ9187BNNVsHUNWXapWPUzp20wa2V9XUsk4aurm1ogYb909SaLlqu6eOUmGLaopaUN9fqZEkuW2VWaJCHeRzJ8112HdMfRA1S1D+vwgd06wk7FA/ce1EMPHiqqcvffdQA6JzQxPqharQa/NeyqqTguKQW/VgmyGyT5rU5f8yyMLly+SQHlKrsPt1gMLGtufrH46sR3v/eyftv+xzG/8XtsvX9Wv/Lrn9Gv/trv6Xf/8Gv6g899vfhKypWrt7RK4t6y5ISxy2BRozGInJm33FQIZXxF6oAtuKO2Nok7YKvFu8HBmkYmxrRj107de+9dOnjXHbRDOnDwEIF/v44cvQO5zrLb2VTOwm6rk2mLBd86drNFcWgZ++tiTzUwz7CpB06PDjc0MVilGtdTNQkKeVebSwvaMzus2ZGSSp01/cRP/2V97JM/IUcyXMH/YteV/Z8vPWOlxFfvYwVwIyY5C4YZxBDDvAo20GMBZrFmY3ONZPGcbly+okvnL+kqFVf7K1tXqXyfPv6GTrzxuq5fuairl+lz5YqeeOoZzczOFvhu9g46q7O9rq2NldtYBp1Z3lYUMoUol/MZaJlqfW2exHye9UJPkffEgBIyTeR9xDHgcU4d5GlyaNuRluE/bQprWyzCUmRSxt6bQyOanNmlqdm92rHnsCZm96kxOKp6YwC/SzQwMKihoWEqqFVZXCmTWzgfyOVSWZzDGRSQCRMqZaF7G+9i9bnRQzc35zf0rRdO6bd+7xv6V//ut6g2/1v99f/uf9Vf+uv/s/7m3/0n+oV//C/1y//5d/TSa6eVEkf3zczoA+96Wn/zL/+k/tZf/Un9o3/wl/Uv/pe/pf/3P/4r+gd/6yf0l/78D+pnf/wjeuaRO/TYg0f04H1HdeTO/WBjXWUwo4ReBocGhSCUgtnGs/EZU2CNiLWlcnQ7joLxDXbJjR9fyCySI+Z5pCt2RDIiBa/LhVgRz+MokXNOnjmSKCjPcvWJ53EpUlRKFJdKhYzqA3XG94piRx6WqFGvKmZeQkXhs56YN9Cs4n8ldF7DhsGCMnMkXg0S+0atogHGiCn4WCtBt72f4KPOeWJRpg18pddzyvOowN8OPmY5yzp43KJ40qbiv0kivU0hogVGOhfUS9sK2NA2iXiSVDUyMl3oeGJmQkOj6Ls5CP01laJI3surgvOUMewBqjsHDu9VqZoUCvfe6ZXnj7Ol/jxbOnMYIEbp9H/7cc7JudvNOpuh2PHt5tztZ/6toz137q173hfv2j1r9o5zTnJ2H2p5bsb49jO9/cmFkPKCbrvl6WdH62fNhcC43KFf2qMfGURcilFYLB88AguKWQlWAct+v4/wu6zSu4oT+iSJsJHi/UBAijGK4AIkeZ4HRQmtVFLwkRL6hxDJnidxwnVZgfGTcklRHMtJinnuXYQT9RXZu4znoMdhMKklEhimVR6hUmneK3gyI/TwZEaekqBmJE05rce5BbEWSfo2oGiJslUPLPm3pMUWBznG7pyXDwGaHfREyEoFjwKRc6oSzjtVamUNDg9rdAJDGRtTHaepkFDm0JaTFNi46ywc5ubndOnqJV1m22+eyvYmq+JNFgIrVK6sbbD67xDcLAHOGV/w5Y0noCRg7FGEnOJIZZyhhJOWSx6aJBdowInRkyEHc6CYfjH9I46mm3KpokEqw81GU/V6leQige6q7NkAVcISSUTZGv0i+PXINkb2gXOTrQtedszgSQoKIVLkgzz82xzWiGFyXPctEKBv7xxeImwgk3NO4l9g3FIpAYwT5QTo4L1KpbiwJ8RdcFt09A7Twegk5s3EAxPHWzbglMOn6UmMa0my6avf6ylwnYNKub1Q0OoUfITOegABDRsFl3g/V4/A2gX0iRdSyjVBTE707aqwqbTP7ZRts5Rrr4A8g8kB/jLQyttczOG5J/GipAwmMsaS85JzKp55ntES7DiOE7tNcp8pp2/OnBnzBB+URLEc/6XIpQcvPgQ572kObjK1WRRaMi3HNTw63jcAz6HB6HESgJ7J3nfOMXfgvdsy9OIZ/QL2kHJ3k8Xs3K1FnT53QWfPntfF81d08eJlLbDI6cFfc6Cm/ft3UAW8Q/fcdVCWgFdJSvskuiX43Tkzpscevaf4ru4Tj92rIwd2anigCtb1tbi4qJOnz+q114/ruy++qq9+60V94zvP61vfebH4xZyXX35D168v4OMl7SCYVasVZJ6qBRinVGg8+vLIYwsgtoXgGpVZxKEUubZJvHocLUlus6COkphgUNXI2KAq2PXAcFNm62UqjObja/jX5WvzunJ9TjfnbmmdZL2P/+cpOiWZjIJTTMAqo5coeJmRWeDfJEnZ4F2Tdx9bE3Q5+jtMsZJU0FVEhc8VVeicalBvu68rF2/o8uUbzLPAFv6qNkhczfdXqcz2cI7MeTnswOPLZWJFFHtlrlcEHvN7498WBH30b3SU4a2BbOr1ihrNGsGwCm+xBkjip6anWJwMqUkgzLGDHna0zi7U+voackqRbawqCWWzUVeGwXfaqVZJitfgf5OK6TqJ7DZVawuUN+aWde3aIrsNt9DLoi5cuFG0K+wEzGMj2+0WuwU92V/VaeEvW1sdWeWrA25uISP7fYlVxtuiGBBKkWrQ16QlIcJUI97rqdvP1evm2lxvkZyv6uq1azp58oxOnTmncxcu6sbNm7p2/YYWSebT3KkCfjbhuVotq1qpqpKU1SDGGD/jE+Oa3bED/kexyz0k7Ht0YN8+Et8d2r1rRhOjQxpoNFQlLkUUDLoE+A0S7Q5HIFXDg03Nzkzq8KFduvPIPh0+uFt3cTy0f5dmJkc1UCup0ShJSpWCF9utVCajufnl4pcS54rvjq+qg1F67FRySjOP/aYkPJ63gjrYyiAL1Z27dlPlHtbo5KTuIkl/+olH9MhD9+q59zyrg4f268mnHiv+hvyVM6/q87/9n0ROpPbyvMajbR2YlA5NSzubTklnXdv2FRUWkLdOHFfUmkPHTmUvFqiJBoeaatRrGgfjR5plNZDbGA9jY9gFJfiDc14d4t3W2qoOHd2nuZuXtb6ypG1svYdsEuRVxscd8m9R8DA/LBEPMmKRAzM8tpvUBzU4c0ADIxNygcmtgSt52lFuyS1+RVc55yROrKBTfMWi1ZbD76pUo21MySmlr8WUlPsdfHmbAljWz5Qxf45c32D3+bOf/i1tL82R+CXKwKUqsSMHe5lM9nnjzdP617/82/pX//7T+qV/9h/1D//Rv9J/9w/+qf7OP/gl/dI//bf6vc98Xq8eewO7W9We2XG9552P6Gd+6of09//uz+kf/eLf0D/5n/+ufvEX/pr+ys//hH7sR39QH3juaT312P06eOSgDCvXKPK1sO0OiybEIMOfLslkyqK+yyI/w++8ghyyFTzb7rAdOYU8bJ743+13sIlM3nslcazY4l2pRJW6phjcKZWqCklJETYeQiKLMx5cyrCvLnJrIRcxeYT8i9geYvqXleZSD/tMkUcf2TjAKYpsDi87yklxFIEXNfTVUHWgopjcIWL+EAWexYpCUKmcSLxbrSWqEPNr2FESk2cRlwAomY4yMNBobdQGC1zxCgo+Vo88ynRnuuxR6Qs+oHV0K/ToU3TZK3j23E+wpT76bVFw7LHj0aLouUpV3HCyTTLeAY98AjH1el1tgsH+Q7t188Ycq7SewDgZkG1tbiOL/K17OfeRgiTnXNFyOqYYlB055Z6KT46QIohwxZUYK/tv3vXey9sYPA8IxZItTot+Ge/auY1pR2t0Lcb+47ly2RjFM/uBGOxgCYG9Z83GtGbn5lDZH9GZs73TVY+KinjPOVfM6wRNIZJH4Y6jUKbNEeLAPc9lpDgEFEGLEiXlmkqlKm8J2jKlVF9gS8ZzwTsnGQaZmcPCkzln8ZBr0TxGl9t9jCnHsMy4uyi4S1LaYzXcswot9/sYg32X1Ayjg5Gmb73ToeLUwSm6GEJqgM87mwSPLsfCQKgA9BkrpxroUE4GAORZLqMnSWKVMb4Ywyvh5JVSpHIpVhx7+PQ8K2uIJHtkZJgq0bjMSE1WfcYy2jqdlra2N7TCVsoy1eyt1oYCzhBHgXFKGG2FMUq0GIOMFNmz4JEfjXNzno45KnKITb6R5EkMoiRSgtNUarxf5X1aAl1mp1EcyXmhuw5ivK3/gAydc5CWo09A8S19intlADb2MbbdUYfkcxuQtQDaJnCmyBytK0O2AZqd98rw8NScUHy8U46T9ot+ol9W6D0xQIGOAA9RxAIFeUbc8z7IgNzLqWiQVNDGtXMOvoMs6YmjWM7RB0aC9wohKHgvGytwz73VxL1crqA7ReaoT110b/J3vJNxw+zamtlDHxtoA5o96DX/uc1HrhybzIFDMWfkQgFAMGPDw1+uGD6c4BWbyvCP27aUFbJgCtk7Idymz3OMk7jY5i8liSLjm3uesQMyzAAbs7EkiWXXATl552X23MVOc8Z3kkqmb+WKfK4AaMWxw0Y8vhQBiIkifC9HLzmy5SD72GI0YjzHPFCrHD2ZDoPLSVYieSdstEJlqK4GVbVqo8xr8A9NayvrmqNiaX827tSp87Jmv7TWIghnjLPMNvKJU6eoaF7U+YtXScau0a7r1TfP6eSFeb107Jy+99JJzq/r+uIWu0u5UherTzVpu5NphWrz8somwSFX5oIyBNfFB7vYnEeuA40qCWVV5WpZIY4VlaCNfnKR4iSSQ0ZtEj3balykyrlGlfUG9mEjQAAAEABJREFUyfNNksGlxZXblUi2MLcJTptUWrYIUGsklVvcy7CNBJ8t4yfmo3USuXJSKpLXGHmVqaaXqdg06mUNEpA4JenJFCPzeqWkejVRk3dLBMgQl0ioUsmp+H2EDL0CK1R32tpgy9mSunUSu+2iIpsqVaQe/ptjQ5kyVRivXK1oZHxUY+Pjmpyc0sTEqAaGGhoebWp4aLDwkZzKco8xluaX2fafJzld0KVL15H/Vb3x5lkdP3lBr71xUm8cP63TZy/pMlXmefquUE1aX9/WKkn1FtvZLRZVOfNn2FIfW2mzWLLgZviUEcBLpRgsKmuQAsEIidrk2Ih2TE/I/lKKfSVjbLSh8bFhDTcHlZAI9MHemyyU7CtA9icLX3rxmL7z3Zf1HarL3/7OK3rhxdf1+uunsJEryGQDGUrjww3t3jWtPXt2sIDbJTufnhxTDTlE+HqCDmr1qmZmpnT40EHdf/8dOnpkP/12aJodgdGRIWigkUTv2b2D5HoHFfNDuvvuI7rvnqN6+IG79fjD9+mR++/Wow/do0cfuYcxjujwwZ3avXNcY8N1jSDfceQ7Dj9TE8NU0gY1OzsDBtdJmlPNLSzqzIUrOvbmeZ08e42q/Ty7I6vqYvsWs3JsNKGSW6smqpYiEvlYFY4l8LgBDg/WqyS7FZlPj4wMavfMJHIc0913HtId7Crs37ezmG94cppdiXk1SfiHp3ZobN9RaeSAVvyktkrT6tWGVRsYVaU+po3tnALOlMQCsxoiTZdy+W5LVA00OVDSZM1xb1F1rWnAbagKVjjiF+sLaEugpaRSta5rVy9pa2tViwvXdWse3s6f1mVb4Fy9rKXFm2qxI7x887puUOFetL/YsLCgbRa6hi898FTYeBmf4SDcUE5SRrW9R2zCWGWyyZi3QiwZaDZUKpeUJBF9MhLqzLqIE/Cypz7vWFzstFsK3oNniWq1qu6lIvzYM4/rqXc8qQ+97xm984n79dh9d+ihO4/oyP7dOrB3txLlOnPqtJZXVjTJTsPTj9+vT3z0vfrxP/0D+tt/9Sf0S//D39Av/r2f19/+Kz+pn/yxj+gD73lCTz58tw6xy7Jzx5QGWZCUkiC2gNBrCjbl8j5AWg4uDmlwdErVgRHkP0bBbFjlalPlWkOJ5TCVumJbsIREPi4pzZ1WV1ZlO+dl7ldZ2PoQK2UnKgJb7J24XFXMeY7E+sgnB/O8dwpJjEq72gabOiSYqXNy3DdBlUpBZXwS10SuXgH882Lc1DO2Bz+zgvZtFryGMdu2q81ivwVWdLGTFoupHnFkG+xbBwfs90A26WsL+XXy1DZxPQcHula4Ie8xjOiBNT54eWRTxV4qpTL2E7PgjcCrWAPNihqNsuqNCv4cq4bfWh/JK0cOARkmUQl958rhv595tRmzzQKqA2Z3OWYsShyxwMMPr8jHsbwZ18L8LTkGugq4Jdw0ITknMZScc8VRfOy+9xBJs/MUgTrn2KYbUhlQdS6nl5PjeZwkskm4Ietrx7ebjeGcZAHIWp/k0QJvlmVFl7f7O8fcOVTQ7IHd55bsfWt2XTR7yAPnnLzs4+TeOrOxbVwTOCPJzn3gOcp2so/9dHLOKSJo52mGb3eLftxkrkiCrQyFyYn7XHAjxfn6JK4tqrN9kucuiWa3s6UWq5iOBWx4yWg5iU3EXBlV4ZwgmPazwoAyAkLfFMKgEfJKizFzEoaUOTLlZBSpJUnIJkPOKc0CKliojDGU0jdDPsyR0nr069JMHnadQlPG/Zz3YK0Y044lDLtM4prEQRUWVQMDVQAgFLx76PTOF/yngE5KsgZZGFtNY2Pj2rlzt0ZHx1QlWDt0YvT1CxlsUUFb0dLyLW2SbG8ig62tDW0jm01ArM2qLoefXH31oKsDX3Apj7yj2FaUPRMsknAS45rdxNhhCE4heDkS3JzAzSO5EKlw7qSkBBuzxks4eaIS4FenGhRH9GHsFBltk0ybM/bgxRLUjEHsufdB3nsFjl0WMI6po9jjcGWSvMTwqXiWkHDESVz0zbGNHjrrsSDrI9sUm8jQY47dO2jFt4pE2HSQoeseiVUfnXhnTio+uUIIHJ0ijiF46GZsnnuYhgTYz+W9x0Z6qDgt+jtXPIHfGD2ZvPoK3ss+OTREPC8BGFEp5n3u+hyZYRuMmaaO80ATcgtKqcaESMwRVOKd4kGmAuQyZJOhpz58CsUXNEaevr6gN0vT4tyeOeboIzcOAFKkCD2WKgk4kEjoucy23BBgNT0xoMNUjO86ukf7dk9remJIYyNN7Zwa1SG2/h+855AetO13qm1DdQCuWlKJwFXnWC45QNCrDig2ykENdjeGm1XtmBrTwT1TevzBo3ovlZuPf+TdRRB65OG7WASOsMBKtby0ydb7epFE2C/unWdL/tLVeS2RILbRzQpV2NMkG5Y8v/zqWZK3Fc3d2tQSVeWVjY4sYY7isjx2VK0Bvs0mAaPPYrLNFv8iVbJFzd9a5p0lXb42pzNUyq9eu6nNzU05/KhJEK7XqhqiEjtE1Xx0ZIDkY1zDJB2xRw/IuE0AWCRxXiNh3CJhtsSxZcGE+1vFVyg2tbiypiWqIcu0NoljFCWKzL4DfooftUi2rS0vrWnx1qpWlte1xjb+drurtoE+9mF6XVpc5vmSbPw2dtnGv7dYmC/T9/rNRSqsm1ohoW/xDGOQ2b3hU5cKcUbg6xJMWgSxLVoH+7cEf40KmL0zd2NRC3PI7+aSriHnC+fO6+KFSzrPLoJ9P/36lRu6cukaW/dXlPJuj61WW1SNsACy/wvkXYd36UkSxueefUTvf8+Teuaph/XIg1TbSDrGxkdUI7hXkpKGGg3ZV29GhwaQ4wAJmgW8jqwilrECqNXKmqRSe4hdV0tejx7dr/vuJZm997AevPeoHrj7cPHVjgP7ZjVFIjoyUFW9EjQ+XNGuHSM6sn+Hnnv2Yf3oJ9+vnyKh+dmf+qT+4k9/ksrgx/QzP/lR/eSPflA/9qc/oB/+wffrg+99So89eq/GWTgY9q5Qgb185TqJ3pxuYRebG+tap0q4ML+gy+ygvHn8FAn69/Xlr39b333+ZR07fryoch8/dUanTl/Qy6+8oW9++3l97Zvf1xe/+A199g++rD/83Ff0md//gn6P9sUvfVVf++rX9OorL+vUydNUxueo0q4iz45aVPivXrtSfGXijTdO0Od1ffMbz+t5Fgavv2G2PafFxTW1SUr6BJByKUKmZXw6B8sTFldlDQ80NTpU146ZYd1xZLcevveQ3kEC+J5nH9LTj92lZx6/Wx967sni3mOP3aOHHrgTWe7Vzp2TLBom8elRFrVD4GdVKfGpRdJhttTqpGp1vW7Mb2q9n8g1RzSxZ7fueegB7XrgcY3d8aQqw1ParI5p5+G7SLZnVB8aVbfcUFSf1WQ91jr8Vcpes6MlTc8Oq4bORupBzdDWQJwq6m6qnG5p/vyb8q4vBy61W1vqsbhdISapv6Zaa0kbcxe1OHdDN0m6T735us6ffFNzVy5p8cZVLc5fQz7bciEGe1PQL1PAz5r4a6mUKMVfU2JXjvyKYhZjdyy2ENtS/CjYG+wu93stbW0s6+a1S7p64ZTOn3hdr37/m2DRLe6vaxCbO8SuwqOP3aef+Kkf1j/+R/9Q/+af/Y/6u3/9p/S/Unn+5//kF/S3/tqf0yd+6AN617sf0yMsqsYnRtTutdXGb3qFTwtcihWD90mIlQSntN9SkkTErljlclkJSazFo3JSLvA5iSOFONDAc84TYniJhLpUq4EnQVmeEhtohvE8HxobVX1wEFlk6oKXhoM1kvHgYxkWbJLEIhLZJ+fdbtqV/fWvFtXbDlXbwFwlKrveg3XOIkKGbugNUc5FsrhjcTclHkUuKAdf7KtjhFOlFrfYGct9rBAi+VJJimMyAK8+i19UQOK+pS54iErYse2J9Erdt3aSgEXBhpyPFIMbCe+GyEv8CwH+gxjOKwQpQGdEM9k1wOqE3CiOE0VxqbDlmKOH3hC4FyXyjiPP8wh6OE+tuADtll9swfum7Xyx0+lzgmlghoyAOj+3pHVA3jkn7728HIE6l3O3r527fa23Ps45RbybYHgdKt4DAOXUzJBqNQgIKt7N3+r7x4c/vsPrykhQ7Fkxn83pvOzc7jnn7FA051xx37nbNKRIzmjXW58/Oi+eZyghRbhpMb49s+acK3gpXoFvW0WFKCiOY9wiV5egskFgbOEw25sbatHst47bBLo+CVKblahdr6yusEreoIqzxnETh9mgbcq+Z9ulbw8nSE3TUOHgyZLQyIdi7hw5IzIFgq/RkaV5IScPbQHlJ4BeBE1JkihGeSHE8i5S8JEijMw5J/6ph1WnyC4jcIqxc4e2aIGHnMkap3LBw1sq53NFjJ9jyB66gneFbEzv5XJJSRIrjpkHMCmjzxI0iJpUH5CyhLRPIM4AjgY6Hp8c19TUlMapSlVZ7Rd8QIut1jc217W6vqplKgXrllwDcNstZAMAtQGgPqv6PjLoAkAZHmLJZweQQgry8BHgMYcnA0UD5w7bVT0MNyWhTXHgDM8rdGlClJP3AbpjlXC+gld32+56OKAZemZ6xuRCMXasgK4jWgyfDhkE+KxWKm+NUZaQnOd+BeCJgitkZ/Om6N8CqNmBc8KR+zh0VzH0OujI0YfZj40NBQqMY/etMahsLqOlj9dbn5w5vPcSvKbc6yOLPnqxWwbgUfDyzJ/AV4Q+AvzGBhJJojJHCJOns2McFwAc3s+RDaQIMTGfpzG789iXwxf63E85YufI0943mfJQXeTfZYHULfTTlz0zsdkzGy8yWTlHBayqGvq2ZGd6akQ7Z8a0d/esRoYHWfnXNTzY0ARVwZmpcU1a5Wy4Qf9KYVulONFAvappEpGdM+Oa3WELtSntsb+nzLb3/fcd1lOP3qt3P/WIPviux/Wx971DP/Shd+jHPvFe/egn36ef+JEP68/95Ce4/qA+/L5n9PD9d+rQvh2aLL4nnenm9Ws6e/qSLpy/pms3F7S8jG+yXd+lapID1G0WVu1eXiTGpqcu9hwl+D3y6WIr9lWLxZUN2S+0LZHMrhLMV0mM2hZA6NvHp7dIxu29LvoyWWcEHNNnH/khHkC/Dwa0CrtobW9x7JAUbOnG3KLOnb+qM9B3k6rZFpUXs6eUcYIPiNvJOac4SlTGF0vQFUFXGbusVaqFbUdRwFRYAdGva8kp9ujRfV8OLMjlvJfHXjr9NnNuUjlc0iLJ9vzcqm7RNjfa2mDBMM+9lfW2VlZaJGfLurW4wf22lqnqrxMUVgkON+dW2Llc1PLyBm2Vyt+y1tbXtQoebtBncX6Je0tapCCzSsK2zU5Jly1lS/DbJPQtCgst7m2S9K9ttKA7qMwibnJyUjOzUzp4cK/uvOOA7qUiex8J704qr7t2ThdV9m3kPndjXhdJxC9Rqb5x45bs7yPfmF/U1Wvzmue4CY0tw1mqWZi9vAuYas6iZk/IQ/wAABAASURBVIvFw7LeOHZaL790XCdOntflq9e1SXXbkoN1sH2FStwGi5gqScX0xJRmpqc1gT1OTUxoHNuNS5E68LBNxc1+gdHmybCPQAAtoZ8qSUudhdbI0LDGhwapVO+Ufdd+ZnZcU+Bic2BIw0NDmobXXTtnZN/VP7h/LwnotGZ2TGoC+5+k397dM7rr6F49y3b904/eo/c/9yjVzMf0kQ88qR/4wNP6xMferR8hwf+RP/UB/Zkf/SiVy4/rz/6ZT+qTH3+/Pv4D79IH3vWE3vPOx1gIPFK0j3/4Of3QR98jW2R+lOc/8qc/zDsfZZz36lMffx8+9H79qY+/Wz/w3sf0gx94Rh97/1P6oQ8/rR/88DP6yHuf1rufeUTveuZhFjUP6TEWOQ/cf0QP4JP337VfjzxwVHceggcWw2PDAyqBeTF4ZPjRt/iVSt7sD1s0fwhxUBwFRT5WiCLFnNdI4HL6dqkk2i+Lra+vYZfzWmVht4W8+4q1udnVBgvKqwsb2uxGWuo3texnVN/5gFxtTL40pF47LxL4er0MttRVqjc0WI3UIAFPfE/5xjUNDMQaod17dFp7JlINxcvaNdPUfdNBs82+JqsdTSYdDTeCQn9blainkLa0dOOaLp85oesXz+v6pYvQd72odK8uzWltbUGbLJZS8o7gJA9W1xoVxZaIJRFJfA/uvQJyKZViqsQVVfDdGOwewc4qFB7jJKjd2cY3Fyg6bZMzrGtx4Qo+dlMjE+MqVxuyryVtYqfbJKd9MMtiYYVFRoWktlQqq1ypKYpLItxog1zt5tUbunrpiuZvcGQBd/ncRV08d7bAQ/v/bWxA8+rqskze2xS8uiyuDHf64H2HHQL7pb4ui6CcvCBCbyX4se+hK+9KFAUtR/IhyAdruSKOVshxeY6utlmot4piWfBOKXjosY0yuJVLVPB76oNVhHt2KcvyUQk/DYWMPDaRIciUcbbBwwyMjpMKMoxVIvZWwMFyrSwfR/AblCF3w5YeO4Q9FtE+SpB5l3x1FRraYEyuPjkChKpLfNvc7qoHJnXgzfCoAyYZ7ncKmTpok7rgR4d3WvTZAh9b2N42yfo272XQ30NWXey1D/7bu31o6CETy7mCC3LWglcW5+pmW4zZwi6k4BPIQFDee5WriWKYsHPnnHISJeecQvDyPLdByjDrHM8Qht0zY5mcGtbK8qpGRpu6+4E96sFUmyTbOS8zQuecrO/bbRAwCnEQQ8iH20IOHMUn52ZOmMkzUws3+Oeck70rPs45OeeKa7vn3G1a9Cc+GXRnJBg2lt22fnZ07nbf4rlZJYqkm3oIuoPwHDz2CJBF4hQ8SjLDStVmu7HDSnFtbRnH3yKR3lapjODov02QCRhIfaCqerOKo1fVpFJVIflwkVOPJDIlwe5zdB5VeSiBjr7NYxFBRlPGT/gqfgo7zgsjyVCi0eqcU4Y8ikafDPl0ed9k2zcGpOIdx7kNjwgL+QQf5J1XBH3eu+JojhPFsVL6Ch6dg0aMqIu+xNi35e7leTcpxYpiz23ooyIbwU9wUmD+iOclAozxOj0zo1mSo3qjQV8hT+QGbxlJgyXaRusmgWyTYLhJgLNqWSFn9NTHYGGOFXGPamBXHZJvc3LTQYdFTh9HbWP0GfqySldOfw+DKeOneKuH/pQ+EfaTM17OeQ+Q3rZ5cNY+93rIzjtIo2+gX+IjCR7iJFEIkRKAz8E7N+XoD8fIzUnWP46Uci9jXPGgz6pcAGrK3C6jC7SYrSEeZf1MSZwoR2/Ftf2QFMVeTItMpTjy8ggxwzmLcaGjTTIbuO+MSMb02KXxE3jJce7QlWOeEDy09GXzdZEt5BlJxZzyXuL93G4yZwoNJi/PtdlRzvspcuiSjPUJbs4FbLOPf2ZqI682srZkr1NUQzIZgCRUG2L8XbmT80HOORYTKa0PSG9oheRzeWmFwLCgLYIkTwv+hG4s8U+Qr+luY62tq1cWqGBe1bVrN3TtypyuXF3Q2XOXdPzEOb386hs6eeoC46wpihPtIPEaGR3QyPgg/lQGl6qKolhrJFxnzp3TK6+9ri9+6RuyPy333edf1Re+9E195jNf0re//7ouUi1twY9zXg55CVl3oaePD+bI0SObMsGtUS2rkkTKbdGILznlSqJIHt1675jPq4+M2ySG62tr+HwHvnNk7wq5xdDZZ9wY+0jiWPZ9wR4gHHHtmddAeH1tnR2cFba82zKw7mIf24B7vwgKkaoV+EpK6gHsXeTeovWw7xxdlUslTbAdPDI0oDKBLuV+H512CYYrbBWn+IOg2YMps9Njuu+ew3rwgTt0J1vz+9gaHgFjS4wR4CmKgzJsuE+rNQf0xLPP6AMf/QH9wCd+UM998P266/77VB9oyvhuUTjobJMIQ6uT516QcyadDN/sqUWwN95SbMgCpgWkjm3REpA62LHtqJnOO/isJQjG1zZFitW1LZLjDZ1Cz/Z/iHz+leP65rde1uc+/239p1//jD73uW/rf//lT+vXf+sL+tyXv68XXj6JTVyS/ZWUeRL3NsHZ4as5tGQKxI5ccRJrYHBQ1XodWxnWTpLY6elJDXNvYGBAPooJ/B0S61t6+dgpfeu7r1IxPlbYycvHzuhr335F3+De8y+d0LHXL+gVKrvffv5NKsov6XNf+b5+7wvf1qc/83X9+m9/Wf/h1/9Q//o/fFr/4t//Fu039e/+43/Vb3z6s/rSV78r+78NvvLyG7K/63vu3BVdtr8mc/6SzpPsXL1+nZixid/mEqvdwWZNY8NNzU4O6+DuKR3eO0PCuluPski8jwT2njv26v67D+hejncd3KXDe2a1jwXo9EhDQ82KqthuyecqeamUOFqMHZVVK8W0kprVsgZJSgaJT7XYaWSorh3Tw8w3QBvS/l2TevjeI7rryE4dOTSjw/t3af/uGR05sEt3Ht6lA3t3aMfkuCbGhjQ5OapBiiiWwFawwRqLiYhYEidgnPfIP5GcVCnXFIVY9snwHcxXPWwizyP4zrRFjNzY2CSOdiRsODjuY79WWKgNNJTgh57Y4hjLAaox/lMlMauAP9V6Q2LsHjqXT0i2pVYnQq9B672afH1acX1S2+Up9Rs7deTeBzU+Oq4sqmtweFr9NChpTmlpPdE61czqSE0Hhjc07Bbkr72hca1SjZ/QTDPV4cMjGin3NJguyi2fVrZyUVs3TmnpyhmtLy1oY3lO1zk/d/p1Xb14UlcvnCb5PqubVy9qaWFefbCkT5wv49cDI8OKk5jkuqGBoVE18Dvngyzuevy2Wi2BlU4JsaESRwoIbYMcKk9T8o627C+RZeQkJeICN5SnfUW8nyTlwpe3kWcPv9pmodtj3kzCV5MiWTeMSJHvJrtJq+yi3Jqf17WrV0i+L2vhxpxuXrtGuwrtlzU/B0/2+wC3lrS91dWthSWtQkd7Y0ttfL3D4jWHJvsjC4aV2xTLWhTOPDgJtMrzn+UB1VpDMUl/c3BIAb9TCOBWSY1GQ42BpkrYpAOLDBuWKVa02N138Bz5RKVSFR+uKSnFEoP6JCiC79z3i/9pUYc43gWTMC3FcSTnPBJ0ynLHUao26vKMbQuGHCNqg8Mdcroc2pQ7TC5DOo74nCsF1zJioOUh66vbard6JNc8ViIfvCKay3L14TsFjzNk20cPcrkcBPShORfP0YcVXzvgZYviYQ8avSvBdk39LFan6+RDCLJPBuCnCLHDgHZMs0zWJFcAWUbNPWNS8THw51AE5TguK/jAeV+n3rihZSogXRyrQxCxPm/3tXNrWyRZXYKfnUPj7QME24lzt+fyMBhCEJfyzst7b49ldBUn/LBxM2jkVHa0a2vW195xuj2W3bM+NoWNKe47xzMmv30txs3UM2XAXymO5ZxThnF2Ol1Aosf4OYZSRfBRcT9gPAmOXwFsSgCNQ4ElgmSJYJYxhoPelGOEIcRRIudj9ah6kI/JEiMfIkUE51y3P7nx4ZgTmixp4oDsxcEXtOUkBSnKTNFPn4APgfL09y5g4ozC8+CdfPAKUcBYE5UAw7IBLAlwBaCKoNkbXfT19E3Rp41rtKeAvm3jmAnGwdnEOOkmY3nValXZjYw+mQmRxw5w96gkwgEq5QoVhFHt3Llbhw8d1szstMqVEnJKlZOQ9pBhCs1W7Td5tizBJkna3tpShypg11bKgo++1O31lDNuH+O3hpXKoYdi5Q6bHn5z5GrJIgIQYoe0TAYAlhB0COgtjByC+ZcrgkinXCmyKpMkZtCTIzFeUobMTT85z2xVnKD3GL2U0aGBYo6y+KfgI0CzrxT5l3jmGNkaJMvknaKTDvwZaPZwakGf3c+RsY8DvSXHeYxecjnFpUT2PI6xJeRZqdYLXRs/Cfds7Ag6KgTJSq1U6MDo9NyLoCX4oASbszG88wVdKXyZvRotDKkQgmw8s0Hr751jjkxb0Jdx3uJoC442vp5BbxfbNzDugwEmwxQA2kZPBq7Wb5sEcxuwMf336FsC4OuNQY1TidmzdxcVyN06cGi3pmbHNEzikKHTHnP44FWuxRoYrGtwqCFx3YPAbWyinwVl+MU2Ae/q/Kq++8Kb+so3X9Z/+M+/q//8m3+gX/v05/Qbv/Nl/dtf+W39H7/xh/rCV57Xa6+f1/zSliq1ptpprn7uEHekpFxXc6CpwYEa29qJBhs1laJEHt3Xq4mq6L5Zq2t8pKnpyTHtYvt6Jwn8wf17dICK+8E9M7rnrr267+79evThO/Twg4f00H0HdMfhHdq3a0o1AmGPSjDFTKEipQBuo1LWAL7RrFdkfyFicmJIA/Uac9dVQT8l9FyuVuW9V+S8TB5dQLpFNerW3IJuzM9pZWmJRcq6BJ1VfCYiwcgwum63jf+tSdm24pBqjKLFCNX/sfEh7Zqd0BQLj/HhAY0ND9KnR8K7qXUWACk+Xa9XNTExrLGxQXQxqInxUY2NjmiUVq3GVODO6cyJYzp76k1tb6xpZnJMz73zaf30T/1p/dWf+2n92R/7lD71Qx/S4489pF27d2qgOSDzHfOlclIqzoN3irHtKhhTh+56o6IhkqRxEoohts5tQTDOvEO8a/hggSkguIj340oFHygrqdY0Oj6tyeldqjWHNcTuVxN+RqBnYmpSU+yIDQ8OqImM8zSjkteCz5ZW11aR3S0dP8Wi7KU3dOrkOb30wjF945vf1fMvvaI3Tp3WhcuX6bdGJX5DFmR7yDQksUrMPTw8BE91NZs1ldFriD12lOPjqQQ2JklQKYlUr1fUxI4a9Ks3G6rDS63WJFka0OTMDs3u3k3bK/srGwcPH9DDjzygdz77mD70gXfoPc89paeffEQHDuzWIHpLlaqCLVTheWBgoKCj1Uqpgm7r0rXrunD1GovORV25voR9r2llfVsbVPzX8cEUzHDI2mzDcDDD7lPwsU2yYYuWLouOPj5l+GM+XG5UFVUS5fCSgUsGd8EFsDBggz0Whj11wawuY6RgYJo5fCiVFLoOAAAQAElEQVQlf+uB1xm2nSrFx3u2UwM29OnboVjW59yjvz7jBnDfEjqghDGJkfTvY3td/ELQ673DfrfUI+aZzHPumf4DfHRYyHbAqxzf7Rt9Ek9zheDQQQ/ZJzL7CsFLjFNGbnGccL+CHzZIpCrIL1YUiXjREUMph4c+u1EraV3d5n7leVWLm31dW+hyRM+zd2o1GteZrQldSO/UeuNexfc8q2U/oHPnNnR1blurV5e0a6ipew7s0P337lVKlTcJXe0dq+pAradme1Nj6bLGy33k01aI+tpcu6Xu+k2S7iu6dumM5khgb1y5pKtUjpduLWhjdUk9+1vN8AkEKAEXysRLhMy/trZba6YexgoqlQK62VZKTAx2l+JLh+p2CJKyrlZu3UCeW+qTvAtZO5eq1ihjX3UWN15JOajJQrxWQ04Vj/3GiuOM1tfgYB37qygiH/DIOXZBwQf0naqLALfI1awQ0GYRtLW+qW1sb4uk0/6SUYtil4+c+hTgHEw4sConF4jxk3otwa6klD4pPBb0+lxyGfGmrzY4ZhVxo7docoqjGP1E2mYnuogxWy21LL5gzxsUIzaZf54dq6Vby9rgfHVpVVtg5mrxLYEtbRLfN0j6U+wnI4a0tpgHW83lkV+mQJxM81wdcolNK4pib1YAaIG9GXR1KGQ4eG8gq4HhQeRSVQKWV+rYCfhQb9Y1xuJyYGhQjeaQhodGVK5V8f8Gck6UeK8IPspJrCbvDA+OamhwjLhTU8Mwo14Ha0fluwRAC8gdgl2GozkTHh7jnJN9nHNyziEMiCUQ5xDtnJP1tXb+/OVCMFub21pYWJGN5XmeowB73/pbPztKjuf9YizxiUg2SoBA4GjPrZ9zfzwfZ4KcP+rvYYrXbG47FM05etECFujc7XPnbh+tv3NO3gepoCdXHMfywUveydMCz+Io4nEOdcIgMlaMHd3+uOLgxX/ey+is4uhpHyB+GzQyXk15L82hS4yfyAZy9oNniFTYrmRjQIPnfgZIGegI4yj4zoVRpMiGF5wvjinJTd/AL824TpUhd9EveEaAJ+ccI+by8BDBz+0WFCeJPM4TaF7QxRgGwlnaV8ZYemv+HMIMNA1kM85hXD2MvQtIdjBC69plgdSHz4JWBUVRInsmxrbk2oCxBeD0+jh8ugmNXQ0QOGZnd2qSwDg0NMw7Af2lSgHdPg7Yo1kFroct9bG9Nlvmbe7lBiYuRw496EyZAurh2eQjPj34SKHTrmOM2oTaMYfE0brtDqvPNgl2R30cx/hBxEJEKsUxcnLqMpcHIEIIinFuJ1fc95mYK6jEmAbiaZ4VPPYRgK1K28zhXABAYoTJP8Z3AHlKsO4j09s6SqEemtGD8dEFZGAFvnN5bNtoyR32wxx9AlUUYgW5Amg9+jObLOgqoTuCeu6Zp+DVSVBp73j6dwCQjMFSxujirz101QVA7NpkajrNoT/HUJxz6CMnpMM7tiQfMZZTajTzfp/3+gTlFmOmGKiNXwNAJicntIst69mZCc2yPT+7e0q7SD53zM5ohMSpTGDo8N7GxjZV5G1tYCPbnUxLS5tUQFZ0/eaSbgGG87dWtbSypVUDx/UN7q1pxb6/vLYh+9rFCiA6t3BLt4rvGK9pA/C07+wurmzQr6Ubc0uaY4zNjVYxz9XrC7p6fZ4E5KaWlpfVaNQ0OzOl2R1T2gG9k1MkkGPDJEx1JJapUvIapGI3PjYAP/Cwa1qTU+Pcayqg/1q9ifxLitBJY6CmwWaNhHWENqr9JJSH9uzUvUcOyn6z/v3veVwf/8i79OzTD+iJh+/UIw/eoXvuPKg9Oyc1PTnCnA0SzjLyztSiettFPil4ELC3EouxRq2m8dExNRt1Ap7N1VSdezbv3j3T2jk7qcnxQeicYJGyS/v379CBfTu0e/e09u7ZAX8T2sP5HngdHGoA+DWVsJUq+hoZGVCFBLdCcOjiUzdvLGiF7fUeNPSw1XWqWpmTojjIkmD7nzw5FgldKk+3bl7T2ROv65UXn9eXP/8lff0rX9Prx46xw3CVAN/R7NS07rrrLj322BN67PHH9dCjj+jwHUc1s2NWg/AzNjwGbGD7YMQmVS7zwyhEsl0gXKGYswS+V6sVxuvhsn0qjh0ts9tx9fqcTp89rzNnzrLTcJWk8gb6vcluxpwuXrmqi1cva5GFxwYL8BQ+HPYf4kTeRxpoNjVD8j2L3Ir/6+RdR/T44w/p4Qfu1eFDB5DjrEaGhgoZJ3EkHFFpgR99TlPl+G6MX3rvpeCVma/hV7V6VVMTY9pPQnz48H4dYqw9u2a5N1I0k73nnVsLS8UvMX7n2y/qq1/7vuwXG18kyX/12Em9+tpxvfnmGb127HjxC7BX7Xv92PQcicIVdlROn72i4ycv6rU3zumFY6f17eeP67Nffl5/8MXv6Q+tff5bVM2/y/1XWSSc1fkLl7W6sq1tEvEQx4JgOR/Qf0lVEoEEvCiVSxKAUyQOYILAlKRWlmFZDoam+L/hhIPPDD5T+rrgJWTqwIqc/n1JqUNUnKecZ8QmZR65ifjepfK+rfXVVVnys7a+rm2KY5v4dYfkfxNfXltZ0Ro8blE0aYGZXXQm52Q4FRgzJxnLuY6w26RUVhLF8tATkaR7UhUgSbHhIq1cqvEq9GXgJ3iN0pVy3gNXc/DNeHAKCkmiKHiVwaQkrqiU1BVFSWF/1UpVFXw8jiKJd9N+gA+vzW7QrbWe5taDFrZLurRRVbu2Qze7TV3oVHW6N6L5+KCmH/mgmnsflhvdp3RgVqpNaXjHXu3GH6dZRN97dIdG6omqktz2mlKS5EbiVQs91Xob6q/dUnflhlrz5xT6i9qcO6+N+cu6fv6E5m5c1Qa2vTx3TcsLN4lbmwySKiCfUpH8ZgrIxf4HNe3WpiLGHRxqqlyKZb6UVGLFYEsZWcbYRA3/KsNno1Jh8VEq7ML4bjYaBTYNgDuNZl1x7Hg/Rm4UCmtetTrnRK7YxmdBXCyGRwbV4LxJ/zILcXuG+hBhKoft99FZSmxMUVhfffXQa4aNZdhYjn4cu7rlIBX0lSOVWLh6peqxYLB+Kvp24bmFbXS0RfJrCXafuOSwRUwQO0gU+RL6rKoGxlVJWAeaNc4r8BaDo1WV4qC4FKtCAapcLiszerC5PjTk8NTv91XMha875o+RZzmOwcCKGsjLQXeRKxD7Mt5janlsKWJc8QnYZxSXFEollZOSrK93TiVsd4AcZ3BwEDsrKfJBXkEJ75Vi+C3FKuGToIqUw6xzrjBm7+1ozcs+9syO3nv9yeacU4lJkyTmcc67AqMC5yYeu+b4R+M6njtlKCXDyJ3jHEF4iMq5NqZsrDiOi37S7f6OOZ1zBX3i47k2erI/MU4IoaDLudv97Dldi3tRFBVHD08RjAfANMcxc+gS85rzpyZ43rW5fbhNvw9BCcoKPkJ4ZUGOTFEpwTLjIi8MC7My5UkIPcVwejJjM+fvAm5xiAjuVZQfISfGZSXngldChSdGaYHnRp9zhQpQgjCOXH1WhpAIebnsY7TamfdezgTFheMdB428gWKdIF8eHuPglXhPr1xd2/5mTgPcEg6YGP90zDDgiLnBVjkmiHgvR57GW8BZA3dLMcZBQzTIXhgzhpxUFWFopXJVFuz6yCCTZ6eipcXFBYLlkpaXF6C7xaipyoDdANWhmZkZEoNZNZoNheCKxNkSAGut7ZZaJNYbm6vapHrWIoi2SZRNvz0SYTtaExz5CMrgL4OoXqdLArPFSnaDit8GwbpL4GnJaDJ7yOhfODF9U/iN4cVFXjGyN8eDRWWs+hlOHpoSnnVJStagocsK1+bsse0e4SjeB6UsOFISSLMBmXwRXMriqodT9pnDNOOcVxE4mKsM4CdxokoFmWGDjjlsHPFxvH/7vaxI9jvMZzruY0u2VWZ0O+cKW0ItxRFcwC760JypC0D1qVoYSFQArtHhAdm27RSr7GFW4U3kPASgjg4PampiVMNUkCcmBjVN4nl4/17dcedR7dlLJa3RVIC3OIkB2Bor8yENNAaUACIlAnXFAB4+M+xxi2R4wbYU2dpemF/QPNWYeY63FhZ16ezlYov/3JlLWlxY09Z2ii5yAnGHY0dWXdgkCLfaffWRWS4vH2I555SDAW0qOhkV7hBy5TBsPjE0WNNBtskfvv+Q7r1rH+2gnnj8Pj37jkdIoO7Xjp07NE8Cec6+TkKF8gxH+/NwczcXkVeu0bFh+sxoeGQIiJWuXb9Z0Pjyqyf1veff0PdfsPa6XnjlBJXPy3r5tTNFxfyLJElf+vI39PnPflnH3ziha1euYGebqiCjBB1Com7NzevE8dN67fUTOnb8FAuAeS3ML8mS6Z7pkAVLD7566Ki1ta0UoHdyioJnYTKkifFhTU2PaQg9NepV5azselR2tthWXFxd1U3GP3/+iuxrMmcvXtfpc1d18RLHU+d14fzFwuY9Y1Ww5SZ67nVSLcytFF+1uXnjllrtVF2CXJf75bisGH2m2HofO1tmm3ebAkhGUNm2hQwJ7sryevGn6U6dvqhTpy+RFJ7V9777kl584VV95Ytf1Ve+9GV99Utf0fPf+b7OnT1XVHcnSazvue8+3ffQI3rqHe/SvQ88Ak97FZWqVFs3iwLLTYos61ReRbYWnFfkPfrOqTx3wMoUW8jUIflfZwdzZQ1fpvLU7eTqU3nsUEFz2EkfjMYkCn7se9Fra5taYyt5nor/1SvXofs6yflZnTxzXvbLf6+T2J47fYn7c1qlgm/4Yoldm6oYziOjw4cg55zMzzbBmzWSwpWVdc1jyzexqVOnL+iFF17X97/3mr797Zf08ssndOLEBZ0+fV4XLl3VwuKylkksN8GtHvGgw6Li1vIGC8plXbp6kwXCvG5iD4ssLtfwG0syDdds0bHNFngPG7FFjyWzKfzFcaJGva4ayU9zoKE65wP45szMpHbv3oVvT2l0dEhNkp24VFFEEpSAS2V8NEpimV1F8BOXEmwJ3EDXxmcuyRLPnFgXvId3nqfCTrvyuVOOnHNbcaGbNvLepjixsdHW6voGMl7XCrQv3FrR3PwtfHqLJKhLfMpk2BgTB8xPSyRyPgRVWCQ2B4YL2qMoBkMqqsCHnBSBf0kS49sQBL/ipmfOPtiZmZ+Aq+Lage9xlQQJej30JkkJ++gWthKYA3NQSn85aOd5hG17F2FHfTkXGDZX4Wu8b0ejs4+sfeCZ8uK/EklRQHYmt8HBIU2xcJxigTYwOKzBsWnFtQFkWNL6Zk9b4NXqakc3lzu6vJFpDtld3yL5Xo3VcqM6ezNVNL5bfmq/hvY9qJ377tYwxYeZHVO6Y++kDsyMyWNfvZvrGqsMSqu3FDpr2jEU1Fu9ofX5axqKnBZvXtLV88d17sxJnWMX6cLx13T+1AkS7jndvHie127q1s0bmqfdBH9Xl1bUI7+o1muqU1wYHBzUEAvc0dFx7KhRxOoQJyrX6vIm+7gmj3xi+G7WehWPTAAAEABJREFUGop8hK0N8M6Idu3dK6N3gh2wtL+tze113aLYMXf1utZXlrS+tqQNKsVdknsMRh4pxpHJsi/7+NwrDrES7BLBYR9ejnmiUoy+c7Xw7Qxsj+NYZRb+hlkDzSrJfkmD2HNjoKaR8RGuayoTb6yfR781+tQHKqrz3PyihF0kjFGvVlXD1uq1MseyGo2qqo0Kxzo+MqKx8cHiulapaqBaLRLoibFBjQzX6VORDx7/kVyUslDrYjvbcuoqovrvieMZ9pJzdJJcJgnTMdw0s6uQ91QZ02Tbp08PjI3xg5gcOMCzHaOkhMydMjCdfzaCZA6Y57fPM0MzGzdEcs5xJnnvZU4SglcIjuYLJ0tJsCQn5xiweA/BY9xvj5Fz7pyTfXLGL5pdcM+27VuU9c0BrL8nwYmTwNO8GM85e8/abfr6OCMPmTvwPLdTFc7GWYbTOucKOsUnZ96soIcL/lnCmgKCdj+nrx1vj6yCD+trzTnot/4kAXRDLpLzyAEjsosMHqwS4JzDzMQt6LCBrEnQ5YR4AKKOOiRrXSqCphyGtc4yoO2jlIxVUpvksQdPPRTaIwD3CMoZiWCG4jJGz9Co0am3PnYOW3KYuE0HCfLOF/JI4dX6G1VBKsDT0TOH3h5JYs8qxoBuCaez1RddoIdZeE435S5TCg1mUX1WnVwpJy1pw8Pa+ppW2BrrEpzN+I12c+42lYkMcM57TlnPK44b2iZAblLFaLfbBQAQexRjfINDQxoeHtE4W741VqEeezLdWeDrMUd7e1tbG5vIp1UAeY+5xMc5p/y28HDULbXZptqgOrbN+G0SbJMHJOAsAV1kKt5DbknwXJtunKIQlIRYgcsytFQB2Ga9Ab0JsnOFnvpZJrNvJ2/iUJwkEmeOCaI4yAWHvKQ+oGZ2651T8EE8UWAuH4KKD/0czXu68673QXGIJIzJklR8WHi1IE52LyLI0VU5c8nGlKO6lyrDLiL8oQK9Vt0cHBrQFFVk+0Woh+6/V/fdf5cefvh+3X3nEbYu79QDXD/x+MN66qnb7fHHHuT+HTq0f5fGWODYeNdJME+/eUrnTpwmGZsv5GxfyVknubh5c05X2EK/fOmS7C8YWPJ46tRZnSVpucxW9ZIlZcjcbMDBqMdubEzzGQ+zDj7bBOdtEkT7ZZQeurFkoo/PGZj72Mv0mCOTJHhNjo9p166duufuO3X33Ud06MBu7d8zo/vvOqgHaEcO79HM9KQmx8bUJEhIHhvc1LlL10g2z6vNuB0qanG5LrOxJZKjbRYBbQL1OvZq1c7lxXUWbK3iuf05qTiONNCsaXJyUtMEvtmpUU1ODAPsVeXof5ht+3vuOaqnn35CBw8d1PDYqOapqH/7uy9SmfyuTp06pzYJa5Ut/aGBAcB8WGWSi0q1gkScAjYwPNTkvgXtCc1MTXA+XIC9fQ87xb87LDI22HLNlCpJYrUJ4C0WbnkeK0099psWC7Ih/GWQIDJC1X33zinde8chPXTvXTpycDfjjqheLbNLsKTF5TWt4W8pduOcw317KnnBZ4VxYtWoZtfoO0jiNjw4KMRPwGxplSR1neRpkx2BDnTFJGqpcipQOT+dOuCTi4L6YJG1Nsn/HIH9jRdf0ve//k19+bOf11e+/CW99PwLunrpIr7jNTEzrZmdu7Vj916NTczKJVVtoo+FxSUStHmtkOzad8Rtl8pk0WOnKgPvHDiTUE0r0VgvqFEvI9eEVpIter13Skox51KCLyb4RJmFe5mA7vFA469eSzQ4WNfoSFMT4wPaOTOiQ1T+jxzYqfvuPqjD+2a1Z8eEpscGNTM+qImxpqaK8yFNjw7iIwMEaxLXIhmJVIL3MoIsUX4rFUE/Ur3Gc2iMggM7gizJiEmOJrCb/bsmdSc2++hDd+qdzzyo9737UX34fU/qUz/4Hv34p96nH/n4u/QTn3qvPvmRZ/Wh9z6q973zYb3ryfv11CN36JnH79HTT9yjJx65Uw/ee0A7d44p+LxIbjY2VrW+scKCag1ddJTUSiqzICtBS5xEsq/WROiuUsgEecUxEglyqcOeMvXBwi76zV0fvabqo1fbXTb5d/DnNvHXIV8zjAi/TKJEcZyojN0MDNTZ5h6kQtggiasrTmL0XBIDKyVm9cE0Qpm20eMWSWRuM5APdAzPuZfaNa2LX+bEzw4JvGFgmkuZ8/JxWQF6c+YPyJ1opCiOZJiS4o/lSlmOZ31il8VdWygEH9nLxfwZc/kQKNZ0Zc8zjDtVhr9nXDOJE7NntLxYUGyye2N0xjE8iGe8n0Jrn7ZN5bTPQq9PrPS84cmMypWS6tWKatCxY3ZKIyxw7BcJI+QTRw12eCPivLTKTtwC/nTyzBW9dOKGvnrilk4t97Xe3KHWzD69Ob+lfPqwevUpdSrjakzu0uDEtGrjUzpw5wMaH5/RjpmdyHpIe6aamm04VbeXNFJ2Src3tbU4p/YWdrC8qOtXLuoKCff1Szd0+fgVXT5/WdfBbPPN9fVVWbyO0WHwsZr1AYolTQ0NjZBIj6naJMlkAVGrU3DIAknzmgYHBhXhRwMDI5ogNk+DjZMTE/Bc10BtROWkpnoT32gMcGyoOTAk+32qSlJRjB84coqNlWV2KxdkO47b27muX10Q5gFiewlcsp0zwoVysCSlZXmQ94H3Y/Xa20KFSDzlnlSpllSuxIoSTwzsyvGiz72iKFYX27Uc0DnJOa+IE6K+cvo47KTXT6FtQIMDTcYpq4TeOiwgW91cKfyaDdpiuM+9CBkl8BBscrA4cykL+Db63MaeWvhaW2nelccuxdhiTrMv5z3zSWaf9pXKNvz0s1x95sgLOhNyjZK8+Djn5JzjTLyEQXKWQ6w1S34yjHx0dFgzO8Y1MzusxkBJpVpQluW0lN4q3s/zvHjfjs7dHk987DpjDE5v/+PcAhmdi/c8CgokEcU1Rw8jb8/bR0P2vnR7PKag220anXv7Xi47dc7YyYrnzjk5xs11mydnY0KvjZsXvN2mlcdF/7ePZgQO+hx9jUaj2xy4TwDIcdocQeZ5X91uRxYU7H5qDso7fZ71SLxSFOydU5eqcYbSbJyikawzhPqMZYluDm+Z0WKTy0m8Y/SmMJlhajnXJguecCXZmCF4jpkcA3kX5L1XhPJja0kke+54ak25k4FIXEoUMCRelAu+AEjnnUoAcgSQRdwLwSnEQWTk9HHyIaK7l2esCgBTrVXguat1qjUZYG0ALYhNQcmcPqIZgPf7GUZ52yZyaCz6Io8UXqMoKCbBsu85TuDAg4XDD8uCZIpMUhL7LpWgLiC3xXELUOlyr4fcLCExPVhCbcCNiJTxI6elBI4M2cvmQ54p5yn6sO9WFvOzgPGSAjQmUVzw5HgvJ2HPoC13DrkFZcwVkIXJMmdO74I8z6yv0WFj2pwemRvvYo7U5mMsz9jiY/ZqfZx3JEld9QDrFPtos1Cwvo4+9s8Hr6LRLyCXRr2mKIoUQlCVpGGQKkqj0QAomioDECa7PrLdXG/p1q01qmfX9frxc3r+pTf1ne+9SntFX//69/TVr35XX/jyN/UZqq6f/cLX9a3vvETV7U1dunhN9ifBrIpnNHaRd5/WA6wy+OgXLVUPWrPcyRP0ytW6StUqIFVVQG6IQh5aTR4mC9O3Afk2i6JNKqAtglKHBCxljL7QRpYDnH1tUyVtbQJaLMSiEEnOa5vdimWqeufOXy+qxtduLKqLLubmbumNk2f1AlvrX/7a9/T9l07oRSrLr79+TseOndHFize0sdlVi8R9m4TSdjg8MoziSKbPDhV9q4SWWBjVAenRoYZ2757R1NSwdu2c1NjYIAGiVCSe41RqDuzdRQK2Ww/ef1R3k9CPgXMhOGy9J3mvsdEx3XHHnbr/wXtZANyhgwf26p47D2nXrlmSuFEZOJtMN9gCh211sLU2CUvLvqNIUrmyuk7yu6Ilgs82uzH2fBs5bED78sqGrFrYod86C4Mt5GRfqbC/ZbtFtWcLmSkXSUQPvXS1sUWQ3Wprbm5RSyTUJgNLgEbhYz8V/jvv3KcHHjgq+9vC42MEz7TN+C0tzq+waJrTZSrfS0vrxftb211tQ2MbvOoj9xbJhf1SUQtddqG/hx5z/KGaREoIOuWSV7USNNgs48Om2y5jb2l5cVHnL5zX8eOv69hLL+vCqZO6dO601pbntLW+pG12gUpxjLwH1GzUtHf3lA7smdX+3dO65479egi5P/3Y3Xr2sbtINh/RB557Uh/5wDN6B0nn04/eo/vu2l+0e+/Yy/Fg0f8dTz+g95C4PvfOh/RR+v7Ac0/p/e94TB987nF94uPv1qc+/t6iffJj79JH3ve4Pv7+Z/QDH3yHPkTfj3zgWf0Axw+/50l9lPsffe9T+vB7Hi/6ffSDT+ujH3lGH3rfE3rPux4i0T2q++8+oEfvZ977DkDvHt2HjO3PPD739P2894Q+8aFn9ad/8L365A+8Wz/80ef0wXc+qqcevlNPPXq3Hrh7v/bvnNDeHROanhzW7tlxHdw/ozuP7NJdtIcfOFKMd9eh3Tq8Z0ZH9u/Qvj3TuuPwPvrs09HD+2VfRRll52VoaFCVcqJyKQa/E8lF2MO2llkUr4EJa6tbWmUHYnVlBT9fVg//SGneOcW8gymrAo4MMk4DXCnXK+ikXixiSkmsEnqOweYSc2D+KoNFERglDDCEoB745Q3jMu6AdxkL2ww8amPvgKQCcVvOyzNGYDzPuXOuSEB8CGIY+RDjU0HOOTlukIfwM1OQgNJMPRadGfHEsCUHj1TgUKQcHIl4t8+xx7zi/VQ5//EO86fEI6C/GMPiQYB2w9oO2NvFrtv4W4dFf4CfaqMp2RFcS0goYUEWs3Nw8Ha/nrbxgR62b9himNSzZywU2uw4iFkj7DmAg3FwyLSkar2qer2pQar241SOm80h7jdJTmuqNRq0ASWVQaWuovnlLovNSDdWtvTCsVOy/wHVMsWodTCNmpHme3Vt1UbVbYxpaNcRTe67QzN7D2rHnv2a3bFLU9NTmpqa0p4j9+nOh96lB5/9sA7d8yQyitQmXq4vLWmenba5Cxd18fQJnacSfvyN1/XqKy/oxLFjOvXmMZ05eYzF8AV23+a0tDgvDy9RnGiAxfzMjmnN7JzWzt07Nbtzh8ao6mcs0oTs28hwg92fdifTysqq4qhS6LQ5MHgbD9k9rWE/09BXoeCQgRvyUhQHxXGswDy3m1e7va5uax1xZvLes4CpgS81LMEpRym5xV/uZ1mqlIVZl8TVOS/r60NEv1wbtlBfXpLpR84riksU+DJZTJIPMrPo2zguRj7iOpPZl6jE5bQettTZ6lFYk7a2OiqKvGBx3+6j7x543aVtE9s6FIz65Bl2L88z7DrHEhxzQ59zyrxj3q42KFRsgdPQ6eWcU46z6K2Pc7ev375nR2sbrMwmJqfkfKwSinAkJs754i0Lzs654twjkOLkrR/27lunxSEvfiJT5tgs2msAABAASURBVLS+1WrFLrjrYDxTzBZ3QAkZynTOyfqE4GXNw8Dt8W7fj+hnzTmbO6dvkHOMg2PmOGnOMaPdfuf2zExb8Hv7nvT2c7vmVQQmsVSSK1jLi+firvXLoAm5yjuUy3AZQSljfAMZvf2BlNvg4JjH8b5QQE+WaNvc2e0BivGdeN7ry+h0zskDCg4eg2dyp+Jjco4xznKlpAiQSgDBSrWsUqmsQP+AbLyHb5oFdwMsH7wcjm/G42yF6KC375RCb4+Eqs3CoEeyK3gIGCq9pYx/yCzi2iaOcYaUxQFdZPMG5wH2CjqCZvr2334fGlwQfSJZnyQk8tCSw5vJ0fRTxuH6gFUUJSqXy2qyAm42G6yAmxoZGdbg4AjvRMjVQ2OfOfoY+lbRekYrRt0mUGSskIP3ypi7FMeK0X8InrkD57FMhz4EDD+V577ZVi4SfZdxr6fgjfZMHRKKLk3OyeSQITjnA3rqsmrtyiGHbZIl01eHeT0gn5mnYvM5NmBgnkOHve/lVMjRR4pDzLlTH3CgKyABLz2Exb9yUoamoBj+E84rtZoqAH2FBDYGFEwuPWypDa9rbMkus+1nf394CbBcWFjS8tIa2+zLunb1hubZorUEbJ3q/TIJ2qL1pdn/YGSBreg17hVVSaqj24xnq/2OBRlk2Sbg9LED41nYYmqKJzC6iCDmBI1OXapElmTZTkKXhU6AmUpS0mCzqdnZaR2yBJNE9PBBwH5qnGS1oVKpVOCCRy4pgNZDvj0CX6eN7ds5c64j06VbS7p0+YauXp/TItXMDRLKBftKAgng8kaHuSOaU7V2e0wfAuPGatTKGhmq0xqqcd6s1zQxNqTpiWHtIRhMcj6GLUXIFyY0Oj4s++rLnXfeoSMHDmjHjlmqQ2Map6o8hNybAwOKolimvgz+cglb6GkNma0TQBbZ4r9645bOnL2g8+eu6TyLk+vQ/Morr+vNEyd14cJVdLLCW47FRxk/z6A7U45NdahCr66uaYW2yXh97HV9fYuqzoZS/M9MMnJeQTm2myuETMH+ZzleilyQgfs6VcB5ZHLx0k2dOX9VRsvN+eXCziu1RFPToxodbWp0EHlQ5XEY6xaVs4WFFa0xr9mrc06DA3X8NqhajTTUKGl8uKHBRoVFQ0M7p4e1d+eY7jiwQ4/fe0T3k8g+++S9+tB7ntAPffQdJKjv1k/8yIf1sz/xcf3Uj35Mn/jo+/Tudz6iJx67R4f2TevggVnt3jmu3bNjOrB3Vncd3a2nqbw+dAfHBw6TZB7VPUd36s7DM3r30/fpB6jifvxDT+pHPvle/fAPPacf+tAz+iBJ8rufflAP0f/Oo3t095E9evzBO/QE1d8PvvtJfeqj79bHSWDte+4f+8A79PhDR/XI/Qf0yH1HdIf9j1J2jenokd3QMabxkYbqyAJYkMfnq5VEeegrSZyqVMHKIVcT7BweqGqWxdYMtmPy2DM7oYNUne8+sFv33rFPjz18VO965iF9wGh76kGOT+gDzz1WJOPvfccj8PKIHrjzgPbB+9hIHduMJd+TC+BOniplceJcLuFbPWzBfN/wJsMHHD6HiyilQJMkkVIwzWyiQzEhxzcxQvAtlXNOAdvnRC2SGitqzN9c0IXzF3T65HFdZodp8dYtFoFtlYgNTXxzbGxc01MTVCgHVSOuemIA8K8cvhW8UjDYgV85NJjvY35WS1EwW2SuQJ9yNVFSTuQ4jynK5CQ3ZQTqsC8yF4aBrjhCvk6lhH6Oa3vX+vjAkPDtpB685LyT8r6LnTy8Bvp4nlnjQF/JFuKIDDncPhe0dFjY9cAtS2jsaLuEKRhicrKkNwcn+/hRgI6c/qlz6hFHU3C7Q2LUhU+bt0WyblgfkEMGJltV2jmHf/XV6myr0AP09Uio7N0ufTIZZYECUYb2nJyLlPiSlLvbPo4+u2CpeJoxX07s6KMfk0+Kn5eSklJosfsZ1zlxo0ei5pwj7jVkO4g7d+7Wnj37NGFJKMm3A3/LLHwMK5cXt7S60dPCWkdvnrqgC1eXwJ4FXZlf1ep2T+ubPZ0/fVyXLr2hk8de0PVrl9UcGlaIElXBvmxjSQdmIw3FbZm9D1X6OjxbV7PUV6SOQndTnbU5zV27pPMnT+vsa6/p7Kvf0xvf/orOvPpdHX/5ZZ3Fvm5cv6iVpQX0Hcn5oBILkUGq4K9SzImIV6YHjz4z7HhlbZk+uUoBGfU7EgqtlmsqRRXsC1kij8LenONRSg5QUVKrq6h+V6uKGD+JE8VxWT5Eigtc9nKmIJ9zzHm9j2tsaXn5pq7Bs+mz2RjCt0tqE6O6xJotEuEePmY2k3l0R0wT40XYsRWJauQdCXwE5xW4P7Frl0YmJjU+OqnRkXHV4S+Oyop8gqyCHHYWoRuzLdNnuWS8dAoeeizYIsbpsuvTplDSxga2uy2swsk7x+SiccxxAvFx7vY1p8U/59ztQL68qpdeeEOryyh+mQEye+zsh+xda3Zhd5xz8iYU3f44Z3dvn/vgdfjuvTp4xx5VCZAdEpc+yUeKgQbn6YQg+RkCjPGec3/8LrflGddaVgAEOoTuDAFY4/SPaEkxaKPp7eack3O3W4TAnUPJvOD9H8/jnC/ez7gvx9jKbUo55+Run+Fc3GduC37m1KhcPAYgUp5lJFUpq5dekaCZI2c4rpMDOHJaXxl0Ga/OOXl4SQCnOEnkMVIeCttU7L2CnXinAowkmdPeBmuph3P3SH5SwKUPiOTQacG7Q8WuVwBaBh09Wf8M4M5pLkgFX6kwdl+Ai+GryT7LnDJ4skRok2TNeEsBDU+lwAzVgL0P3atU1ngbup2iOGJ8KY5jjk65gz8G7ANOtrDI4Buyxe3iufcBmlLZXwjZ2lxXFDwG6JXECdtVA8VXRWKAoUTg61H9NDn1ALAuq8UOQJsTKD1yyZiDF23oohX6zeAXIHbOFfOVGNM7z2q0I9hSD14cvKTYmMkrhABNJo9MwUfKGanPM4bBMaQ+mU+CM/YK2aqQfYpNeHmFQItD8X4EPTYPrzKGx3YCg0qmd5NhxjsZTxx6NMdvUSXc2Nim4risxYVFLS0scLwlqzS1qZTk8Gb0tQBiq8husvot/MP0TGuTGNvXLXpUkPqAlXOO+cym+vLMESexLEG3CnidwNqo12VB3fvAc2iTUxLFKrEoq5G4NhpNNaoNAkcMZ46nruBVSCGBx+FmQztnZnX4wH4dPUQl7egB3XHkgPYf2KXpmQmNjY9ocLBJEK8yT0kh8rRQJJqmR2sx28pxHEvQFyWRqo0au14NlaEvsGui4BXx3PuArnI55i1XGK9S0eBwk7l2a9feGe3eM6O9+zjftUOzM9MaJokeGBzi3RJBsqtttprX1re1tdFGvhs6S4X2Oy+8qq9943v62ree17HXj8uq9n2CaAcQnrs5T3C6pKtXrunmtXldvHRVx948rdffOKM3TpyTfb/58nVAfG5BF28s6AZJ7hqV5BI02wKjUinJfonXBfQuGXtyGFCLhUKG3QaCS72asMU6pMnxYR09uEOPUqV85L7DeuzBI7qfBO6eo/t079H9evyBu/Tso/frMSrOD9yzj0RxBzLfpXtI3g6R7D364H0klPfqkfvv1oP3HNVDdx/VARYT+6mcz05PaHhoUBNU26cnRrWHBPeOo4foe48eIVl+7zse1p/6offpRz/1IX3yB9+jP/WJ9+tTP/icPknC+jGqtB/7wFN63zse0rNP3Kf3PvOwnnj4Ht1xeCd6H9HIYAXdxvDVIZi01cIeB+tVzU4M6gj8HD20U088crceefConqNa+46nH9Z99xzSow/fq0cevk+PPHCnnn7yAT3zxAPwe0A7JkdVQ34O7Oq3NmUy6oH/5huGPQJjttkVS/F3shNl/bY2V5dpK9raXNP21roCuFJs4aPD4BA8fmHfkcR48LueUktmaBk4aFWolITMFsld/CvGtlK82+Zq40MpvlkmsMs5eMyUcS8G1yKw2DG0Bc6ISey+oUTfqpbMbztrKUWHjPcNF+zYKYJ6j9Fz8KbPWCksZNADHpDsGSZY8E2JdeQiVOzasoXmNgn1JoHZvtKzsrGphcUVrbIjsby8jL0uan1lVdtUzTIwulSuanx8Qrv27GUhsVv79xBDkWeG3HoE9k6ro1UqeZvIMMP+HDwQdOQV7EyGxQF7DQroM5e957xTXCrJ4o89K5F45PDluZ/Dq225O+dMRCozVwR22tjkmcWYMb5rsnfcyODNCpW5YbGNAf55MI2hlBODMvC0y6IjJflp4yNdcLlji3AA1JLhDvK3+y3i2xo8bLIY7YJzPXTpGMuwMUffHfTQg+cWuu1y3We8AB0+iuAxg1tPEwuOMjlGTaWkpFKpLIiQyWmLHbNtFs+bmxvaxi660Gv4n4N7Hl5NLkkS052xQqTIRxK05lmmKIrlXbitW+iWPG8xdK4iGbfKtvORnA+FzOwd62DyzJxTm3fa4HtOYOpTjXVIMYpLUkiKxG5qfErNArdjzU5Pq9moq0ERodGsyzNmFx13ef/WwlVdv3RGZ958Ra+/+pIuX7qm+Vsr2vZlXVzoaSs01I9KikhwXVQGdxsaGBzQCAvtGNmNMt7evbu1e+8O7dvV1L6dVe1sbqrUWdRIPq98nfHffFXXz76hc8df06UzJ3TpwhlVyp5K93VdunhBiyz0zp44BY01maFv21c7oqBaDfzGjgYGh1VvNDU8NKoSPJZKsar1ukJUUZWCksXjlHzBdga66L5PUp6b3Top+KA4ihQRUzLk7oIUJ16DQ4PauWu3agNNJaYjnCnivp1H2ICc5JyTl5Rhbzk2jOmgS7SLLVqBcmbnLh0+cpdmZnZo3779xJfd2nPggA4cPqqjd9+jI3fdo70HD2n/wcPatXu/9rJrMDu7Q+MTM/AypiQOMl5i71WCxgq7zE10NIBMKyyQfIqAcxzAOVcQIz45VDj3x9fc+qNntwXRlzFv/cS79vy/aW+9e/v5f/NEGQJ69/sf0z/8pZ/RBkGwi2NUGrEcK2pH1z6O2WulRQJmYzvxn7vdbDxrdGN+qEZIfQC0h+MZHzb220fr45yzg5y7fbQL51xxbeN4hOKc43YmM3KbT3ZZqCRHKSn30+J5xlwZcuGgoo/L5SNTnYcnKeNBhsNkBi44mI3tg1ef+30AxVbPNpW1CEXEcSR7HmKvEolHpVrCeaoaHBxgW6SKwZRUShKOkZz3cs5hYJG8nUuyd53zktHEfAEjTDCqCKPOuJdlOWAQZMfcaMK4OgQp55y8dzKjcOJDstonyBmQxICPeJ6ho3W2GDsEtyKBwzhhTR3kbLI2evoAmZ2nvJ+6njxDpQAcU2ERqbYJgKtsfy/Mz8sqK7dIIm273CosVsHrAKotVnxbBIwWQJuBPB4b8MxfBgAbzaaxRhWiWwTUDsGntbGhbRJyq2JYwrm5taE299sAYw87QgzKod1o6EGz8RTFEc4YG1vKsXXTg+kmX4QoAAAQAElEQVS+AzB1AKg4KvHMgQnomgH62FOG7DKEYzRVq1X5EBSShHGsxciuLO8jOaC7T1DYoLJo4Ly2tkIFdgHQWaJiuCL7hcy11VXO17RKcFyhirhJcuB8pr27d+mpxx5jy/tpPXj/fZqZnFSJRDJnbgTI+E4KQVEpkQtePooV0WKuLTGt1OqyBNoApYTtVOpVJVSZmoDmMFvHA9jR0NCw4qhULKJy7NA5h014pRnBH513WF3bomUTmfYBtTzPAYlYA/UBjY+OamxkhCSoAh+busL24oULV3T89ZM69spxthPP6eb1eW2ub0rYlgFgwB9M3iGJFbDD3DvZJ3AslSM1qNCXSiUF7NTmytFVhrwDdFlPu1ev11SjT8RYfexpi+B3+coNXbxyUxcuX9ebx8/pDRLfS1cXqOAukPxepqIzp1UCcO48cgoK3rOg6mppaVWbbM1ZtSsql2UJkJ0vYpfd3rYmxgZ1312H2PZ/Uh983zv0zNOP66GHH9S+A/s0zoKhXC2pWqtoCHmOjA2oOVjDR2saHR5ie39Gd5EYP/TgXVRa79SdLDb27ZrSvWz/f/D9T+uD73mSJPb9+gt/9of1Mz/+cX3iI++mCvyUniQJve+OvbqX9gAJ6F6qpAdYNBzYN6vdOyawixmS6oN6x9OP6J3PPKKH7jvK+Hforrv2aXJiUAONssZHhjXUHNAwPjI5PqZJdDU6NIQ9JDKaR4abGp8Y0uzslA4dOoAOy0UysTi/oHVscO7GTWxXqlXL2IcvEkBhdDmLyTo22GptKSVprBEY89zLI8+a2Vcp1s6ds5qamFKj2qQyPKiR4XGVsMV+5nTVdiEu3tA5Kvlnzl/Sm2+e1HXsZnluXttrGxQa2oybFnN3WSDm6L2Pn5qeQ0jUI1HGxBWBic65giKzEfNl77wiCfvlR+74EeTAUeeckqSECUI99tTrZyRWIvAlCsEjj4qsUuXpG2OTGX7QJpFP6WvfL+4yZx9ePXjuqIwlBEWzw7X1DWjNlMO70Zhh4z0wxog3DOmCJXESyTNm8JFSEj+PrMgJ5Jk3tXlIdDPo2QKnWiQc68hgZWVVq4YJKyssUtpg2ya0Z/KwZBXLYXzOqpjTJFTD+G+Jna1mvaEyPmE0RgT0Lgl8hwTckv4OOMarhQ7LYJTAUROPx38cJ11o6JPU50LPWS6j3/ht4VcZ/v7Hld5McYjBClfwYjIwmTve6+Gj3gdFUQT2lRSwA8OcRqOqEjsgUfCK46R4HseRUAmyRzaSSknET6mHzO3vNXfRu+G9fTWjDf5uIJM2caBF8SQzfwfPN1i8mYxTYkxg3h70W9LdBaP63Osj64wk194zmW4iC1ucbLEztLa8UixENgv9pUp513iJkGMdTBwBZ0cmJzSAv9RJ+GJwQd7Lxjb55thFim4989pcCTLNsUQhB08/54I68ODQu5KSHPf69Jcime3lyCqx+3Lw7djB6qkHX0a/2XEbe7N+HSrpffra0Dm85OgmR1+b6GUbndnC38kroJMauBmjTxF/K2B8faCJXZdpJQ00a7LiQ32wjj/jQ8goIn62e5FaHa9bK2s6f21Fr52Y05lLizp9/oYuL7flRkYV8NuN7Q21u7nWshH1mjtUGTug8uCIErBgvDOnXY2O9g6n2jsaa7AWK6XaPTwYq1aJ4DjVxuqCRocbunnpnOauX1V35aIunnpBZ0+fAH+XND93XevLi1q4flnL8zfpf0ub2yyOkZ/xNj45rUlsfYLjOFg2PjGmSqWO9DzsdmW/LN7GThJ4ipBF7CrKu5FiH5PbZEVzyC5GXyl6CQi0Vq0xRtnUCiaWFCJPv76clybYbd3BYrRBQcYn9Ha5tpBBt9vT5vq6VlduFb8smpHwmP3HpUQNcHZ8akIjk1NKKgNKifk+BDlaD92HKFKcJIIMRb6kKInRnP7445z7owszxj/Z3n7gYNnOzSnt+HYfO3fOyYxPfHIYdM7Jv9Wsn976jI6O6F/9L/9VN68tyJyms9WXJTNm0D1Wjl1aZgaO4dl7GSBlR+dcMYI9s1ZcQI9zTgEmbW7rp7c+dv5/1d56XBycc3LOy3nHtSMxy+UAJ5fnXMu4oHHKZdEDRdy+4WQOkQG41jVLueZN48EAIYf+HLod90xBDgc0cJPty3HPjMHRJ8NZuoBOiwRzC4AwgOmQ9PSo2NpYOYpzaCxnEhvT+O4DLj3eg2oIc4Xs+siqjUP2uW9zMjT3hXx7siBiMgw+KMLIcvgzOcdxSXKhMMLgfQF+sMktp1q1KmWpUgMF6OtRIeiTaCfJbYPukBinzJVikF1W/5AJuEs5RpdCS7VS0QBb7cOjYxoZHVdgbrtv76cE0zZO0O20FXCwFIF2qVAkgPDwyICcC0ztlOBMMYAYl+qq1QdVHxzT2MRu1WqDGh2ZINhUZHqLicYmlyLBJknPoTlg7GYPNpe4TrGpLUB7HdA2IDR9OOdUBB7468KPyRBS4COVJ1GIcN4eQBgxlgWMgI2lyH4bfgv+WTB57KbJVt7wUJOEY1j333eH3vGOp/Tu596p9773OT33rmf17FNP6cEHHtCBA3s1BniYbFYB/nOs+I+z5XbxwsXiKy8ldNMkgalXyyRwdQ0Amg0SzVK5TBJTliWczUYN/qtUCKoaGmhoBBkPNekLDVV0lmErtnBZXlouKuFrqysy3ZfLNfRc0wDBZXJmStM7ZrWDJGl8YlxTdk0FeOeOGc1yPjk5dnvs4UHZ+eHD+/ToIw/q2Wce03PvfUbvfO5JPfDgPdqze1ajo8MaHGxocnxUMxOTGmSrrYKccqoIMiN0AmgihRDJOS6gz4KqXcdJSfV6nSStxvZ8XQl9cEBF6LNaraDjQXitqwpQik+KTizIG6BlBEyr3GQkLinnuY2LDW2QSPew24jkbHJsSNOTQywShjTULGuMADBO5fjee+/Qw/ffg07uklXAW+jTvid8+jTVn1Pnigr2IrtzHSrgm+wuWJV7hSri8vK6bi4ua42tv1XzV6pdywvzunHlojoba5ocqZP0Gj+RpqdGNITuikoqiVuFxbNV2czGojiWh9cU2xkaG1NUrmp9qyP76sl1quKXL17TKy+8plfZHXzj2ElduXhVx4+f0iUWFucuXtYrb56gsn6SivxVvfjym3r+5WP6zguv6JvfeUlf+cbz+sKXvqM//OzX9V9+53P6tU//vn73c1/SN7/3vF4/c453rmuTXZPl1Q3dWlgVIlMH7Gq1+9rc7rLdjN2sbuvytUW99uZZtqIv6cVXT+t7L5zUt7/3pn77D76i3/idL+jXf/uL+o+/9hn9i3/z6/q3//tv6td+87P6zGe/od//4rf1veeP6cTJs4zdV71RVxPfaAw2peCw85aAMtkiso99OGwl+KAOi+OEc8NU5xwu20fjuaIkUkIy4WInHwfJ5QrBF8+9pJwx5CSP79i4nmchoh8YlwJKPs1YjG9jQ1VFlTLzVgm2ZVXwqRoYFZgro0rWB7PaJDtb0GELfvIK8LCNTLYUkgrjx3IRWMskfTAgY+4tdiZ6vGP2Y9grCEkRaIeFNmQosJh0kNJgsRsFp4HhAU2gb0uYB0ns7HvTExMT+HJDjVpF5SQGP/vqseBdYZGegi8xttLDxqMQK7hIKXhrGARBt5M27L4PjzkEb0O74XqE/3RJPq0q6pxjvD67hG318QvDvpRELjBXG9wreKGPjbnFItlsfht/MLF2wMQuGJ3Bc0afjJtdsNSHSHFUUsQ8kbxKJP0x41lsKaGrcilRuVxSwr3gI8QS5EMgDqWK4SO29/H9cpyoHDMCPDhkmpNYcirPXDn6cIBxH930mLOPLjvIdpvKvsnbdiKsMJJy3zlXVP8NE5gM0cQcPItr27EVCVqq7da2li3pZmG5DvZaFTxDDq3tTvE8IOeUOc3+bMyO8Y1cLR6nxKstS7543rX5olC80wd3Uvp4j5KxyyiK5DjfJMb08Pk07yugs4ARRCaHnlNIvRz6DArqYDvOOeWWJ3DsIu+I9x0ySk0WEgl/p1h8pb1cgfsd9CpsKRQyrKpSa+Jjg8TYSQ2NTGpqdlY1FgyDLP5HiL07ZvfIvnKya/duHTxwWLt27tfI0CSWWtHialtrm33NLazo4uU5vfj9N/UH3ziuswsdvbRQ0fNL47rmZ3R6g75pU6E6pIGRcZUrNeLTgKq1snZMDGi00lept6yxptPhAyN66vEjGsQOWuu3tDp/DZ9fVCVZ0Ui1o22uu7euavvqG7px4vs6f+wlnXrlRV0+eUw3wdENkvAOC9GU/KcUBXmPfYGPLniNjIxpanpWdeJdgn0Nj42qXKupSWGhXG1AT11VfDxjcdEnvyhFEf6UKnK+8HfMSbeu39CVCxd08ewZnT91UtcuXWRXaFkb7NK7kMjGqQ0Nqgd+ROWKXAiF3d6an9O5k6d15sRJ+q7L9NNLM3pJfWzC/K6PfdiisY9+Pboj/mUoN7fTP2p5nt++5/7oVnFt94s71p0+xfmf+OHcWy/Yc+47BKO373Htuf7NX/2svvXVl7mSDBjNuPsYqTmujf92Kxwao8uMAZz67efFi8UPJxvPubfm1O2Pc44pnZIkKZ5bH+9dwaf1eHv8P3m0+9acs3e9GEBGu3dBTp4mFVKEHkYq6BZ3HQ7lqNpyKlOc+Nh8zjGO3QDMhJOk8JCjAOPBFHC7mdydcsbkNY45NKby9I9QqI3jfbBHyvmvx1hpyhly99w1ZXZwRjtaJc4AKEWpdIUW5ndeMYDhoLHH3GkvU7fTBxQy2ThtEnFrG2xv93neBwwy5jBwsQRG8B7HZZWQY8Zz75ysMSyyjRTFHpozBR9LCCBn4uJ96Ouhzx4gkNt4tB6LBdNHHEdy3qmEY8QJ+uE9c6DYnEiBANshCHRw4CmNju/S7O7DGp/ao9HJnRoen5L3kXwoMZNXRNJdqw9paHhCI2PTGhqd0tTsbiUkkc45CTm2LTkiAFribmJO0cOGgTP3OwSWFLuq4pwTrEj3AT6H9x/QnUePUo28Q/fcfZfuvedu3XHkkHbumNbwyKAaJLCNWlWDzaaGhwc1xtb7QLOmOiBTrdapEnSppN7QuXMXSH5IgE6c0ukL5zW/sKAOQbHKuwMDA6oQjMqVkobGhjW7c0r21YpDh/Yy72E99OB9eujeO3XPnUe1kxX2IBWKZqMOnwOanhrXzPS4pgjIVt2qAnIB+Ru7ETIMtAwehd34EKlOsl1hniQJKnMcaDYAmarKSaVYQFiFZJNqryUTmyQE9mfftgkqW1ttrRKA5peWNH9rkaTuis6evahjr53U68dO6Nz5y7pBJXKD5NJkbHaUU64rlyIND9U1WK+QLFfUAPAqAGPhR8HLBac4jhVBW0JgDtAZE4BjgLhcq8hxbXpZJrG9fn1BN27M69bikqwqZXaeEnlNh1sESrtuY/8pQTllSxWX0cBAVZPjQ9o1MyH7xcRRwLiOfq3CO0NlZMfMve1IHwAAEABJREFUpAYBZgPFM1Tgv/DV7+ib331FL75+Vi+9dpbK+JwWVza1QcBtoy+bz2RaimMFnxX+aXOuklgzrSYnJ3X/vXfriUfu0SMPYC93HtSu2XEWHE2VSaykPtv967p1a7n4eon9IuY3vv2KPv+V78h+OfPLX/muvvaNF/SVrz+v777wuk6evqjrJO8b8NMCqO2vnVy+Oq8zZy7pLAn2jYVlXbw6p8vsFpw4fYEK1DWdOHdNV64toY8Vra21SdJ7Wllvyf6PjykL+X4ahDuq1e7r2o1FnTx3Ra9R+T9x9oqef+lN+D6u5185oS9/61X9/pe+q9/5w2/ot3//a/rdz39Df/ilb+lLX39Rn//y9/Wt7x7Ta8jpJLTchI4WgwaCfa1S1QQV/iOHd+ueu/bp6Sce0LNPPYIt79cYi5sS+kX1CvzwJMDKcc239NgmWfLOS2Co6TXt53IuyOTunFPKgtjbeyFSwF7seQa+ODCkCKD4r9luBztI4qCE+6zKFUxfSaSMoa2SmzFODv71LZnh/dSKArQcOvLMycaLGD+OE17vK0X2KVhqifLy8hJJ2YZusehZXVrRFgUQgcMFjcxXq1dVqVZUMp8G16qVOjZeUiUuyTunCJ6D98owmGC8cM/how5BGK46aBSfEniYgpOO83IpUZ9FfZZn2Fwm55xCCMrhl3WQHHL3NB4wfqSI/h7+BdZ3SSqCD3Ley2QaxZFKtJz5HZjYh2/DYx8CsUbCRElMu0Is6sO3zZ+BjUJmnoskjqG9J+8jOjvZ+IYxRQKOHEx/CYkyE2LzJUXwGzN2BbsIHGv4dYkiSQkccAyYlEqy32mIkphEqKJqtaw4SiDdsdMQy4tJkVPgeQZREQsaz7XzQeL93OUKkZ172X/21RPHmTFj9LcprphurEq8yW5cj0TLqsBbLBgWqJqur69qbXlZm2tralMt7+Pn3ULWOSz3ocNLLqiHrJ0PsiQ8BGyR6z4ySUm0uyR+XWTUw347jN9FbinPLc66YuciK2TvnJPgx2J3MB6CFCfYGHz5EBUydy5Cxzm8IwP467GQyHmvy7h0k0OPuc8Zry86Fs3iM3CrtsVz/DDDjk3XLejJc6cOOra2TRW/g8232DHZAt8d9oQ4C/wfoDI9ODAEZg5qempSszt2FsWWCRLycYokQzSFqjpdr/XNDgn4MhizCB5v6PkX39SbJy7rm8+f1NdfuqSXTq8Wf5rw2IUu+JRqYHBIg0MDGhwdKhJhhzw3ultqNmONRi2NJ5vaN9yhEp5pVzMXkVMtqsXXzr6u5Rvnde3iSV0+c0KrKwtaWcH/2Pm+cumSTlJUmLt5UzdJkG/NLWjD/m+Q7I63iAdxFGFHMcWYmuosOIbHxjVEEXdgoIGNVVUm6a7WqorQQ7WSyCPTbd5dXb5FlfqabpDYX796SdeI15fPnNYF2sWzZ3WVAtgSu31dCovlWqwYXHdeivGLEGGv2LtDzSViWJIEoS5MMTcg464k5xw3fXF07vY5V/LOft7ug84whlzF5/at4jRnHGt2YUdrGYZm1865Ykw7t2ZOSffinvWze9acc3b4b5qHSufcH81p/a055+QxwhxDyW0wSLK+xblufwxs375uklBECN6u3263e93+6Zz7I3qyPxqTQZUXcxfvvHUuOdnHElZuqWjGq9HBA+PbWu68fIjFD+46IUjZ2PZ9SKsSDmB8PJABhfNBkTlaJpnT9AFBFrwy4M3hk9tyzimjMmFjmBP7gF6chz7JeAsYbwiB60w5PTsAbEZSm6epYIl7HpDoFg7a534PZ+wRPAxULFno4sg9ArrRbUbTwZD6AH2bBDwCyEqlhDFSaOrJvrZh4GwJWoBHj3FFcZALTgqRLLBF3Dc6er2WsSmTYQYQx3GpAPpyJSYgJQBKSTnyM/DrEvw87yfVijq9ttZwqi5Bc31tVSuLi9qmchDiiHmCIsaJS1X1GDN1TiEpkzykKlcacqGkGAAfJrFqNIaQuxRYJEQhUcJKNERJ4RhOYkXdImje0sVL53Xu3FmdPHlSL7z0sr7z/e/phRee17nz57XFFl2DJHUIJx0dHdTUxCAr/7qa9bLGSY4ni+3FASVUwkyXt+XtFLA5ozdJIpWSEg5eYhutrGajolq1JCNsdXVdF6hSHifZef3N0yQvJ2indPzEaV2/Nkcg39I2279ra+vQuaSVWytssS1oja2rHnYySII/al9XYBu52RhQrVZTCLFyF9QGdFts7beo1m+QDM4DEAs3bgBM17VAstchOPSR3xaLjzYVS1u5r1PV2Qaotpizgw2tUYGxaxsjRr819FZOgqqlRFX4teRpx+yYDh3ao0OH92r/wd3avXsHyeUIuijL/DRiEZbhH6hZuu1W6pu90VYJcPMk6fadZ/s7zrdIXlapnm1Dm8PuLGkZosJXqVTUoMJdSmK25+oaJmkbG2lqampIe/fOaNfUhHaSUB/cvUs7picVRYlWljex+VT9zGmFKu11Ess3T16guvsyVdg3denqohZWtrTI4oKYhP30IM/JdNhlYeicU/BBMXN6b+cq9NjDThfZFVgzndy6BY9BLRYkKT7l6Z/lXi36rBGQrJ2n2ryytqE1KtM3Fla1ut7WylpHt5Y21GKRV8I+xrCjGvxts/U5t7Ckc5eu6hrB48z5S0VQs1/2PH/+qi5duqbrc4u6en2p0OHG+rZ6JKTmBy1k1iax6BBYgQrsdhv6I2VkmCurm1pcXtPcrTUdP3VJb2Bvb568yPllHTt+Qa8fP6trV2+SzPYJtOM6cni/9u/bpT17d2h214QmJge1Y3YCeY9riF2KUXxhil2AO/bv1N0k1ft2TWrfnhkWVg38uas+8miTzEQhlnceGlO5ENQjiTHMicyPyYoCkb6IK05ySF/IsIJvWDLRg4/IRxL3DSPMZgwvY/yqTOLWIdEpYYNxVJJ9RSCnX0aldxubNezsgR1JHMA8EJSEzIKpJRepZSX0jYLNmCGjIHvPgZUZhuD6GbgUK+b56PCgRscGC74n8HPztxLJUQy+IFYw6hYFixY+uq2IQLvF3N45cNLG9fIKCsigRGAXPMeVRKVKSbAp54JEkm040QJnOYVXBGFvJbEC73XQZxc/hFz18ecS88bIzBEgbKHQI6mzeNMFCzIG9cgmgMc+CmrjcB0SwR7JYw+erEFaMWcKtuc879lXBEOuPgnd7QRso+Al5ZlChB33ZfGoj1zNh40mhz5zG8g7ISJlzBHHCce84EvBF/ruI0/76l6eZzIsSZBbBF0J4+Z5DuupTJ+wK8PDBLojmnNBOTedD/L8l8SRTGbVWh1MqSpBBg2SpMFGTXFMX3QLjOHnmQh9iv5/jP1nsG3ped8H/t+01s4nn3NzTp1zozMaoZETQYIkBIqUaMuiZctTtmrsKdf4y9RU+aM/jMvlGTmNJMtKpBhEQiRIgASRYzcajY63+/bN6eSw0wrze9YFSMgzNeV977pr77Xe9b5P+D/x3edc6DKMbbO7tEdCaT/Xs7W1qfX1TW2swx+4tCaCl1SAR2pm6K4lRD9q9MB76Nuy7ilyGIEJ7724JO+jVDtoSHIwXyC3MXyO8BfmM8bIeo91S3Q1Ab8TrlfY5y50WBE4RVaGP5trlyZPidKd4IH5fQzMfWdtW6xGn3bfYmAIkfWCKnQv+LPrMSUJoveYZ4y9CTk7uwcWShplJiejO8RMU2xlCi8xy9FFQVExVMXaAdkW3ONRHncyP1/yGcGoRbI4S2OnS8xcJlHdt/+QfN7S4eMn9NAjj+rRx5/QAw8/rMeefFKtzix24HXx6rrOX7yqIrRV+h4xqK29alFldlCue1C72QGtxeO6Wu/XhetDbdDFnzt5rzx6nEWnhw7tkzWPDszN6fggUz7ZUh5Ljd7+ieZbNbHlAP5noGJnQ9s339XV115S2rmq1YvntXmNz2+9rrfeJIa++B1devdtXb10UTeuXdJ455YKEmmB4wLMW9K9tH9/k3zPs5PZ2HUn02B2oJm5WcUsKqKPKUXUkN2giFwduq6RbXBe0TklScE7aHfEBTCaMtnL2z8GcDvbYe+dc/K+uSXH2fMgulPzMjQ0byTnnOxlz9jZjgrF2flnRwngfv6+vbfDHr1zvjOHjbfPdra1nXPN/HbN5vzZ8fP37ZpzrqHVhyDpzjPi5dxfv+ejNgiqPxvvnGuecc7JXj9b4/8nrSSgd4Z5Ocd4h3EZjxhyjXHV4hqTOBxAzdn+Osc1DjMKm9sO1dzlr3NOqxsbuk4Ftr65oQI0G7iLolIByEu8A8NUMt4cGZd571SLde1f7xXgNZjzDCgSB50D/mZ+aPLByzPGo7MAKJwPiqmtwNloa+4ZzSwSo+delBmWeDVsQV+FzsaAqSIyT8sJ9zFm6DHDZFoCTlDCUDvtvuRMLp75o362dvCSzW0Vq8Mx1NAtXs45xjDORxm/tlNhW/ejcamSCLUHeCc4nZxkeTKaKmW5HGMdiwaOHNDmWVuRs3MeIOfy3vM5KNlZUpst97KaqiQ5qeHDOae8ZdVqhzXHjKihPYi2BCKrcf5THGqhFo6615tRn27yYHZGSysLWllZ0n4SNOsWV/VUezjZCU4zx7HMUhQdxCgPH9zfVOTjotKGOW0SF/vupoPeDsXBLEa6j27eAcbtO7ioffuWdODgEt34JbXaXVXQN6TrUMB/HZKUWqpCppBlynm+M+hi+HNa2reg/YeXte/gAt37eR08sqL9+5dILmdlrzF07RDQbQusRuYCVwWBs0AGUxyBXfI+yPnUyGOeTsLhowd1pvmBxJMkUSd0912n6Naf1oP33a0zp47r8OF9OgTNZ0isHn34Pj337BP64Puf1tNPPKbHHnlIDz5wn+6955wO0VWfm53RlAC1Q/C6ce2mrl65Tvd0S3sUQjXOKAavlCIdi7bmF/oazHSR2wAswavpLgQ55+QZV0N7ANveJzn+EGlUEKBa4GHQ6za0Hjm0X4cOrOj06eM6dvSQFkiw5ykuWnlbeySqN63jfe06neddXbt5W+ffuaC33r6s19+8pNdex9GS0O4MC21TPJSVJOQffFQOtqLzOM2gDPvx0DZlG7bC+Zds5dZ0gG/dXtcugcwxzrDVmZnVJry/TZL+zW//WH/0J9/QP/rffk//4nf+rf71H3xZX/nL7+rqTZ5Bzzsk1qNRqdW1LXzSpkp0MyL5MwzYb/y4ePkGslulcFrVmCS5Yr15tjqXl1e0SCcpgz/nklRHdbo99XoDdXttVQSLPE9caynDH0TkN6ZoMf1vYVf2m04q/FXCF+RZ0iz6mgHrtoPR6bYaTD50/xk999R9+sRHn9MHnn9Cjzx4Tu975lE9/xgd+Qfv5vNZnTx1QPffdUxPPXaf3v/eR/SJjz2nZ564T48/fK/OnD5BsTkDrvPm6Pa7cmBuj6J0PJrQxfHQWXPNSfLyyLsuHXY1buRQ15L5gDEF/R72WyD3Aqc0Bdsl+mInbi4AABAASURBVJ+SXEYSiSn6nSLLPXbaGn3JMXfdzOtCUEo5+vMy33MnKbe1nBgmw5a9CT4pMFbOaULiww21sLmM+Wfn59SZ7SniW9tdeJDnXpQPXmPoCgry4MIS3k6eaWkZW6ZT3SZxzkiaO922Ysb84L3GD5SqZM8KEqboZAovE2zCRw8pDt8n+C+gxyv4oIpx43IqeS97rkXhwDSyeJBYowKw5otMJpYQldi46dnDS4kfmpJo+xAlcN2OGXKQMopSOeTPRc8azeGCDCOedWqEHyl+ExiysZ4xDr5FPHLMX0FUDX5snOPcrOedAkxlMVeMGaMd+q1YJggSFbCfGJNykjKGKgWuQ1vgQ/XTuOqDVyvPZbJzzskaNXUJ67xnmDoUT3Z24MT4VVXLQe+UOFEy13A0JLpwLQR7SL7hsVaBfDudjmyHMUc3hvkenxeWTFctRbvG5wJCI/bC9HSoZdMrobsp9lxVUm7zIjP7az6IxWTYc9AwwW5L1imZgxpHNQ94I1ayYSrxY3Z/RCydwlQdQyPvMQnwhES94n6zFnOMwLZ11C0hr/AJptcR9m/x0IeAfLr4wJI1xPrELJ5JNDhCioopKaDvhBxTyjQlKfasBQEyPgrom5DkpyxHW4Eu90Q5OE1ZFGqV6TRvdRXzthJHF78ge565S3hap9FyA/918fK15v8/SN7TGMpV0IEu0aPJPGfdmdlZ9bD5g8S6+cVljYnhU2xrwuFcYFek0LAIGse+tutMVb6iuHBCW0VfN2gktAb7VHf3aWuYVIcZuZlFxfl9ZCFBBbgOM/MaWrPt1k3NJqcTJ0/ovoce1pm771EfPziH3e2bb2uxm+vEkcM6SNydCWOFvTX1fKn9M23trN7UO3Sir126rNdf/rFeffllvfXaa3r3/Ju6ee2KptC8SX42ZCcjwpPQ5wz+YGllTl3mHcz2NTO/gM/tKgSHpgt5/vXOUVRMmqYEhio+203JOSePwJy781k/fTnHZw7nOHPNOdeMdc41CjGlcLn56/jXPv/s4GPz1xJau9Z84B/nXDPHz1/jcnPNznY4d2fMz97b+WeHzWeHc389pkLBAs7OuZ8N+3fO3t+h92cXnfvrcTHGv+LdaPp3D2bFwO4Md9AYxD9clOQ41bWtKns5xwV7w/FXcwBMBCUWsMF3DpxDDdgdzzb3CJ7OmXp4sPkLrTbGMTfG5zFKB7ya4dz3PvKv46gxnCnOoJLHuITDq8xSmMuHgOKDmEFmWFySc4zzXhGjMZ4LM/jxUCM6ImaMVpmNRnsNQCyAOJKNSJJX164h0zHJhCBXsc4YY5nCgzmVqpZKHHCF8ZpeBN15FrW1saYhiUvB9QAIU57UH/TVwiHYekO6BlMCzXC8q23bssOZtVpdOdbc294miA3lVKniel2U8jZvHjCilk6STJ2iU3bu3Immq3bkyEHlJNWoUhlr9QiMDno31te0xXaR532eZ/IhqMAh18jUmOp22lqkUzhH962VouzXyiUCTHBOZg8FuGpTxfYHXbaXOjJHdwkH88Mfvaa//Pp39ZWvfkvf/s6LevP1t3T7pwmXyXOLjqsl2jftaxQXruodOtIXL1yjkr6sF196TS+//JreePMdXSUJ3aGbPCKZGOMQt0mOLWBXBI4EMyvLi0338OChgzpz+qgeIPl58IG74fmY9q8sam6+rxmMPSNQGC+zCwMt4wSWF2d1cP+iVpZntUxitjg/q5lBTy2CiA9Sgdz32NIe7w5VskuRgR+zIQvK61vb2uDekK7qHh3X9Y09Xbx4Xa+98Y5e+vGbdHmvUxiuNd3SK1dv6GW67N/53o/0/R+8orfeukRXaEdySXne0jzbgUuLMzpCkn765KGG5tl+Sy30mCCki056dCkCMvegVSSIFVivCBwlNFq3a4dOu3XM7Si4fpku/o0bt+m639RPXn2LHYa39Oab52VfUXjr7St6/fy7usiY2+tbbGHuNdgcgaG94VQ7YG6CTqd0k6dguARXI2xgh+Cxt7ejHbpKBfcm4NzsxpLCCsNbMxwhk7XVDa1vrGMzu5qS/Pz41Tf0ta9/T7/7e1/Sn/zpN/XdH76hty/d0B4OenZ+oEX00J8ZaIdk2n6ryKUrN7k3UUai0+31SYS7HB0Z/51+RzMzfXQ6B/YSa5S6vb6hK1dv6gLYuXbltiwpk/MaQ1+FX7LgvgdPxkeJPU5IOIP3FAVRbdYoGFQYj/A6RAZjkgFXSkIG1snbpUCYcL1C1tZh9vB66d136fJc0QR5RF+oj74OEqROYmOPPXiPHn3gHt118phWlhZkxWNivYp5azCbZYALn+W4tr2zTbKC3cakypwEy5q92z05yb7eMybBwH3IBa+AX8pJwibwIQY4+LQCc0JiJ96bLYrnTFYiUFb4BvOhwQcN8WFyrsGyycaFyBRBLgRtbm9yyyG7O7QU4MyxVmmyAU8RO7OEZoyMdilC7Dd1GAkxJJL+PdXIynsWhi+zyVaew08ps7cA3ROSoryVKzCPZ92ELY1IikxXVlDGLMoOw7SH2RAi9HiZzppCGF9k83s5mR3HBN3QVkFEgP4sT/LRa4At2a+IG5OYRXykd0FGS/RYDlhILgrTUSBLHO6O8HMoGp/ZxuYnyCcgL89hOJEPKnhvGCnxz2XjE6VodkthkmVJAd6C92rDb7/bFYJQ8kEBUSRoDM4pS5nMLkvkuIvteOQUoNmhb0sQJ/Bh6jN6c3YUczCJFmQJXIv3eZYhy9o0ojH8ynt1wECrnavdbXN05VKSdbVtvZKmieGnYlLDtkfmtdEBjQmac2QVbX3vVGAjU7At5xUkOWThVavN/IkxXiJB7CnCQ8ozheiRSKXgvWJMEjwExllhk3LkEQMiqOTk5ZxTMrpqyYdEyCtVGk0mx+AUuOdqpwKeHHJMPiqEKM8cNrfdL1ltD98/Bj9TfHBNDHXOQ6HknNMEmZbQMIaHIbFB3JuCq8leIR7VhAJtC189omi1cXZMwajJJIYIDVEJmZTQBSk87pRTmLWJZfJeAR6nYNvm38MHbhCDb7H79s75t/Xmq6/r3QsX2SG9RZ5YqT/Xoxm0oGWS5gViEhRCp5N8YI1cnvkKco8xfEzxnwW5Qy3uIQdb22hzLgj3gkwKGWbLnzZ+iqLCNkVnuwCTAb5q1uQMfLfLpDSzojr0JM5lmMUnDnWRuHmJRPhtfP01duCuru5oDC03tyoV7YG6eaYh91vFmmY7Q/Vzr8nEy4G3hANsgRtH07Ac7ym6WjUysqaQdbhXb1zXVXav337tx7p+6V299ZNXdOHtt2l2XKfzfUOrN29olwbSHvKy4imAm5nBjHr4+bmFec2TiPuGU4lTrQojsISQj3LONYddM8XY2e7Z4dyde865RqAmVDvAmOxl751jjH3gcI73HLxt/toc9sbG2flnx8+u//zZOdfQ5pz72bDm7Jxr1tb/7uWca+i2OZxzzV17b4dkn+24w694GV/Gn92342c02Xtuy6aI0TXnChBWgF0OBQEk55x8CBJGDJGMcXI/ve6Cl5p7iBgI2nz2vTJzEAzhihgreT44OUGRKoxCJL81euCCnAsKgEUg03FguaowtKKsOIM6xpqzENccluaCU8yCIsZbM8bzbIxRGdccNGbJ5pM874OXWji6LEaZc85zjMNBK2sHbhY4iF0Smm0SRAvAQwKwJRljAveIjtEeFV3jFKggxxwFRlLyjPceMmut2w+KkBxbUi2AYQHJSbJnJjgKD63mzEoszZKngqBcId8pTqYsx3KhgK2JSrZsWi0HWHuy7umBA8uaJ5EsiSCra2u6dfPmT48bmk6GSvA2T8U9xzaSAb3f76nX67JyzVyVHOsZHTFFnHYL5xhlr5LgVnNEHIFDDkafJXxtHJElLvYfa1yl87kJTxNzcl5yGFTwPA9/Jq+C6xMc35gkY8zZuu4jAtwexcX29i6J96q2t7fuFC52n2NEB8yesS1z++XzDnyZw7EEfoOk6tLFSyS1l3Xl4hUq6wv6zrde1p9+6Wv68le+rr/4+rf18ks/0aWLF5lzjJ6T5ugEr5BYHz5yQEc4Du5fkX3/1WS2tDCQdaLvueucThw7pvnFeWQs3SZZvHr1lq6SwF1iC+9dCocmeYXf9fUdWcFgvL9z8bLsvw//1ndf0l9843v6xnde0g9ffE1razvCxxMIatl/PGLf2d8l2atQfBtczeJ0ZgezTcC0ZLvXHUDTPp2mMDpz9pjuueeMnrX/NfKpR/Ts04/rsYfv17kzx3Rw/5Lm5wZa5Bj0Ooop0xgZ08jULDru9nrqkJxaUbmLLE03FtzHOPedvakqEowKOzD5j8BtgfN02CSXVYHz+qdHFjK121155+W9IxmcslZU3mnJAlFMgWJlWYcOH9TRE0d11z1369hx5IcTnZ0ZUNjMaHFhQUePH9IRjoWFOS0iWyenre09AtQVdHRFq7c3ZHazgy3t7uxpjyRunYT+OnK+du2W7Gse5ykM3nn3Grta2ySEexoXFXKtCDpTAlKlELwiuOtAW49jjoB38MCSzp45qvvvOaV77zqm0yf3a9++GS0vzalHUiXCVeKZHglFl8+OpLTAzibTMbbR0pF9i82v7jt2cEWHD+3T8eNHdPjwIWQ/Jw8PeZaUpSh7lsyVvxPFECX8jtn85jYFMGNq/JH9yjlckWqShIh/cS5oapgGCyNAEj2JFLOWyF5yCq1cQr4T7tlzJedoz2BDVuSZjMZcm5D8sZzMrmp84R52tcOxy7i96UTmS5yYL0IXaxX4kwl+pq5FQdxXCQ6cpJ2dXU1IRGomm2DvFdcMR70+gdvj/5i7RUGYoLHAbi3JM1oLaKjBT0IO5u/a3Vwtkr8pBVSTFMGPgx/7nbYmmwG4tKQxMA+AYs0xMrMRNX5qqhG6N1672ILz0YagX8m+qiFrtECXh7hdijnzJ8aH+eA8yxusGi4DOmWYjLbmjAADssyyKAWnqirhu5SFlQx9dcFLi2Q2YZN5q6U85XLgPcJTC2x0Oh14suuZut0e73NljPXIxSZp521lWVLMM7VijtqSKiY3Okp0bNgc0UGuiANm+xPwNcUud2jWbA93ZfFkt5H/WBXy3CURH+P/TCfj0VhTbHuCLk3eNfoR8tzDbzoSNoEnJyk5J/tViyX3x8wxJA6Z/xwSpyqKNJNFC0x5MBRCvMOjPY8evI/y8FtaQgWNZgMlOAnwIOysA395ypAioGGxBJ9yXo2vMAWw5h3+uUa8M3/vmA+wi8CiNrblwV9EnhWzjLAxeS/xXMV6FWvU0GL0wpqM5zs0RdnOBtCTybmgEK7sGWRagLkJBV+B/xqT/DbyZs4JuGvmsffM6wMESw0WamRlOCpZa0RxQaaARUhbm1u6cu2a3nrjvC6SNF/Bz6/euIV/X9UO8jOstXo9LbM7do4Ycc+99+j4mdP4tiV8d0ceAifsEqlxoF4xZipZu2K9CTmA2Zs1DKZlJct3PGKrViNKAAAQAElEQVSMMcmB44pkOyBbuSBZ0g1/Bfq2ceZni7rSxOay6zy/Q8NnhJ2O0akdBdeZlfgy1IT1xnXUiF3EPeYqwWLdmdWoymSfN8HSBeJZMVjRjXJJN8cLur4t3dweaWrP8YyLQR0aOr1uWyXrdbH/5ZXFpgE02611cLmr2V7QoDXRwX0D9dsRvBfwsqeCDvjuxg2NN65rePWirr71lt565UeyX0f41muv8v5l1O6cPId4VTgHY5S3dwSD0pwzhdkhBvvmsPt2OOfknFOjNS4455rPNodzvP/p887x/ucOhjZ/bZy9+dnZuTvjfv6a0WSf7XDuzn3nnH1saLRnbYydnXPN+s7dOQeCqB3mGLx3svfB/zUPzt255pyTvWwOm8sOe2982Xu7d+dcM3/NupUqFM0beK8BHKefm0NM5/jHA0RGM8yeE+Mc/s5xh8MFe0g1MkcBEs+bQ/Y+KphxoniHMdvzEsbJeBeSJCd7OfhwXEuANaWkELwyDNpx02iPzGHV+tQcFQ4IO29oNqOrod3AZEGx/JnzrSUzlLzVZZ5c3U6PxLPXONe2OSrmE2tE6IJwOcabsygIXhMC0Hiyp93hHoFrm4RhV2b0HhpznE1KkYBRYvRm4h4gcwDuaSWu4wy47OFtdn5BAxKmFs+0U66F2RmdwbCfee5pPfXMEzpA1zYQTDbYqtnGSZjTnsKb8Ws0BWhjSu2QuNQ4sjafDx3cp/mFGc3Ssc2oVvM81wDn0SV4BudlTmB3b6RNEp0RDsyetaRwl2Th1q1VbW7ukgyPCAp7dN/HOMOJTGbGnwUFk4EFFcODXa/puNbI1HsnK3q8hKxKnpny2auAror7NXr3ACwGL0bKXhVOFOFQWY9Zb0d7FDa3b6zqyqVrOv/2O3rrnYuyjuf6xg7dzIkyHFsieCSXyfQ7xqFscq8YV4ohkFC0mu8cHzu6jyT2sI4e3q8ODsJ0tU2BYN3KXQKhHSM65uaMKzAboL3dyTWg6z87O9AiCdoM77s4ItNNypI6nZYyZFjLQ8tYexYkSXIm4G3IeQoutgmKN1bXdf7iNb1CZ/nFl17Vj15+XXd+Zd5rdLpf06uvvU034JKuXb0C61Nmq+DLy5KbAG/BRzkvQZbsVZBg7RGcr1y5SpC4LvuesyXykwJA8ndCANpFl6afHeS3C10TCy44Y+eE/EuhDOyuxh4qOedkttMlSVpanNWxowd08MAiSeVAfWzA8OLkNCQRunl7jW79Fb3GTsP5t6/qrbevaX0L3ulGT2ov+w715SvXdOnyDb1x/jId9Hd1+dptdmNG2ENN4lBpTKCwZMBkb0Xr6toGyfdQe8MCvZeMqaGxaGgL4LcCJ3VVy+gQtI7gbw/5juha1nTMTRe9flstbDQgrx6J0wJ2c+rkEZ0+cUDHDy7r1LEDuv/ccT123yk9/uBZvffJBznu13ufeVBPPn6PHn7glO4jKb/v7hPgZUnzpmu2ilt5kmfOIQlCzdolsg+1E0pCH04ZOOCycux1BE01gdxu1nIK4C/hM+y+g4cKzFckCg0+6J4WYL3iKEkiTLb1tIb/icq6UomNCJ4r7uUk5575ap43n4P2NCEg562OrOvpWMOK0Amy2APLEzqayehOHlKcKtYumadmPrPTFJOiD6osoeLsgvmmil2Ekey+4zGjuWC9aH6V+a2hMMRHGF+l6oY3SybM3ixAt9odDUkQx9hQRbI+BvtTZOag2wX8PAJzHIG1jG/zE555zUfv7Y01AT/RRdafqsR+bB4b5wN2QGGfGOshjKkVoFnEBeN1FwwYfymLSvhFoRu7P2F9x+Acf+fBkOOe817ORwXmibyvkUueZyQLQTFLMvw4rnUpYHNsISPxjvjgzOQVo1xyUvKaIjfBl9lXTUIyRpcTMG0JX61a9hqTTDcJNrqsZBqr4a3QiGS0hLYC2Uw4avQ/xjYdz02RHYNkcw7xY8OdEdvyY2xhqiH2bvKw3U9bv2SeZHwhhxDMi95Zw3yg5DVhzgraKu57j/w5C5plL3iveB9MDvBmTzYH8irApw2NEXkiG0GXyde5IMefDHkYPgPzZCmThwbvvbKM96xjenV8nsBj8Fyn+KohyvirmasGwOavTZd34kCtAjpZ+g7ukUeJfAuOETKcwIfN55k70tyzxpwloPb1lyn+bIwdlKzFLaFcTSrhiye6QaFuX9uwHcbzb72rdy5ckv1HXCNk3gJPg9nZJnleXlqWfdVxeWVZ+5b3ad/SPnUoLqzAMl52iOcFdJSs41Ns1hA4nXCtQreASTZuSqHS0BiiDP8uJeWppRI7DiGoDZZqGw//5kPsugvoDbjUP7XLETovsdOKz+ZGnA9/hTW7xsSKPim12mpR9NWsZflDQZJv8WaMrGpk3sIWp4VT5aC3Cqoq7Jtkeo/7t2+ta0zTZbCwnzoqqg457LRpO0T04FVMauJYoZAvcD+X923GZNBRoeOcfKitpUMr6vZaWmA3MhRD2c8rpVjqwHJf+2eTlvtei+2hPE8jMKeff1UYmB12OOfk3F8fPz/O3teGRAcEOTvnmrF2/WeHc65524xr3qkZ87//7JxrrouXcw6yfPPZub9+7xGcc072cs7pZ3PY9RAC4+3OncM5x+e/PiBPIfDZ66+ui5c9y1DuBSXAY58j55RlkvPyOKOiqJpzjHlzDijVB5uIIc7JQVfAyIwG7xzCkARAarMYzs4BIi5hWypAg8m1ti9lMVQ8a7dKjMqMzcZI3KjFrQCPfAqB5Iz1uO7svXfN/FxVljJA5BR8FGoDIGaspSqAbPSIZwz8tmZjHMgg8ox4jakybd0O3bocgwrwF2KSM/4493oDtoFn1ccQ5+etU7xAQtXXYDDLlvUcCdeK5jHGw8dO6MD+Q2oD6iFJrUPYMY8YQKbBTA8wjzGyShFea4iMyC6GoAKwJ86D/gzJ75LyvCtuc3h1WWNuYUWdwYxeff28/uKr39b3v/cSWzE3NcFg8SEkiW3oacl4GBPYA3QPCTZdHNrCfF/3P3BG9rUJ+y0Q5bTQAl3FXr+LjIrmqJANpMpoCd6rKErkmUjqcvjuKSGDHZy6JdrGV8l9k6vJ0jmnhBxRkzzrOuSfUqID2JN1yweDPsaYMNAK+ipV6LcmWBtmp9BizxndE5KBCpzUEBLBnY+hCXKz8L1vZUVHjh7RqTOndOrUSS3hCBunB/8jKvomaSTRsiRtc32L5PSW3n77kn7ykztfj3gNub3+5nlZQjhC1l26aCv7lrXEVt7c/CzOdUEHD+7XwUP7kf+cBv1uI8+cJK3dacFLh+szauGMs9RSCkkJnlvmKAkIO3Tft9gO2yaBHeFsBXiJ7ZxqdFRra2uPbvYmndo13SIp3SHRHtJhsq9jBAL1wsIs3dEDOnR4SbPzPW2xLXqBIuKVn7ytn7z2TvPMkHmLCt2UFcnLngCHamRpjrQCLFMCyxidTyyx4bCEo8TmzERMfznJv+EiBq/oA4dvClzUh95C89WkZTq2Z+86rpMnDmpxbkaZgrIQ1SZhXJqb09LsvOa5bjqdn1tQBBcT7HiXpOjWrTXkfrv5HdvXbqxrSJI0JNEY0lEaUajtkZAZzyUF15TA7ZwjeS4aTIwZZwZuuDNcNRggStpYK8qsKLZr3nmZ3XjoRwwq+GcEhtbZFbi5uql33rkq+40tVy5dReY72tnZ1s0rl7R69bIOrizp7lPHdc+ZYxRXh3Tq9OGmK3Pu3EkdooA4fHBeg3aOJVSyoF1QoGQ+KYLFApy1sqR2njf3GrsDRxGsJlcjS/1UH4UCfDlm6YLbCvrsV7ft4QvEdWKfhgT1KYm5w94NI0Nod86eYArklJD1LsF1iE+qGbM7rlG10wQZlei7IpGYYn8W6AuuWaLbJFlcN1tC5aogpyZB317b1d72VHv4hApMjljbku8xtE+RW2D+LGYyzBgmS8aU8JN3WgoZQRbfWTHblGR9B2wPBnOw4SiKxiqJBRX8jcGl80HGyx7d2G63pzZ+dGp6Jrnf5bmQomLWQl+lPP5lBCZibOHLnRL25H1izpFC9JyHsm3kFoXvLIVRdEEpRpWGGcDseN4iQAvsBTnlxKfBTF8hePxoqU12Q0bQYRgrkJfhpUYeLWy5RI8jZGC8l9BeIOOC7ucOtmsFyRiZmBzMR5hcTW+7+Bcba+tH5shbXXXyjjLo9z7IlG+JXgUWxsxdgJsRepkinymJ2BS/ZD7T/FVyEizIB2jF10XkYvOW6DPLE4lKRzP4S8NZu9NuPmckthX+0uy2Vi3nJRsLa5rCw/bmtgJyCMFpQmez4MYUf2AJ2ubWtowvZ/fQh2dxm6tAZ7YL4CTmcyqQi3NBHjmPkbPNYc2tKTitAFTwXq2QJIoDs31jwsmJW+KkivXMJ8YYlKA3ME8IARklsNCCPvE+yMbAggJMOB40HNfIKc+SWuA+byXsu2z4S1mmshjLrpnsSmhOyG1MwVVRvMsH1WA073aVUsZz0mWaDD96+TV997vf18s/ekW37fvKWdJhmgSnT53Q0aOHtLg4r9m5WXzPRMaj0T4c7mhsNof/3NrdliXSFlNq8F87J4dOJ+hSKRLDJyqguUD2FTxMkOs2ch7zrI9BlfOqeSaEJBtj9mb5xsbmprZpSmwR5ybIuMQ2HD7Oiqda0ggbnWD/LTAWmEfMYc0DbjVx2IqRmAVkbVYq1XIUToViiIq1k+26Gy4912sUM8X/OufoTBdC8PgtaQLdNXTl/Z5CzFBjRA52XZqCwcHsrGof8RclmobXKmhn4jUsM661aYx4be1Kt1endPtvamPPaW17onL2gE4//axm9x3VOt3wbRpa/ZlZJfylNwZMyHVd21vdObmfvgfSXIBOOee4d2dMc5N/nLszzjknDwjFyznXjOXtX/117s4151wzzjmnAADtGTvsvezlxP3A4Zs57J5zrnnvnLMRf/Xe6HXONZ+bG/wDqf8OjTbmZ4f3KIGEy6c7czO8GVtikCVgcc41xtDpteVDkPNeKQu8d9DqxEIolRPzOD5ym0teNcZVcpiztbNz3HS1HEYdAEqHpKSN0WWAU8GrxeeZwUDzszONcwze1nJKKUjiWTtqAYg7svcSoCoAAIo0R8BaRkjtvEYECjOGCcZhBmAgcVwP3gOciRx05ClTxODNSTfJHXNPMdIIbQtsZe8jqZibn1HCwbXyXFZdGhVgFABPGyMJLkFr0CxJ8vLSguYAzyLPDnCGKUW2mDbpql7WLobm5eh2t3SI7mhg3SHbgL1+p3EaxnuF0VY4zMT6R+gmv+/Zx/W+9z6he+46oXmqwIhDMDr2dnf01vkL+hFdzut0/aYY3+zcjAK6kSkaIkd0SyxA16zpQybj8fFHHtKjjz2oe+49J4/xvXX+om7f2lKetxR8LUSjGeZZIaHMMeYOjnwFnu4+d1r2WxDmcD6GmSFzG509gm2GbrrdjmYxwJnZOZLugfIsRy8VpNTiHwXHe7A0Xs7E9gAAEABJREFUonu/QzfYZGzOYoHEbIC+7X0rT2qTxPT6XQ0wclu7w1ZUBk85fPdwln0CdJ8EuNXpoGaH4xtpna7vVTqh1nWwgF3Bf5YyVTiMLZLb9a1NbXAYlicEyTXeXyeRvXjlluz3k75Gkvq97/9Ef/7V7+orf/5t/fD7r+KMrzPvJscG3XES1oaNWs45CeVPwdba2qYuvHNFV0l2b7FlaOvcWl3TzRs3Zd85tgBsuHPgOmZRiQAR0GsAEwUONASTt0MvQS1soMdOwdLyko4dPwo+DiLHvoYkp6u313Xtyppu3drUGgGzwAEH73Fy0hDHu8N2uAXBfq+L7gbaR3Gwb/+K5ubntLKypCNHDunk8WM6d9cZnT59Svu51+10kV/d2IEVcABZU5LwOzZQwWJJQjIl6V/VJRLSV155Xa+/TjK/uqGSteW8Jmxl31q9hUNd1W0Sl431Da3euqWNtXXtgM8pQafBIAl9MSqYb6IhXZ4KGzUMOXnZy4fQdHZQm0EFeUTOtWS+hLUS9xNY5SJ/a0WuS04+5AwJje0XYMs5yca2kKUlvDkY6INLS/qPUBydPnVMx48f1NkzJ3X3ubO6++67kPMBCrJFtTttxRiVg+WAb4oxNHTwrxKyKp2XFDXl2CJR2dreQ/aVduFrkwJpSKI0wgbH2O4YfDjobbp3raDYTpKXSvzoBNw41miDYdwPswWShLa63b4y6PUkBwXJr+1IpCzKtrcLND0kQNfMa18xsK9H+WAyq2RJYEWH0vHZdohEMA3YXoysyXojEvSaa5ZceWQ2RBc1tCV8WfSJnYCxTE81OgnRI1+RJBQEyx3VrBfgu8JmAnSNSXzH8FnzfpcicEQRaD59G/zVCN8xNvqAPgoN8Q/22WzQfNMWNj8CEx61ppSrhbz3SK4t8aid5LGRGh2O8IdZlpRlHgxO1Rt05Mk8zXdtrq3KcDMiEcnxEzX8mTxa7a6yPJP9RpPpdKiMuJSF0PwMSoDXLnYxSzzpdxnH3DFFxZAafUyRR3CBz4wnToz47OCvoiAR5yn8lnRI5Z0Cc+2yttn1FFvZoUDbBgdb65tau3VT16/iM8wGVm/L/NwI+QAHxZhJcui31byf0hVMKSnLWxohgxZ6T4xxlY3JRAhQgEbHmiUF6hi8DZmrQA9D22Ea7zFXUCvLNQEXnX5HVvCgQpUk5p752p2eCpKiEYVrcF4mtxK/YXx08TNSTfdxDxsutElcKqtaEZqG8OfQ0Ri/UqnSlKKgxI4D9NfMN4HvCgKjj9ybyAqlGjltI4sCOfkQ0FvNelKeclkiurWxJfvKn5OXXCU7jYmxHp0HH+S9RxaZgnc8WzbNixSjzAaMhwqeLD6Y37DnMooxw7RhPhKjhsxlRbzJ3GLBuhXT58/r2uWrunbtumrmXVqZ14MP3asnn3yP7r7nLs3MYm9cb2SC4KygKOGv3x/IXiVYdM7hr4YSOJuwYxDwC4a7CXGlQle180hI2Au5RF0jIYZSbO7ubrGzUshzP/qkIUWYxYERehztjlXiAwrmNzmiBujzNGkGjM+Qm9MUPRs+As+3yYda7I4552T6mfJAzDJVVY1vmMjGTNGJXTMCnI+ycVVVMbJmrYlq3nshZ+ar6wnr1BwR31EoY36P3msensDnDvofYgcVn40OuaDpcAqex03ONQQXzXXTG/MlMKjglXdyOXymre1ckHW7izLoNkX8Jkl1HQb4zhldWS+0Vi7Km5Cdc3LOyQMA751+/lUj0J///P/vvXN3nnXO/XQu35yd+//+LF7OuWZd3sqU5PBAtX34ucO5O2Pu0PbX8zl357oNNRpN0D877LNdt8/2/s5ZCLpECTVKq+x2cxi/NneF0EdUh2OUWJDAVmXZjDOlVXgPh8FkWcRZFRjrRDbeMYMLiNB5lcjJaHd41v10iR64+4yeeOguPfbo3Zqb68k6PAOc5aCTqcRQxjhmA7cpqosT7hHc2hiROQRbr8JJlADG5qyhzehMWVIgOBgtFRVjjUFW0AlTKjEGWnnQNVHwniNolw6gOUdLTEaAySkoeoCJUTO1dtgy38Lx7VKtOrk7QMVwahyLCHYVBypBblOV0DO2pHFrS7du3gD0I63dvolxX9LqzWtKyTdHDo0DHP0Ntv87OHdfB41InhZm2jpxYr+Onzimu+++W6dPHtfC4gLA3Gx+pdzVy9fpMu3RTaxVTIbwMaVT5tXvJhL5tubn+uqwzT1PQn/kyGGdOnlCFkzaBFCTwQSZbm/t6OWXXtGXv/x1/e7v/3GTRL5z4Yo2cKwoUz0CT5c5rHOxRSU9IijndAz6g66EId9eW9MGTjLCy+HD+3TmzHHdffaUzp0+rsOH9pEMd5QwrhqZJx802+/rwIF9Onf2pE4cO6wDFArLdINnZ2dxJOg8z6TglJFoDBjb50jIBAvWtMFagdMqmqp9F+e0RgCzzu4N+8G8qzfo2K7K/lMDC9BTuiimlxiCnHO647hq9FKpQPdjnNkeHasxjgEoyjBvOjO9b5GsrsHXxsYO/O0RaHZk/yvhOkFyY2NDw70dMDnG0UctLcxp/8qiZvo9GS5bOKacozlnmVKCJ9YHkqpYyDknZz7DCZ1JgKhxnDUAq5BpAyXnZN9V9QTurc0d2a/Wu3D+kmyb8hbbc9bdhQXFlJRiJkugu+2kdh7Vbrc5t+UUkMWmrl+/dacDD59ZFuXA+mg40Tqyu3Tpsi5ceFfXCTbNVyzAqnVExgTPPbqnE2Rkn0cE68JsHGI9egzQJReFiLVBa2IVuaxurGobnYzGJec9bSDDHe7tca2Gr8r4Awd2rrFDs0HDRQEOx9adIYEq6TyVrFMw8ZS17b5ds7HCsKrKSS4oxEw1HCb4keOd0eO5x1ULuClLKvBB4jXod7Q0N9Dhg0s6uB899ToSvmAX/l594x19+/uv6Ovf+IG+84NX9PKr7+jVN9/V93/4qr73w1ea78R/9Rsv6jvf/bG++pff1w9++Ka+9JXv6o//7Nv64pe+od/9w7/Qv/zdL+l3/+gv9Ptf/Cr3vqMv/snX9OW//J6+/Bff1Cuvv6ULl6/JcGo2NSIRrQFCG7/mY1TLAqT5j2Ik24nJwUpNgeWQT811B0sV480GkgUsh9+Erxz+PCE8TwG7mOqOHySY+1IJmYSYGn8Twb7hfITum2QQvhER/qLG9dWaEtizTktj1h+TgDpkmrHOiECOyqBpIgFI2xGwnZaCtWsjyiVNKRomexPZYXP3B7NyLgPjAfsq8PlTTUlMbHemBqxeThN7Bt0afQn+HbqckrAWJKsTrnt8xZTiLJJE2nfrC/Qd4GEKLsxOW/guiwUV84YQG+xPhoUqcOW9U+2kKe/HxAorDkPKZHh1zkEvfp7P1mk1DJaVxTSvsfEkQXOp4LwKEleHD3JyitDYyN07yUs565sd1Ohkgj+y942f4XnDnXhmSMI1+an8XOQK8c14cBCX5ZmC96oQruF8ythdEtASXWetpDZ+I0P+NWNilpSz0+WNT57zXHPQZXSUrB9CUo0/sfExteSck/1JyM6KpjG6taS/YK0KmVTI2buggO2IuSwOCL4K5hqRpNt38KuiUuZ8g40SGVfoPqas2T0hLCmkgJymYKIm7jged5pir0aHrRHRVU3XtmLLpSy4bzTKy65FH1RWJQVrRy2K27yDj4peTKbEc/ZDwEaj0VCUhYqi4B53oUG1SLSTjB7H2CxvKSGfLgVBTg4wBjur+LO33npXb7zxtm7T1NjZ2EYedZMwr6wsaP+BFTrRR3Ts+AkdprFgv8JXyGSLcTsUhabPEX7I1ijBgNFAOFcJZsfkAiVdWSmoC+0OgnyEH2RkdmC6LSg2JuRCJnvUojGfR/jNCb5UyNsO2NDPdF+iExtnZwelQ8ZZTmS4tDWH9tUefOAUWTpkWLHWGMyZXqZ0mUtox4rBfk1MK5SgJ2H3Yq5EXAh8DmABBpQjs8CRGjwFSPHywWuEnUwhIqVcyQeZ7Cv0GcCJwGtFgZ5nUTZtoJi1brjRMKFgCsxvvDfys5yIowRLFXZl1zeJCQXPA1KNoLuA/goQNepEECX0F6zlA3LkGS9eHkHZ4ZyTnUPwCgzwP72un76ccz99d+dki9o7A6Id9v5nh33++cOu2+eff8a5O/M55+SD5wiKIbK2HbyPUSbUiCRCcz3IOSd7OXfnbMrw0BkZazTbYZ9/dkhO9h5Ik+BNZCAzOsTLOSfnEAHP15wtYBYAzyEozz37bPQiJ5mRWLW7RDJ4/OhBLS/OaX62p8V+S6cOL+u+M4d07uiK7j9zRCsLfbUzr8DUHcBw37nj+vwvfUy/+Ruf0d/8wif09Hse1L7lZWXwNQW8I6qoEuOLWZAFp5SCnISdADLTHO+NlgngNsAbjcEzuU+MC/I+Y60oG2P0buHcpoAixlwKQREazAns7exqj2RyZ3ekEQlAxbxl6blWkISPOO/JDMF5Kc8iunAKCGNnb1s3btzQO/YDD1evaYOO6KuvvUaCfQsTKRGtw0GVMl10u5nWcQRn6FgfmOtrBue6NOjpzKkjqgHi3fbr2UhanXNsWw/pSl/WG+9c0s21rYamGtmLWbFY5cihBMwGWEtoxgQsS8Ju37yt13/C+rdvk/TsqIUzasFji6Bqum3hzHskZDnXRhh4VRcYw1BmNFvrO8roCFiX7+ixA5qZ6evKldt64/y7GpMozM33dQ/J9AIdoNOnTmtpaUXdVlcJYzVVmLPBhtTuDRqnariwZO/ytRvI6LY21rfga4tEb13rJOqbJHdmvLalbMnfFk5vGx1YIjQlYE3p3tXwa0Y+IQgXOOsKISAe2Ssj+JnumntgZI9iaRf9Wodsk2R5hDPZo+CZFqaHqIS+HYAtcRY1BNemFSbLYlDTsSeBCU5gt0+xsL/p0j9Kp+O5p96j9zxKp5+dg0OHVjRHl905pwJajJ4JzmSMY6xwUOZEDGdT6LHzhERnjLMeE9AqcGdBycOTWNuwxBTagOZtnNUUDNs8Ad1kBKOErkqeKaB3jK76BJeZ2TnNs4tgOyoZ4xr+Wdvsxbo8MSam9sh5tykQVumir61tUDBsy2QxRCYljt45B55r9J1rgD57BBHja4Zu6vzMrDpgM8syoFbRgRxri87klumHBHqHzsuQRGsKXyZbn1gTmwshVyvvIcto3Mle3iNQPon1IvIPHlnjr4yGAhlNzNY4T3+q34KE0Irj6HkaHZUcET4dwoohaTDoaYECZwb/YgE3kjw41hiSuIgkddDraBYerADq9XtCNLpOF2tzZ6id3Snvt7S2NeK83fzPiS+/8a6+/eKb+uZ3X9NXv/Ejfemr32+OP/7z7+hbL76hH7x8XuffuanbG7ts2w6V8kRSlLCHsVTVWqFYvOuuUxTE53T61CkdOnSwoa/VyWW62KNAN54NcwX2mqeM60F5KzXb+iU695VrkpcKXh0YFPiYoqNed4ZCagF55kgwKGu1FbMo293DzaUAABAASURBVLbGYah2QZ75xCsho067S+1Rq0TWpfPigxA5Z6cSG5iwY8BDWsfOd83fYX9ZyJCRU+0Tz3kNwbLQ0RSdTNDJLoXlBFvcxbYcU9ZgvFKtivt5lqndbatADgU43QIjU3jYgWezvQYbzOXk2HKeqOQZsxkLvkO6qUN8+5izt4kl5JJIdguJObZ3tkjkpsryDnobNj50Cm0Rhjz6tmOXAq3ANgJrhBB5PoOyWnm7g38OfHasOVXgmSmdYmfOCfo7vS73InrMxQOaIGtPQJqS1Fe18VYhh12wHNXDDtv4UGsK5W10miW2vnc0JjZledCkqFSWTinGZq4a/5Ixpmaeze0N+RDkXN3ouov99vCpKSQ07BTQnfNRtmW/MD+v2dlZ9bHFPvidnZmjWdHj2owi9mW+ZIQvKfGBQ+zOdsg20OE2hyWLJtfArHlMwHIiACXvvSqnxs49fLfRV57nSqzbga8Elmbm5zTGBsfoWrw8SWVVOJUkzU6ukWNIEV0UPBcV4NPoMDkpOAUfFFhzgqFZvHY02QpssS5LheCZQQKOqkmsQg09yAf1qcBWxRvEpOgjb70S8xTIyr565H1SRKdjco7Ll27qi7/3J/qTL35Fb1DAWrxYXlqkaXNaZ86e1rETR5qvreWJZ8BOxJ+PwPoE359cUHReyQf1Bj3l2GWALsHHFJuoHbHZCxhU2PQu0CukaiIXahlthEc55GHvgwNjyAyByoF5QX9knkTMrInfsKYJfnqCj3XIuyJeZ/hRgbuqYl5XN/fFa0ixbzKK0ct2L2tVckEyXO2i5ylytPfmI6fovDB5Ogedkr2fIu+aBR3rTLBP++pXxbyGE5NjckkpZjImbDfHo6uSp110/FupwG5K4qv3OXlf0fATkUsNHWbfch4RRQWuTeCpi1+dm1/A3rvKOi1NKBDNR3hkLcYAOk48w3PT8RSZ1yp4zmQwZi3zC7s0tyb4QMSt/0Mv5xzguXN47//q/c8edu7OPef+3XNojM41w+y5nx0RZTVHMsaCfnbdo8gQfPM5ASIWap6tEZVk16NmBjNKPOedlwHTey/Jyc6JZ7IsKYQ7895ZIymmXBEB2eecCjHjCIA84AAyu5eSHLS2cOxWxfVwEHmeKXAt42zvOyRrMThlwesYieN7Th7T5z/wjF54/6N6+rG79cmPPKHnnnlAzz1xr+49e1jLBEd8sTYIWG+9c1nf/t5L+tKXv6M337moPYCVM18PB5igRcwJrgCAQcdBa1IE+FyWAEJo1o0Shuvht2LiCkOuMbIpztKOEhDa9USy4oOXd14J/iK85VR3GQ4nyzLlWWquO+4bBJ1zjBVbVB0ZTcEHDHBMITLUBsnhLglRyVoxeQVA69FRSol5ouZ6uU4eXNELTz6qZx85p488c07vf+SUOnmQy7t69r3P6XOf/1Xd98gzOnn2Xm1u7rH1foMkWirlNLuwpFkDM3KIzGnOLMSgHFptjX6/3wA9oIMaOo3f4XikkHLF1FKLQOvho0/H//Txo3r8PQ/oSQqXxx69T/fcc0JnTx/WqeOHdPTIfqVMPOORq1MHPdd4ktu3V0motmWGWyLTEcn7m29fItG+pO9+9yW9/MobunT9tq7eXNMeiXeOg4khaXtzi224m7p+46a26JQjemW2ALLxIaAmJx8Cco4YeKkS5dp6Ql9Cn5ZIw44CenKCLhtrNsHnwAXHuCmOZYcOqc3NJXTklbWyxsEuzM9qeZlANdPTytKMTlCsHD+6T8eOHoDXA813hTvgwDrP9959Ss8/9x598mPv0wfe/4QeffQerazMo+MROw7X6Vz+WF+hI/m9H/xYX/7zb+qll17ThQuX2OYcaooDIVeQ9wGdJEmFWnlq7M/0hV/lnldAZ2ZbjhEtdNfG2Q5Izmc4Zmdn6eB3ZQWQ6dXOFfY8IXBvgq0NtpvXmm76LsXJLb1L59l++ObSpWvgb12WwFiwneCwzHFtbG5ofWOdYnAX2RYyR4twlMFvh3WNjpSCYkyygB5DJlvLsDUhyTPnu8W2/cg6MNORamSt2kkoxN5X6GpE8bPD9v4OwcGeHfPZHHtRjjVmq7piTE1gliOQIgTvPY8zh5yaIMrnwPopZcrM5rC/nOQlZZliiLIlKwRrzt/0PCKRKKYl/FQUByMKhnVsZRNsbWlMty64oBzM75KkXbl2W2+ev6iXfvRq8/MH9kOTuxQCRusmOzE7YGaNousW2N4hWWxkg48ZzM2R1MxSFPbRZcZlo7dCTh4szerMiUN6DzZsx1OP36vHHr6n+aFGaxQsocN+J8dH5KosSRnuNIGlRg4t/FgKXkIObbNH+MtI0CoSiwm0m++ouBnwH+083pmDIMwTMlnusv1vcmx1OhqNhyq5N0EezmE7dNtspyxPCauRDeOfupGfk1cGFgMB2rO+Y35bq8s8LfgVryF+dkziMp7ssVaB3e42dLbASYiZPHItCaBNomNzYYO4BY1JHO6ch3SHp+gFbwVfnX5XuyQzAf8xhncMXRWJ5zZyrtF9TYLBSQW6NU8+IbAbtIYkQVP4GpGQsShd9UJ1CPATVOBbU5a0SwJptuGge4zt269HjFlQxVy77CrukIhPkH1FsjQlSazwV8k5ZVm885UFPGqWgy9kNaJ5YngdEuhtbIckc0wS0MI2bf7IOM+zE2ywZD47N/hjrQys1vAUwbaHnxzZiuzBfEGA5pJ7m9jGLrbroXuCjE3Oa+vrskJlBO3bFCBWWEwtITL5g4M1GiE70NPoGNnVHGMKiQnjrXB36GJvOEYOQ1kjZWr2UAveakFGo/MJ/tl+xZzFuily26FgT9BUYVA1CrNxMSbsPmvkZrRNsPEeSZMlgBWY9L5CBWAIvlNiHA62JLELMWhKl3eEjVlCZ37F+DXZT6G1crUcuvHIA1KhqdAY+kfsmNk6IzAzJkaMRwVJGXiRl0JQyJKybksV8h6D59XVLV28eKOJLRfIBV5hl9V8zSOPP6IPvvC8Hn7sgWZHd3ZmIMsBhmBrjO5q+MvgLaWMYrSDHbflMscuBV33GOW5PjX9pQj/uTKXKTHeY3uxlhzPp5Qrxwe1KHptvinFWInQCmQQvBPGrV2KUeNd0FvBd4HupvjKqiaZBFsZdoAoZP7Mfj/3BD3JBXnnFGOQWC+lKC5IwWuMz61VaQzWhDE474FTzfRBJbhiadl6pu+6cjIcTqF1wo1d8LBNEYvaVONvudzMs0fBuo1NjMBA7YNsTuM1gtmCa5VqtfEDhgvjKYSglHVYx7EusvIcLijCT07caOPDJsjO/lOqEiw4uOj0e/I+MndUSC3VzqvV7St2WvCeqYAfo6eAzsrxBHx5k3cW5UOAKLvIRN5ueMfCnk9//dc5J7snXs45eY6IIu1Zu/7z54DQ7Zodztk8d+az93YthCTvg+xlhlFBmR32mWll70c41QyQ2DMdjLyHU5jpdbRvZU6Qi2NukVz3tX/fgg4eWNFJEtwHHrhLjz/2kO69+6wO7FvR3NwMx5wWFueVsqhev6sVrvdImCO0e3gNgCwgCAOPGZJHiJKX4aTEaeV5S/Mkx/1BVwbyoyTTbQAZIPTWrTV9m22ar9ENevmVd3T99q5W10eKLofGqBbC73czZWxnxuB1+dJV2W9AeIPxlrhdJVlbJznbpkM2AjxDguEEo97FuVolWuA4PSBsQUO321WPo8ucCbobgzAHS0AwGQXk6VnDRy8nyUF7jdOonZeaK55/vTygDxwxRWQSuCZ5HxUzC1q1hqxvXdYNtj0MuKYHhwW1MsaQUFd1JQN/zuecINYmeG7T1bNtry2Sndcv3NQrb63p8k6hzvIRnbjrfm1TCb/69nW99PLbunJtQ5ts+6zSEbTurSUBU5zemCA9xknbFnoBTxVW1DixQFBxvsFExpomkz0cs3XtTWe7JEfb25vaWF3V6u1bevONt/Tjl1/TD19+tfktFPar43a576uxOjigfUuzsl9Ltp+kcmdjU7ts7xc46gHJe07CiqlrYkGAYxO93EIOqyQqFkQmGNEewbEEry44heTkORfIucQQK8574HbEs1Pei1dJAIJ4NUm1OZBa4q+cc9x1ct4zh5SypBw952A9wWdKQcH0Cf8MllxQiVPZg1/T6/6lOd1710m99+lH9dEXnqWge68++dFn9dEPPqkPcTz79EN69mmc9Pue0fPPPQXPJxWZ89q1a7p8+aouX7mudy9c5bikS5evyLB8+fp1tvkvqfYO2+rJfqvEffec0dmTR3Tw4GLTCQkhQq9TYK4IhrKU1IbuLGVqQ7thvkeB1LakBd4mBJpt5LdlAZdudoHDS+CmSwdwgNPqdDuyV41snPNNsdPuttTn3gxBpTfoa2ZhXv2ZfiMjk1eLdaybafY9PzvbdLxsfbOTLEskGVnDa0B+9hl2cN6WGBVgd6oJTn6KLqcE/Br7MmesGq1Agzl0SzLM2UcfjDSedc1t+8Ao1FmRCE1U0aFwFBneOW45Oec4S43NwbtjbuFwa2zGfMnkp8nDCAyNSR6n2PeUNUuCWolDF5g3e9vl/g6BxI4x2HS1l8nHjgk07xLkrl9f0zX8x80bm01ndovxeyR7YxzXHoF+i6RmTEE0xK9YgrKLvW2uUaAQjPYoFErmSehyBvnOIedZOuPz7NQcpjg7eeiIDq3s18rKoo4f368zp483X3NaXppXC52XYLsC73CqCrojPieLCd6duuhtSgJgXZx2SmAWWcFjzHOZ3QR0Yr4uxEwzs32wk/NcjV7wm2CqBh9dAlxQLbP17qBH976r5NEB+M9ZpyZ5jNhF9LVSispiSxOjiWc8tLgsaItkSyTbwj5dyCWwZXblWT8nIa5JFvZI5g2Ptl1ufigyV4LmYZNAlCpIFkvWMl7H6MSC6ARfNQLThpkMHkqSJM8aIXnoZXQpYkepKbrOQ6bonEoS6TUKHB9C87lALywPSVHkGgo+aI+O+ZS5m90Hbo6Q4RT/XqLLalIpA/N2GLa20Z/dL5B9BWYmrIWIFfMIBitV4HJagk+SeBuTEzOcC2p0HgP4H8sjhxCifMwUiYEJmZy+71E988Jn9JHP/Jqe+sDH9J7nP6yz9z+q5YPHNDO3wDPMgd5H+LgSeSfn5Tls5yTPs6boS/iCHTCGKrCRooknHjsw/7g3Gcp+dmEMT/b9dRu3g1yHyNMaEzVMTElKS+xhjzHO6JNXxxoZ0J3QTY/mCZcVuSbuRa4bH7WcYowsW+MnAjKYqEAGLjhVyDNAg4PWgiLH5g3eg5ugLE/NuAk6mbJmhIaMuTvIzGO30QXZvRz85jyTnJMpbQTNRmfgfoEvycgJfJScc6jU0amuFWKunMYSpqZb7GJ+9/sv60t/9pf62te/I7NL+9mbU2eOyb7W+PAj99OVPorfbcsSO49+JszrDVfo0fRckwBPsGdLQB20TPADBbrOwUYKQd5I86xrb/A75lNSdMpTUrfTw9baMgxlWVREVgXiqm/pAAAQAElEQVRyzrIcmVVCPJqwTs2zBRzk6NOnIGFPOTJyYC2PLXkFOZML9Jm9bFLoBZ6x2FcyxuQ7QYdGTw1GKjmKIuyBewpJNX8KcF6xhtFQEh8dYybgfXdrG13ZnRqdlJriC0r4qJwkHyRkOyWG1PgBSKcwBeOsMcJH7iCXzc0d8DbWtPHvUxXIa8z1Gnqn2KDYcSG1ECIzLmRfT8liUAUNtntcMBfkaYo9ARv4LBsfIPirvVSTU8UQtcU60cfGt1ne1CUHGvQ6amUJcXlN0IuY05uixMszASebmxNQdV7ee/hxCqY43gcm9iE0Y8wQxMv7oMC1hAI9YzIWsOBnAI04QueCIgx45g8oNKKsGRzm3WeP0R25T3edOan7zp3UR973hD7/Cx/UJ0kM/r0vfEr/1//sb+k//a2/oU9+6Gl97pNP6zf/xgv6O7/xKf2dX/+4fvMLH9Fv/ean9OmPPaMzdCMdwrPv6F6+eElWwYYA7VBZEzBHMFpiMBMEvo3ypgCW28qgOeJ8ewT5leUl7WO7c54AbglC8pGYWHJUGqNM00YWKhRCwphlGvTa2mfJzX0nEfBIa7dua0pyuEkXbZUEb4rzcYBiloB1zzn4fPQuPf/sI3rvUw/omSfu0UN3H9epoys6uNDXqUOLeviuY/rAk/frb3zmOf1Hv/lh/cqnn9Tf+KUP6jOfeK/uOX2Y9XJVoGI82tXSYl+PPny3nn70fh05tJ+EJpPJXvCIXQm2FJB3jBmYcGiIv4CyAKgF4KlAZQlISuhzAggEkG2S4j06EHs7m1TsIwI5JlGLu5U6eZIYm6H7Vha1MN9TQo8B3bZabbVI+K9t7enVqxs6eOy0ukvHlGYP6sbmUK/85M3me7TvUJW//fY7uvzuRV0+/7Z2SLR2CSZCRyUBxEtKOK82RU+bwBpjUAuHUUDzmIRhiuPbo+BoHHpIOMRcBd1LG4eKVeOAsg5OCRo3oGV9bYuEY0uwSZI2rwUShU5/Rr2ZWXX7feWsceToYZ2767TOnDqpLsYxS1JQYnVmD8579aGlhYMxbE3AjJeDSkdHbaRdOggFsswIJDPzi9DTlkPwMaEnPIE50ykJdkUgmsCDybpAho3bBauemTAHlTiciuBo3WssWY6LNV7OOydLFLsknu1WLituYhZ09OgRnTx1Qvv37VOeEljfaZyJOZHhzkg7dKnWVnd0m+MGiderr72ur37tG/rSn35VX/mzr8v+Y5oL717RNh32PCUtLi7qyOHDOnP6lB66/x46/Y/qycce1n33nZUVrDO9tlLyKqBzgsOpEGhExiajGn5gRcAO+pzM2fTaHZlOUpbJh6BWu60+8u4hyw446XLYNe9j0+mZEqAC4xJO3HuHmU0ax2RJz/raBvzsyn4t4DZJUEmAdPrpn7qGrqScdbp0JRYW5zTA1iypb7UzLbL1a4Wwda/bnVZTVPfxORm+yWP8ppvg0AIYH+OYS7MJsOi9F+JXhd4KY0y+saeGX3RWoXNx3aioocGS8xL9WqFn9FVcq5jLoz+MqJnLOceTUmXP8d67AC7r5qjgSVwzGWQpaxoGPfjpdPvqdHtqg78O2DTaU4pKwSswPqcI7CLTGXju4tRzbCdPCR0E5BJlNmRyseJjbm6g/fsXdfTwsg4fWEDPZ/UUuzrPPv2w7sd/PXDvCT18/xktLyxQnK7rtdfP6/y7l3Th3eu6fPmGrl69pcvXb+nG7TVZN3GPBkBBYHRgfY/g5eCnQmgTEpOGtnamgF2YTKf4FuMtxaB56DCZRHSwi+0Pt4eqMZR2loFlZMKuW02hMsHfEuPlsXPbNbBAiZqahKPkxpQ1a9uSNlljO0MSYcNmC3oStGQ8F0PQlMKla/aD/FJwyu23HnEWc2TIanF2XsEjT/C8OL8gW3dCp9JhvxMC/ZgEYELivIftu+iUxQC9VaNHw+cIX+xVq8Q3FfDh0U3tTP4tcFxoTJNiwr1ub4aEaVZynk5boZqz8VSAG0fEHrLT4H9KhyWZBZgYYWswrGBrYmdji2HQYl8pyWMu4Il/2zRxYv8T2fjppG58RqVaBTgtkY33TiO6qUyBPArifYX/mpIcbJNYTEkcpooxaULSe+vqZb3z6o/19msvae36NXxiVyfP3KUn3/sRvfejJNy/+AV98FO/qqc/+And/fDj2n/0pBb3HVA0/bU7yvBTgTVn+n21ka81w2ZnZqC1aI6IXlCZdij6RhQHU7BRkIBUzslkN+JzBe18xJ8mOS9wERXR2exgoBbFeoHuctbJ8qjM1oV2KwxTDCrhOXjPWlNNLKb4KOeShE5G3BuNK1UUnmPkMcLP1zxTg1uHjWd5rgTNLAY/iXGFEus4chXnnBiG/Cj+QsAuO8rAt+EzxKjAtbHRXjmVDNyl8bNOIn3x3Wv64Xd/oB985wfNfx5W4Tvvx8d+8EPP6xA7vDza0FrDUwHGPFgw3RsfQ2JxgL4x/rEqa0KDUwLH3X4fbFWa4rMK8CDWnBJnTN81+U0G/wF6VeMfsTPMRCV/qqoGTl4mM9OXQ7g+BPkQlGMXbXzOoNflsVoCMzXzZPibOz5NPOvgrVZMAT1nigH5x0QjpCUvpwittfMKMFURFAzfFfwmH+CxanRT8rmCZhtfonfbFTC+AzQkaO0OZsRUYLRUcEEQw3MF50oFu4RFBV5VNzZUwZjn2CUuMEgV8ivQ8RgZjNH9mPkn+ImYkphM1v0ekVxPyaEm+Jld4veYz0NwWCKbEDPWkQSNlnc4H+TgsdVqKwaviDzM31fOKW9HSCvlvIPWQiX8uuAUom/W6vUGSszneckHL+9Dc9TI1pSbENZg0NPCwoJsgRCCnHOyP94WgkkTXoXVGlPQJxPekETIcS/hjAb9to4cWtZdZ040/1PewX2WwC5oeXFWxw/Oa7mXabmf9CTbj48+cFonjizpPQ+e0l0n90HLVPMzUffddVCnThwg8V1SdJX2LQyUuVIBQcdYammppwfvOaWH7zmuj3/oMd1/9ogOLs9oYbajVuZJDDMtz87ozNH9evi+k3rh+cf0wfc+pqcfv0cP8NwiyW0GrSaXxD+zg65OHTtAgnGvPvrCE/rcpz+gX/r0h/ThDzypT3/8OX32E8/rEx9+ks+P6JEHbL6Hm89Psr3+zJMP6sTJQ+p3c81hBF2M0yOL+ZmWVhZbuu/sUeg8oc985Dn98mffr18lef7cJ5/VJz/8uJ5+4kFZR32O5P7QvjntX+ro1JFFPUVS/sFnH4Seu3X21BGhFt2gu7hKx3VMAh98oCLtat/KPt197i4KjeM6uG9RbdaOKL9G8QVgAw0qAZ4FjSHA2qHI2KKbOMQR2A9WWgfIod0Srx0ASh5rHd0/r4V+rkXoz7LQJGD7VvbrAF2tD77wES0fOKbnPvRRuhvv1wOPvkex1dM2YL19a132XeNtnOjqrVvaXLuNHpL6g5ZWVhZk3UoDfcQ4AwCOMcpehqcaANo9oCYzUuc8uCrttgzwBYHHMNdHvoZNS9j6gDln7Vanr5jnCikqa7c4Z9qEBvvNGK+fv6RX2S2wHYNLV27qEl3bC+9e1fUbt0ne9hqH1e12VRDwJiQJNbieYLDOOeVZJheYM2sLL6McZ2T3Ta51Xcicfo2epUopeXU6LZxYkkdZFnBiCNi3k/gbuGb8mTOboWM40+sRtJOppwnSwkGUGPgUOjxG1c4S+m0phy/j5Y0339Z3vv8j/fDHr8t2Pt5++4peeeUt/cXXf6jf/r0v6V/+6y/qT770l/rxK2/o1uqGPAGt2+uz87Kk3mBOA4Jdu91u+NndG+rajRuyrvX5t9/VSy/+WF/9y2/pz//8W/raN3+g7/7gx3r9zXd1DXk127o4cdORg5FWyhs9mo9oI2vjfZstxE0O6z5MwZwF9wJ+JgSyEVjdJXHZZpdgC9ztsfYQOY/tQM6m0wKsWlCs4VusEbxXdF4J+eXoNCYn72t0NZF1RSf2A2oE8xqHGaNXCxl1Wx0F8FSivwos2bxT6C55XzJ/BX4c8ybG2L0Kndn1mvEy7EusbEetaH4hBrWwJePR5g/Q4syuXJRzXqY4h+5tvQKdOeabYGcFc9mcBU7eOebjmNIxK+m41PBXQYt4PnjPOlHmU6O9Z+7IVnW3FTU3M8BmOvL4O7vHFOAqU8qT8lbWvM+NNvBmNNr/TGqFxQw6NrsgIiv4gP2QKMQItCoSvrFu3rylCzQhrl29qbfeuapvffdlfft7P9KLPzqv7/zwVf3xl7+tP/rTb+rffOmb+sMvfUt/8MVv6F/+7lf0zzh+70++ri//5ff1zW+/pMtXVvX2hSu6ThE3orO6TkIwBbutPCPoTJWT2JJrNNv6E/Bg3biUR/AOTSSjdi0i3yzPuZZkiXQdvCYkEzWJhiWtwXvw38WuIl2sqTw6CVHyKXCNeSiws4xghw7sGSsyo/Oaxa4c2PChVMaaTh5ZCB84VIVuNjY27Su6Ckxm2Pasl6eEnSXFLFen2+eJSt45jaB9ik4rcNxJmbzJFLyMSN55TLZDYH5zPNqD11055wTcJDloLkj0iiahHdHNGzNXYYUqcdKaBrucp8xrflm8fAjKoKMAN0MrMqC1INEuwJaYd0QhMcWmspRT6AwpRRw+d4js9mQ7oMW4VOSPKgevBQlhpV2KIY/+t+kmJ3jL4MH8rPFRw4c1D9ZvXdUbP/mh3nj5e3r5O1/Vt/709/Tl3/9n+vMv/kt948/+UC99+6s6//rLGhM7FheWdfbeB/ToMx/QU+//pJ5438f15Ac+oYefoct93+M6dOyMurNL8llXCpkyEu8avO9ubqiG9hQirNSaYvfiVaAn550Sekx5UMZ5QrLf7Fo6j62j91oq0XWNYOuqbvQy4XkrRqZgyXuP7jIVzfug6DPGV+ixLQbLMX+DNXDTAW/VqFBJ8mU+YGwJLPMPkfGE57e3t6BtKtN5ztgUE+mp2AnZ1fbWUJsbO7px7Ra4v0GTZU+2u7SzvQcCXUPD4sJAB9lNP3vmuJ54/AG99+nHdd/dZ7Q4P6BxsKvoauX49RydeOgyPir4inyOISg4j5wq+corKCr4qCl+y75vbzhrDnweC4LlimRz3GB0bWMDrEG34Qs+JMc6mQK+cYw8d4j1Y3DsnPADI03h1wWvEnkmn5BZYnxLGTxP8JnG9GQ4ZZogeTWvMX6c4bK1o4/yXB9RRHawdQiVFSSdXrfRZQ0deWqpjf4Di/baLcWUFMKddTy2X4DtwOQVuqzQb0nCa/oNISqRc9g6wQXV2IHZWh0suR7LCl6L8XU1kShOavDlkaEz31EKu6i1w87ghPkJGbKfHwj4DsNHjVycj5qYjVFET8DkiOJ1wvu9RkaFxhRhI+zPdpimdL4TtJqOTA9Tw00tZkFPOLgJY6fEMQ+dBTslPsARNKjGGQbnVCGIIyQ+H3j2YX3iQ+/R808+qJwJjbiaaTIUdP+5EySpB/TIA3frqScf0nufWPmwkAAAEABJREFUvE/PPXaXzpKEve+JM/r4+9+jv/trn9U/+Htf0H/5D/62/u//1d/j/ef1n/+fflP/4O//mv7Bf/Jr+k9+63P6AOOOHlrQY/eeJOnsKCCwVrurGunduHoDA5F2YWxjc0tbG1u6TQKwS5K0Q0dye3MXZ7FHshZ1z7kjbIsf1Xvo4h5YmdfZ04f0zOP36eMfflZ/+wsf1d/9Wx/Xf/ybv6h/7/Of0ic/9hxAv0dPPQHY4fGDz9yvz37svfrsp96vL/zqx/SFX/6QfulT79Xzz96vh+4+qnPHFnVoZaADy30tL80o+BIp7EnNr3Sp5Kh+8uQBZoHjHGsDYDtXAC4MEeMpq1o+Ba1Dv/20eQWQZ+dmFQmGEeFXdEVuXr+qW2zHj3bWMNh1VfzJSNzMoLEajH+s2U7Q3Wf26T2PndXnP/cx/cIn34+hntABOlFZlHa31nX58mUSrFc1BkyLC3O6664TOkY3P0tRMXhNAe4IJ76HYzSHUaFzA6NAbg0w9y0YfwaWmoDe14lD+3Ty2CHZ1vOhI4f1wkc+oocef0bHTt+lTm9G9qvwWu2erl2+yXFVN69d1XS6R7LV0ky/S5ITkdm8HnrgXr3v2Sd19swxLS8uKMYo++6gWHcKmA2sY4y9RbKX55lmSQpmSQCxI6WYKUA7Q1UQkEQxxRt5jMhxcQcHmIcIfr3GzLWF/GswPMZAjMcpFXKl0CQUNRWu80kTjG+CkyokbbJFbr/KyCpa+/3HQzoPvcGANaNMXoDRyBSmIZNRxCnEkClLbVmAyqn0XfCytSSnmoEee+n2Ohowz+zsbONUcnMoWSYXEtr1HFKJMQ9JLrfpxNtalsxX0NXw653GOM4hQXRtc4Nu4S2tr6/hwLdlidORo4f0ENuHTzz1mO5/4C46z8uKKVeO/czOzmnf/hUtLi+r3elqi+701avXSYDe0YUL78p+3/FPXn9br71xXleuXdc22+YVwXVAQbdMQXbw0GHN0vFtw1vMoLeq8Qulpsi0BL9Dtm8Lc67IOc+c5gcdHcDuDqwsaGV5XssLs7K5PHKRPQu2poy1hKmSFLwHj1EhRGhO6nY7mkHn5phz7GJxaVFLK4s6c+40tnxc78GWn3/2MX0Ee/7Ex96vT37yAxwv6JmnHte995zVsWMHm25oRGbbG9vIab0JeBvYnPG+Y1+TIKHY253I8CBeER0JfaUsNuvbT9QfOXRQhw8d0JJ1vwc9+eCw61JjHKYlXjvbu5qAD+vieHhofhCUNZlGZkeWHFWA1qtWxrwpZUoxVyvLCBu1HP7A4+Ej/iLLM9nOWK+Tq9trqdfOkUlQFqMsQY4pkqANKaBv6V0S12t0je23uGyyDWn/aZF18zcoTjZ2dthWHqkgCBbYUIDmIUnUKonzdfzlNjsYtyhyb97a0PWbm7pydU1vvHlJr791UW9cuMpxXRcu3dLaxlD2+7Bv2Feq8LerdNxurW7r9saeLt9c1yoYurG2oQtXbutHr7+rb7/0hr7+3Vf0+//2q/qeJeM/eE0//NEbeuOtq80a6zw3poMKxMG5ZP7MuaCMpG4C5k1+dajUnelKzmmMnx8RvMyeErbSaiXl0bOr6BQk8DdhzJ5aqS1PwmiydmCqwKf18TUpBbng5fMA5Ap1Opm6nZbyLKpPgl3iOxyhNsuSMvDGrrA87wNydj7I1h1ha0JHonljdliRmDj0WRCY6zoqwz91ej0wMJWX6NblrNPVCBoKfKlqqSJQj0kMLNmTkgoEYElHC55s6iw5JTATuTfem8qaEFOeUQjyYGVIUjykMbHL7lMCC16h6UhzE3ozVc4rddoak0xgWmJ6cUmBscEHxZiUUoKUSmPsdUwiL8815i6ZuyYBEIQUNAM2wY+T4GciEXPND4fkFdHRiIntaxsWpyb43Ml4T1vrN3Th9Vf19S/9G/3p7/9Tffn3/4X+5Lf/qb76pT/QD771F7p26R2Z3I6eOK0HnnqvXvj0r+oTv/Ib+vjnfl1Pkng/+MTzuuexp3Xs9Dl15xZkXxuxeLgNrgoKlClJlcmq0+4wT6Us5Sqgd0rXf4Td7VC0idcQfdg477EvxhgPTk6BQrN2AXvrKKVMNiZ4pyE2UmDDMCnxOWVJhA/FEFXyxiH7PgVsxjMVRe/m7rYyfN8e6+zgN7a3N3Xz9nWt0hC4ubqmnb1tifXmlpa1SDOry07ogf2HNcs5Yn8Vc3Z6bbXbmbrdNj5nrCkYsSM419h3iZ8vwUyChha46s/Mq8QHT7lOjaWUdSioiUPYwYREzXY0K/AeiF2QK/MjWTJ8TcWUQmDq4uuzVlvWnPDo0HC1S3zb3dyT8WU+zPRstlai38jzEdyUxJmSuXeRscWxYlRqG/sd4VN8cMhqCpZ2SUL3wFdUTozx4CRB2xRia4DoBU4bOY/JVyo66qVKdBd8UIkca/gKzjeJfE0RxWVlPN/G/3lsN8dWPfTkrRZ6yeRDEKwqZZlsDlvDsFAhs4hfiDE090botWYyZ9fyTBN8oI8JfgvV2K6tJegrkH+Nne2QPzrBU1k3Y0x2sKgK2ZdeGpkskI1hp4S3PXKlgnvOeU2Yo2KuIX5qAk8jsy1sfsz1KbsgQgYF8dHJEzMq+d/4xRf07/3yC/rCp5/Vb/3GJ/Ubv/pRurn3aabXxilOdPr4fn3wuYdkneQPPXm/PvjMfU3n9nO/8H790sef02c++pz+zq9/UJ/96CN66q5jev49Z7VvuSNH+37z1m29/P0f6NKFd3Tx4jtaM4DevK6LfF7lXguHkxFMnXeasLW2SXdzlfshi7q9tqpbN1bZrqqVxYzO+TwBeKC5+QUtLu8ngZtXv9XH0Vb4ilIeAXuXa9Btqd9v0zXu4pyTMsBbkgCv0jXdIyHfXt/SOutsrm1qD8PxOKnMTVVOdhU1Vid3mhtkmulnEtrNcIaqp6KBJIeQTcm2JVejgFkMMs9bGHIu5xnvc0DotMtWZ54F6OgpB+T9/qxa7RlNpk4WFPcA4Qb8GXj7MwuapQu8x/aO0V4MS5WjGke2qyFOJet0lPKOXJ3US12VKLbGCI6SVD/z2N369Cee1ed/+SP6xc++oA+98KRmSGzeZQv3Jz95S2+89pbsNyaYEzVHW8PPzx/i5QHCBKCtkjjMkuAc2LeC3kt5glirt6D3feDDOnnqHl0juL/4gx9ogwRvZqajc2eP665Th3WMguoBkvgnHrlLVtw8/MA5ffD9T+gLv/IpffaTL+j++0/rMBgakPDl6KssA4ngik6eOKkHHrhHx0jeT508wecjuufuc9q/f4XErKtZZNtrtQhEgfc97d+3LNvWnl+cJUBnGO9EE+RgRlCQ0DuhI3DT6/DsYIYkbx9GGki6S6FIWddvFlwMejmJWE9L8wN03FUXo+6CGQtIM4M+uTvzgMk+ibFtEc+TZOZU8Ca34XAbSEyV+aoJrDnG3AXDnU5bHZxov9dp1hyReE7MMbmAMwqamR3IEqngverKq8KBVzhghwNJyLkkcDvnFLKMYFlygEcCuwWUgrHeRXnBSy2wNdSFi5f1tb/8jn73d/9Y/4oO9Z997Rt67fx53TRcsxOxsbGh6zduyn54bUrAijivLt34Xq+tPonc/uU53XXuqJ595iF9miLtg+zG3H3umGYHHRUE5D226Yd0YMZ7E2Qd1e93sL2+ZpCZJe1Hjx3R/RTWDz54n86eO6XjJ45o3/5l7d+/pGWS4rm5WS3Mz8rkU0N5Cb5MVzVJdlnj1CTs1ctxNrmaQ5/iJEs6utusu0dCuLG2jn4nsq8fTJHlFnZ7G39wgaTwNbrxF965rCFJZESm+5YWdPTwfp1ht+rI0RUdObSseWhtEWzNL0R8gBXuWYrKU6YOiWzeCup1M7WzhN07EtkdCpfNO84fmnvIy35fe4/EbTDo4ndmNICnXr+HPSb5GOTxyh4uMmzc9NsGCznYiSFwL6nd7jSyW1pe0ukTx3X25HGdPnlMx48c1HGKI5NRH/vO86TcdF9V2iGx2sI3FUVJw6iSzZcTMHNsoVkTX5llLeis6J5tN1vrTQGBzLYpIgpw46ArEWw8GGvnEeSYBUzxU1LW8krcJ8dXDF7ec48gFOGn4FzWTj5E2RyIQRGbKgmMkCbnnFLMhAo1JvCMCZ6vvnVBL776VtPptl/l95W//J7+8tsv6gc/flMX2Om4RbI+IXGaWJGL7TMJfEltulrb+OMQkjqdnlrILTA/4G9sxpKJNrJ3jjVTjnzactBrUvGcY8rw2VMwMlVFwCsJansUAB6iC3xpKacJgXiHhMhkMiHoVjCRQoT/IAevViSaP59yr42+DacVnffkQsMjw1mXtX3UGJuessYMfqkNruznYYIqZSkwJjT+KGZBKXmhIs7cNUEx1xa+tUKueaurCZ3SikSmPTAcZWrnCZ9TNQXSnukPG69IjbeJEfbdURcy4sa0SRQnJO02JjBnAS2+qomPE0XnZTqaTqYaw4vZWMJnyeTkpSkNnF3my1OL9YfQFpXhuyaMNx7H2HyM0AGNuyT1GT7JsLRO8j1GprtbG5qSQHR7HWxgRrMLCzJ5TfAt490d3b56UT/5/rf1nb/4Y/3hv/if9fv/9H/Q7/yT/15//ke/rR99/5vauH1TLdY+fOSUHnrifXruhc/o+Y/8sj70mS+QgP+KHn78eZ295xEdPnlGUlK3PVCKbcWQoUUnLynHvzqfkHVLUwql3eGmRqw/Ae87u7vkFlvaovC0zyXXDStTCgiFoCzGxq9NiKdjMDvGLibIzsZMaMjcwq/Yr9KswKhXwD8XsjkysJ7lLfWJi/McZ06d0jyF/9xcHyxWDR0lvmm0s8X4kTrI3A5LAE31BTbsQ5D3Dj3nStBR4ufMpjL8jg9BI4rKCizWHIxUBGvG3zZzGs4y9DSaTNQFnzlYyTgUPAk0nhUsWyxp4Q9KCqDgvby7M2dKUW38tjB0y3O67Z7M8BxjCpLbFJMqZFGClwxfYevn0K9QK+Ej+oO2BA67+LtBZ4bLURVMTaB3ihx3KXQMEw6/kShkg/ETHXZTYcKFauc0xW/UquVqYYsTxSxXhdxNtrZugNeCmDBiJzOh6doOHySeTciqqp08c5qs2ug/h88KmZbgNcgpOvTK5ym2MCEXkMkFQNND424N+RwsHrIoHzJ00JbHXifQNcUGK+x3ij7E8zX+TDxVwmOr1UGflRy0VNAf8iSTawnfLXTmkW2Ab8d955wq5LmDfVkBNwKLYxqY/u6zJ3T81BEdO3Vchw+skLzMagXwnD13Vs8+9ag+Q/L84fdz/sTzeuw992rfyhxbGjOyzoNNYo5ia7vW/MoBzSzul4PZdjvXGKOtWbTdaanT72h2pqc2gul3+iQ0c7zv0B1a1sLSivq9Wc3OL2qJpOrw8aM6ePiwDh0+REJ3VEeOHICmBQSSqUYJBYlwXY0VACvSginfXK+roQJbpiWCHtNVK3EmeB0VAG4C4wnF34IaldkAABAASURBVFFQl/X6ygBRQtFOHgVIWJ5GVChDEnyrbIz+EDNZcoMdMlXBOMb6KJjUGEXadz9t2yhvt9UezALItlLeY+4+93FgmSdQDmVdpo2NVQzLa4BRhljLAne315MHOBvbG6qd4MWpsNJJSd3OrOSCwIlqEi/T+7RwmtAJSjFXu93Rwtw8oI3aJKj++JU39e3v/kjfYVv30qWrunHzJmvvQqqT9745nHPMVfPeqUVwcI5FVSsGr+HeWAaqbr+vc+fO6bOf/ZSee+5JEuhjOnH0gO49e1iP3HtSD91zSo+SPD/+8F16+IHTev6Zh/XRDz6rh++7S6eOHdZ+OpclxL59/gLdtsvaJUnbtqoZvvIsapHO+Mnjh3VgZV5zsx3Ncyxz7QDPLS/YtYEsMcuyrKFxcWFW/UEXExC8F80RATVkK2J8HtpDcLyHL4yoxEgM4HsYfhalwwcW9KH3PaFP0e389Kc+JPuVckcP7VeHinlhfk776KIfJ8k5TrK4b3lJKytLsuse2YzZIrSA1ULWOUlTu9NWmwSgzXujIaWAfioV8OsASVWWjbxjTPLQVWHXU5zXHhWtT1HWjV1YnCVJxRawkSwl1WBaBIBmLEk0hbUsAEwI5IXxQhVd4XSZSlO2oIZ0urbYtdlkS3KdLcktOt5DnOOYsebQLVnYhvcJzriFQzhycEUnjx/UfXefkv2Wh4+98Kw+9wsf0cc/9LweefBeWdJsfK7eWtPq7U1t0KEZkgg5ZAozws8gasfahbboAq/eWtWlK5f18iuv64cvvqIf/uBl/cB+ZzL4e+2NC81vq3jTdH/xqm7TLd2lEJzCVEmSUzNZZYCuhMyqO3Nzze6VCMDobw7GGL/bOKsbBL03SN7sePfdK7pFQWq0mXwndOHGyGkPR2ZzZ3lGwT3A18yAoYEGgx521lYL2x+gu7l+X/v2LenQgSUdP7Kf8zK66ICz1HSO+4zPCaQtfIPHZgxLKQQFDqNrRNI7prNpASX4oJxkoc1Yw0OXgs6wASTV67W0D3wvLfZ1AtmfO3NUd509plPsID368D16+MFzOnl0v44d2qdl8BeYf4y+dglaQw7D3Aj/YjKwoFgRBBqfRkDxaCOC836npcW5WY4ZbAq+lmZ0mu79o+zcvfepR/SRD7xHn/3U8/qVX/qwPs/xy5/9qD6ND3/vUw/o6ffcr8cevEfHDu/DF7cbv2T8eh/RSa0CzJk8nXOqG12gMN4LJ+XFi2sV+vIhyfQ2IuBssSNwY3VT79DV/uHLb+j7L76m737/Fb38kzea/3jnGlvnly5fk8d3eSfV4IF/Cb4EYYJ/wj4mrOtDEMaD365Vy4tlJBeU0KGwg06rRdArm/s5Ok348DxvM9LhM3sKEZtyTpsk7XuWJHK/0+6onXLlrC1GevgMEDGD/+3gByts13QeU6aMIqbC20xYy7NmzKJiDk3MafRafIgxgy5oK6HRlOSkTrcHvWrk4bxXaZ1GbDvPoYf5SnR45doNDUnkxiRjiLAZO0UOZucIWvZDuiHlxI4JhctE3hIeCX3gV+RYs2p8w5Tk32yqSSKnhcb4qT2OMXPVChSJxMIY5Xg+RDVF4Rz+1SFj5xLjmdtxg/fOBxMr601lCYjp2xpHISRWhm8mmFCojMGjJQ9jdD0hGdllp6uG44p4bHIx/1gSZ30I0DjU+u1bunzhvF7/0ff0w29+Rd/8sz/QX5Bo/9nv/XN9g/evfP9revetn2iXndqFpSXd+9Cjevw5mkN0uj/wyV/W+z7xC3rygx/VXY8+oeNn79YCzbQJfmSIP8nBfo1+KnKMAH0Lc3Pqt1sK6METT4EpOxxDYvdUJVnWmOdK0xV+2n5Af5Odres09tZur8kaM0I/iYKow7y9XletTq4+TZZOp6MYMkUXVJNXbNGwKFhzPBmqRAbRR2V5lIkqcXbOyXtPU7FiXstRggJ6iIarPJfnvkNmGX6/hP5dkrCETuw3f7TAocOuPU2bLE9y3qEn5pBXYoEsgqNK2Eul2nnFLAPvfbWZd0KhYbrx4kUMqjlMNvYVhoA+cuxEzOeYO082T026U6AndM71qekNGg1DBbh1zqmkyDA/V+GfmwP5FdDsEXJgzgROQwwNNmvZH4iD99oHJeyxAq/NeIrNAuw7Pk8peIzGIK8Ced5gx3SXnKvC/qfEr+C95CoJOif4OsOi8Uq/BYyWPCV8VYa/bjFbpQi+E0dkzYo1Yoxy8BPh0aeoKfqusO3mzBojdFYUNWvXTX4K2RL/jFirxI7aZvuVYy0pJw4UxG5L+q0onWKwNTgx+ewRc0fgsOKz2fWI+B7Rjw9eptfgS3mXasWQYbS1Ek6rwpNNbREUF1xEuVOUUGpzbU0RYj1OpYeiPF3c3Z11CBxLWVehNaM+288BJzbm+bn5WQBRkYgkxQBQFCTnOaSAAAKKEYAdA1QpUfEbsxNtESSHBJc9tjG26F6t2nc2SfrGwwpB1QooViTQFQY9NoEgOOtuGNCsKxUQtHWZLLhNMQByH+WAz3N9QsWfeL4CeB4wZZk0nm7LhOV8UICmmiR2SgJ76eIt2f/4t0PA2COAD9k/nPqcDcVcVWxLHFM0XrK+bRWNhlsKGEZtSQ6CNgdkv37Icb+dZ8pJyDZJeFZXb2qP7SSjLZJgj1F+7TIA02oU6kPUCEPZGw9J5sdcKzUm6AabA0P3qa1Lt7f1e3/yTf3D//UP9A//0e/qH3F+8aXXde3GbRx6qTtidnLOyYCDbdiJNaISoMuyJM+9LHkcSK8J7o8/+pA+/ML79Pf+7q/r7/7dv0kn8qQOUdTcdfa0zp45qve972l9/BMf0oc++Lwef/h+HWPbfGV5Rq1WxEBHOKO2JvC+entd23Rort+8rRd/THD93kv65re/r/Pn39bN6zfARK08q9XKAwlIV8ePHdfs7IxSbNEVv6GbPDca7en4iYNaXp7V0vIA2ktZcOyAu5WVFR3jmROnTuj48SOyHwTZR8fy4MEl7T84o4XFjuZI1u86c5jE8ZzOnjrGmkFXr1zTN772Pb388ltsV9/WOt0NJpZhqdvJoQX62dko0McWmPPgJCGnKUFwGyxWBK0ZErMSA9sFn7ULGtPRLbhv9wJ6M5kG73GqI7A6RcZSu53Lc62FoYqX904ZeJyZm0P2A7XBRYcx7TyTx8gdY7KYKWWZFAJ2WaHTSuZknN13UvBeIQbFGAU5isw5RyDYR2F6loL4ySce1/vR1wc43vfME3rv00/quace17nTJ8SDev2td/W1r31XX/nzb+mb33pJ59++pDEYz6GlhQ9w+ABLam/TbbSvEVy9tq4bJMnWSR4SYMfTgkR7qturGyS6W829LZLObY4dum4lshLcuJ/KBPKEaUjMW+GcSxIoAcopCfwOsh7y3BhbdjjVLHoJm7FkYZeO9CZObJ2u2QY62MUPDJH5Gh3dCTYxJQhsEZxuru/oyrVVvfvOFb377lVo2safVPIuKIH3hKwQHXZeyJyg+bhBv0dR0Zd9/eMYCW8XHUzA7ya4uHn9tq5evdF0/DcoJjY2NrXO2XQfnW+StBbYmKVIXqFwO3n8gM5hI+955G69//2P60PsADz+0Dm95+F7tTDTV5aicvTb7bbpMO+S9O1okzmvXL6ky5cuyX4Lj/Gbw/vS3EAH9y2iqyM6e+KwnnniYT356H361Mef1y/9wgv69c9/Qn+DRPkLv/xR/c1f+ajsZ0B+7XMfZafxE/rVX/iQ3veeB/Xcex7SvWdO6gz2sUDnad9KX4cOzBGIc/U7ba1QyA7ywDpzOkyRsUhBazhMKMr8Y97ozctJqgCYM7yFjE+OzyXnKIdsUaecMsXUQry1KnwK4sHeMqWYNEOhcmD/fgrVWbU7mfozHWU5ski5cL8UPX3VBNgE3wEd9TodtdhCF7N1uh0VBOIM/YmFbNWEDB0rdrIOfHQVAvYBBnJsJQe3pmuzNQf9eTsxV0tZzBRjQv65dvC/NdjLs4A/6Ss47Ad775GU1WDWSYq5kw+ueQ7WJWQSYlRgjhBzTcu6SUIt+JvvFr4bFrCfkWqYarU6qqG38jwKRgrwbh1Io2tmZqBuvy0PvxskaVlsK2TIgjUKEoMR8WkPzEtRdlhxs8fuZ408xsQES+oKbGaMnypVEcQLnk8cuVzwKiFkTPLQwo7He0NNSeL3sI/11XXdwPfu8H6C/Xp4qck+S5pOJW3MXYrFEceEItUMdUxTyhIGB+1j4rHRwdSyWFcSO4fMO0FeHro5EZ+m8D9Uhq5GI5J6L7U7LZk+QkgUE2Ni2ogxe7Lv2W9urbFrfF3nX31J3/nal/S1P/sD/dG/+kf6t//yH+kbX/4Dvf36i9jHqjoUq6fO3qsn3/tRfZhk+3Nf+E098dz79eCjz+ixp9+nux54lGbcIdbJFdFpRN7AQxV0zeJfZwYD5tnSDj5kA3lfuXYF37yrmzeuaoN8pkRPE1dpOB2y+7WL/KbKU0T2gXMm8zEFeInBqcYnTZCtAMXaxjrFy15z7BKnDfcJTFcIw/sAbgtkgU6cpytcMG+BBmslcJRhKyXjShK82iWwVGkXuYcQVYKBGno863kKhCmytPVcLY0ZI+h1MJiyBH672txcx1RK9Snq5mfmoDmC80zWmDI5x4QimK/EjibQaTgUfJidBeZo5Qk8l6Zy6JwoD57OtFNFTHOSKvTfJKVQX2AnI+KefTb6paAKDEEaTbmRDDtWbCB6FcYH+IR9m0UBDIQYeMSB1SRvcmi3NTdLQ7U/wMS45yPyLkT+q1jdoSFPmeAAkgtWQ5boYkJOV7Oo8145OO+02hIyMd1H5Ba5mSR4qpWw/eQCMsll8wTnNMQH2Nf4WimpJnGO6DvHVyTmmvDZGpZT1iixxZzcJnivkqR/hP0Nwf6YMXlKCtjwCFuyhpaQ26jJYxnLGETMeqXkWTDLWtpiG3nKhD46FQSZEqcVQtCUyeyXufc6A7VafckFzS8uNV1q+wGDd948T7frllZX10iqDHAj7bJ9lILT5vqGttlSSq2g9fVV2VcJ7Afa7Ne6ra3dVFmNVBV7SmxBWMc5+koiffWgyb4TPKISHwGMiurfgLtLsh1SSwq5KqqqPCYEmCu4pBg5+6Aa51ej3LzV04hAPNrdQml7MuPY2dzQHtssk8muShSVtXtq92dUo3zPvIk5ut2Blg8eVBfFZ62BxNwFIJoiPPve0qSoNaR7WCnKhbZMJtvbW3T0Vqlkh6qh1yGjErmV5VjWoZ4AzIjz97Gj6cSrrnKZrcTUVgpBHsNyMSjvtuj8YyTdtiK0jauoa2tDff3br+if/vYX9d/9L/9M//if/V7zg2XnL1yGr4myFBVTkDCAGmBVGL9c80klHrGdZ81XZJbm+zq8Mqt9bJOfPHJIH/7A8/pP/sN/X/+3/+q/0H/0H/yGPv2xF7RIsiB2BEw+ZowTcJCytsilmt/jvLq+iZMscQZT3Vrd08Wrq3rxldcrx/fxAAAQAElEQVToXr6mt85flSVh9n1QQUcER2aIuyRO7166qLcvvqvX3npb9vt333jzoi5euqkfvvSqXv7xG/rBiy+ToK1qOq60emuDLtdbuk5H4dLV20wVGqfRzpKMh5VFunMnD5I430UH+n6995nH9MSjj+jus2e1OD+HwfaVGDtCwPY/GV66ek2WgLVJKuZm+jq4sqwjBw9ocWGgAwdWtMt25trqjQaftwlCztXMMdBgpqvTJChHSbwOHz5A8t3j2pwcGHHoK2+3SM4G6uLYWu2O8rxD4pArp/sQuW/dxp3tHQqpXVU4qSEd2BIc1ASziMH20fXi8oIOHtyvpYV5LS3eOY6fOK5Tp0/rFOcTx47JkpN+ry/PM43zrWqBILWyAE0dEpSuqrLUHvZ7A17fwB5foaP8gx++rD//+nf1e//mS/pf/td/pX/+O1/UH37xK/re91/W7TUKwZiaNffT1e5AS/JBGUcH7Bk/vcEMvORKyauN48lxhs5H9OGbYFqwpvmGAnqaYAtIeNs41hLb8s4rxigrigb9XiPTGeTf6rQUoT2mjLkz5VlUC5mVYGaEs9ohAdhCbtaN32XHYzyaao9i9fbahq5du03yfE2vv/E2xdolvfPONb3bfA/5RtMh3yQBNx1evXaN7eFVdLqpbZL9bfzGGp2q2wTUdxj/4o9e14svvaFvfPNFffvbP2K+ixRft7SF462RcxtercjI8kQy1Jf9hy1LdJdX9i1rQPJbYmPrBOvV2xu6Raf/pnXyL9/Qm29c0osv/kTfp4v/9W+9qJfA9o9efk3f+Mb39MMf/kQXKGKmJEdzs33dd++55rvjv/jJD9JV/qh+6bOcf/lj+txnPqRf+PgH9cL73qNn6S4/fP8pnaLDfuzQslYoNBcX+prpZnTnM/V7mbrsvtRmswTPhCzH4z1Fmg/CD1XI1BKrCl3l+JdlOun74eHue8/qwfvO6qH7zlB0PaD3PfuInn36YT10/1kd2r+glcVZdpN66rbxq+gRR4IupZKY4Aiahj+RSMbk1EaXizMd3XXyAJ3wM8z1MMdDevrxB3QXO6Er4HoRvXdaGQnMHnOUzFBrDE0ZRSbmhk8cg6lJE+w8kcnWaHfyBiciOchi0gRf5rNMAZ1MG3xJWYgas0PpvOP+RD56WVKR8Ik1zZdpOcJv7cjGE6/l80wF/nt3bw8/NhaGJEc0L0kys3Yuw2/AedbEG9O9BdoQgkLw0D1VzpgIv+1uh7EFMqnBbybztsF7/PFI3mghCfMx8D6ojR+PKQkjVc0CLjgFjgmxNnqvisA9Nd641soishiRqEygIqpifGmJGLEEocmFyLNJznm8vSeGTElsdhhXqUCeY+xnk3g7xhZ5DJkIuiXHeKOh4qkRSfeIQtbGIlpE4NVKbejsIqdaMUcOTshneucA6w7+LbEsoTORsCDkZl7x9BT6a4RrsScgf/P5CX4dcijAoOfsXJSPUUMwuot9r62vQwnrEqOnxNIaLBXI48blK3r5u9/Ud77yJX31j35Hf/w7/1hf/O3/t/78i7+tl7//DY3x1S387MLSPu07clwrBw7Je5Kk0iHbSlmMcsTqa7Zju7mtmU4HO+lqeXlRZ/CpRw4e1kMPPEDsuE/LS/Oaw8fNEP9NnyafDWzavh4ypiPpje7kRTqhhExmaAC1SeSWlla0wA7AgDjaH/TRR1BEPibjkmabD0k+hyY4jMF0CN5dLcsZRiStBUlaAs8ZWAycK/Boz8GInGO9Ai1xzXPPSUpZwD/m6KYQJIlpZblRAuMsrjExeoxeCsaaD+VpdXtdOeaqnVNCF1nK0G9b8l4hT8rxGTaZ5RuJz60skYdEpksKKQC1irg2UEZeaHO2Oj2ZDHzgHrHMiKjqCuyWMiS2mMM5p8izjY/A73SwkTE5kyB6zE4HIAXbY+x1iGsaKfigEl4LbBn0ykF/5FrN6hH6zEYFiF3tmrEVinDcr0wAXiooMIfgy34uI6NLXnLf+Gu3WzL6IjzVrJ2lJIvpjkZmi3kr8ktIFaYlH6CBN1PkV8FXMdlThyZYDZ4ttjGRspQruCCvoBgS65aaYl81chd8Tsk1PXRZDCwrLxdz+ZwKuw34cpyeEeeCQyltOe8UmMQO7xOpgJN1jy1Z2NzabJLoW4B3Qndxfn5WpSs0wlh9CJpCoPOeimoTETjFPEeYOyRtM+pThS7OzWmeJG8ZcHYRQgZAfPBqt7rcn1ULY7PgPjc3z+eBTFC7JMIUKiqmXt/53st69fW3deGdixqx/joJ+00Sohs3N0jiJ9rYGGp7d8x2IeKFdsU2NPQVWwMp65Gw7WiCE4qpK+9bmgL2EgBUOBAYF5zfUTgCL+DFrpcIsmRcXQnnOcZB/HR+DMAxVxtl2LP2Qx+z8wsaDGaVcW1mdlEV8ySUI+fEW3n4tW2zIRVgxbMpS8owWDvWSAx++PJ5ffFPv61//jt/qv/uH/4z/a///Pf19W99XxfevdwEfqZRBMARx23gHuFMR3QRhnsj5DHWhK27Cfzsm+3p+YdO6Zfe/6B+45NP6fOfeV5/8wuf0v/lP/+P9Z/+/b+jv/lrn9WJY/tVAqbhcBfZloqAImUtSA0mPAXonsLzLYqmb37ruyRmX9V//z/8C/2//qd/pf/H//N/0//8T/61/uhPvq4vfeWb+hrJw2uvn4fO681/AmPbv6tsD5uDmJmdxbmtqNPqaFpUuk3H7hbd7Y2tYeNwxiTBk8lE127eQL5T8FIA4lz9wSxd6FkdPLCiFTrTg36bRHhTV+j0/ehHL+v69WskT1u6dv2W7Ldg3Ly5RmJOh+bqdbqMG1xb0xo0bNDVvEYXckqh5kg6djbX1O0Ynw5dgQ1keQgnvW95RQusk+eZ+v2+CgzbhyAfoxwYbZGc90msZkmE+7MDpW4LGUWFENXu9OVSUg+5t0hEezjsLMaGZwtIA5LLGRzefnC/b9+sjiL7JbqHeZapzb1lunuzFAb2bA3uBjN9BdaUkyBDMct/Ko8lnTlzhp2EM7qX5OzokSNN0Dhx4gQJ4IIK5HsLe7h2/WYjl+2dsVJqkYD3NDMzw5h5DeZmFbgmF9U4CZxZyZHAIr4CZxIFACRkZYlHXWPfyI7419BSAuQS7Bp+XS3lMYnHZS/vHHQHWeIlXt57GV/LyHURm56F15Si2vgFo2cennv4IKbBPhyHVDG/5FXjqGoca1lVjS8J0NfudZSjhxz7apHohOCFuAgwhcZgfwz2C5xsBR0lzyokefQSCS6yl0/4higfM0VkkAjU9gNsbWiYnZvVHAGzN+gpZ62M5yqYti3kHQqX9bV1OmA7PJfDY97IYoMAvklCvrNXaGNzpNG4BuO17DlPo6DbzXR4/6KOH16hoFvUmZOHm69XnTx6QAszPQq9OS2CmQ42nSepxbmia+IIwOPhttrwOOVzRVK7w25QFqMcgSCZwNB1RdJV8DlHHnskmWPGGl5GyEIKYGZOm9jb3vYmzYiJMpIftsPUZZ0Dy/M6eewgHffDevCeE3rq0Xv10fc/rRdItN//7MP6wHsf1/ueeYSE+RQ7VWf0vqcf0QvvfVQffO5xffrj79VnPvKUPv2xp+io8/4TH9CvfvZjuu+uYzp2aL/mGxl6Oe+Vg/EkrwLCxgQih85MFUMS0Al+tVSQfMDvlvijiSoS3Sl6rNB7zIJqdkgreOWNKorT0vCBbj3zWFBkEfQRFWNS4mgwafrLMzqfHRKRPZlNG5bEM+1eS4mYVxuqyC4j9r+L7KbQYj982GonaJnI4l1B8K4ohhx474MRiNMGOxg1NNguZafTJmb2wHNLAbxkrFsWY9jxiinDvqbMs6sSfYoAErxXoOngiLUJbLazVuMjfOXQTYR+pxL+t+zrFvBovJrcXGwzZ4vG0ERibIksvXhbAwTn5F1QhZ0W0KXA+0pyDpmqApNTOTHaRVkStks3tIb3GsOpwfcOzSb7bT0lsh1xb0JMKcuamF6orgPyG8uxZk5zqGa+ylUqoS2BuRAT/I20TWe4hKYCORXMU5Fwt5LxE2T+vUJ/BfpO6CQh+wwfOSZmRWThvdOI9xmYbJOQlSX0GrkUblu7m7r87tu6celtXXzzx3rpu1/TN770h/r+176s177/Xe3QQZbhBL0W5CB5FrX/wLJm8NOdXq7A9RydVNA1Jc7Y2IrCqdPvKk+5BvjpGfxiBS475Cc2NrUzwZ6kmueDXBR4gCZk2Gl3VfO80Z1nudocVqzU6CFDHl5RNfmCzVdAl/deU2J9QXxL2B7aksC7fe50Mtl6FbjIsREfgsTCFXlFxagaGYzZTRhyBO6nDIxBg/dOAju1C+ihVIK/BPZ4RHbPQUtd1eAP7FO4eJ8UY1QLn1uil9LuO69WZD6uJ/QaOA8Gc5IPMpqjzRmizE97nE2A9pQnef4UYCZjvRbPJK5H9DamMBqRj1XYS4C+CltKLmrELgxwkYMvw2ir01MFpmo+V9BoGMkYn7DBYPwHZyKQZ96ywVOtHYrBClmOWKMEGyYv+/mbClQXpld8oI85eB2DxT0F59EXcoHekjkqsw/4aQ+6TVyPthafS55PPBe8Rw/oIrQb+TvnlJOTyQcNi5FqMG9+pWQt2FeEzoDsA/N0wHGHhD1Br8UQuShfISCrbpsKDcLBi0bDguWcmi2bjeva2d3QFSrJIdtCq+u3MaAN1fUEx9nR8tKsKBZwDKlJVFhHKUiBRbr9gWYImnhCkrZCJcAV3QElz/w1DmcCDUEGPuSrKQIYAvwpINqly3zr1k2SqC1tb63JWYCVlPJAUDqo48cO6MjJo+IRzc0t6uDRo5qZW1A2mFd7Zl6x1VdRR5lgWARhF9oB3LWPOsizeWtA8lYSX6aaUHk46K1wMtPpiAA9lCW+FcGqZgHbQnEO0SIr66QnlJCFqBCTZjHI5aUlDQBLFnPleS7jZw8nURSONabwXipvtSgSepqfm6XbO6KLgozh6ebqrr7z0lv6wy99Q//TP/kD/bf//T/Tb//en+h7dLzevXQVAFaKMQgMqlLNH/Re1ciyRH6FFumiPfrwOT1y7wn9jU8/p1/7hef1Sx97Wv/Z3/mc/vbnXtBnPva8Hn/iPbrrwUd1L1tnR4+dkcfIsizSYd+UAEfpoxLOoUL507JGd5liyuRj1AadhQsXLundi5cEAer1OjitFR0hGO/bv6wZKvYugWV5eUknjh/TPAlnSsmGykBrCUuOs1mYp9jo9dVi3hlwsW/fPrVJGOYIvnMzfeQyp7mZgQ4f2secbR05uKxBt63Me7DVlQXZoq518cpNbWztac+SBpfp+s1VvUTH/PU33tFtOtwLC3M6dvywBv0eQSqTCWzEWDOuAl1eu72ql197U+/SCX/xR2/pO99+WTdurGtze0KxuCX7usGVq7fohF7RW29dlv0vgFfoAt+8tQ4Od9XCGNvwF5xTr9NVlmWaW1iUnFcBPnq9AVgNzdoZAWPQ7WoBHhdmbyTwoQAAEABJREFUB8owvpX9+zDsgbrdvrbpxm7STb14+ZouXrwGL2u6ev023dPz0HRLY+judHvq8Hze6ynvMreP2ONQ77x7Sa+9eUE/+N4revmVV/Xij1/h+LHeOH9eq+hsQgCb4GyGdAp2cXZrdGLs+iodW/uPYm7eQI7ra1pj7HV2HS5evMmcV3UeXTc/BEmiaMFiMioo1KYqikIpeOUYd4+g2MaZdEkyZtFZv9dVnsUGG4NuV13k0gLvLjhwWhDUh1qnMLtNV3edHSz7YbsaXebYSpu5PDou6TilmMk5qUJPZnsOnFfItMYvYQiylwUMj6wTR1mWmmCjBUfJOAUP7mp5F+SxT5aQx9/UILEE2zUXmFJ37LnSmASC5eBtIhwafmCiHZKZMbKbEhSc86rxCUyhLEU55vTI3xI5+66t4+FOG4wiE/MJniKEHFBd9Ly00G1+W9EHSEqfo+t8zz0ndeTIig6C65x585RkNLawuzH6kS/UIZhvb22BwaFsLSGXlFqybVbzPwX+M2URmWJZPuAbRxJ+qebIoW1IN8/k08XOKmhLWdIIHgs6txmy7ZFAZFlb4lkfHSKtMY9aQj5wqhgcttfRfrralvTff/aE7jt3lK72KX3g2cf04eef0PPPWLfvpB576LTuPnVY504f0t2nD+rgyqwQpC5fuCizVYfQCjpDY5JJDx9TdDXivXWAKwK90EUbjKj20JOgxcioaFhMeEraozFihYzxvkvCxnDiw0S2m1E7qDVMOKcCvVqSt4feanRWNMUf8pFjCa/puOSc1GoTD+gQ7LBrVDGZD0EluIkhKfhMbYLoDIV09I4kua8xNNo4GaIAjZNX4JltihPH3DPIsgm0JP81tmHX1im8St6zoJpGi9EI3zF65FwognXz4yaHijc1mB1SOBneS2JQTXJlTSnzu6arXqeNTmrWFfaVEUt2UfcUO8tZolQgW+GvJvA4ndSakLjVlY3PGOfU0M7KNoHRYDjb2tqg8TVVljIVJKHr+APvghwyLXm2YI4YvBL4cMg2B28V+CmgrRB64f4O3X6bfUz32b5SN2b9yuzESwF5evzyHonQGJ72SDAL/JDZT4oRmgN8jFU7R54xRi8dFcjIkmqY0oj4m2M/IU8kNJOmIIzQZvSa/MckbSOS/gnP7CK7MjhV0Fr7inmmEvPCjcS6JXgz/M8SX9pgrYY/h347yJW3FDqFAs8Ku51Caxt/Zklkid4qMGJJaHJeFbxF5s2wp5rCRbxCyFVOwOvOCD8yZR5WhX/P/DWJX0DnqdNSTKnBWQ//3e11ZPT1OgPVFMneZEpOYnKUsEPWrMCoyarD2AF4LOAjgLsx4+z6FHytr66y5qhJpUoKmMT9PLEOPKQQNd4by2QUUlBCfx1iiIvcx9asCzwF26FyxLIcHdg8EM76FVgfj7aVkGkbe4hcK6EzgYdWiMqzhIqcMu618f858dszf95ChxOpNzOnxDqtvM3YXN4F2CrV7rYUkIecyKtq9FQQRzJtD3cUfEA+lSQvh6wn6OwOBp1iCqzHLeRUwbfthJitJJsLX+iCw76nKpFZTdEmMJGQhZzgxIHvUmNy2ZH5c+JggX+YIM+CHMcxLod2WBPLKthDpTQ1nr3k4dWaFOJzC5+ZpYhNQTfx3jGWpSXmCDxZI88KPXh0H0OterwrH7mRp6RWSOq1W/Leq2LhHMENAMNgMKvBzKwOHT6imf6AJHZBMWUQPEIpezJHZUxZgDCg1CA2p6pyzsvHgOOr5VwEnAGsFwTCKY5goiFJ+hDju3XjltY2NrVBF/zW7Zsk7VtNV9YcaCIBD8wRYybPfBRxKuhcZDDtfcQnMye0YrckRasEpDHHnqy7NGYrZ4QTKEyQZoh0cWocRUX1MTVBowzHHBXJrUMGdpY8QvYopUZmTo6AEzA6S6YyBJshk3Yn0yxyMcfpnLQHHzu7I3jYQha7JEs7nHc0BiA+OGV5S/sOHlGNs3nznet0or+j3/0339A/+Zf/Vv/oX/1b/W+//W+bbq/9buIr127Ih6CEPhLreRRVm7HZgVwLAkEiYKE67aPTee/xfbr7+LI++MQ5/eJHn9Tj95/W4w+c1jOP3q+zZ89o//HT6i0f0fLR0+rOLUFDVLvVxXCScsDfpzrt9gaaozDodPuK6M3WLVnHK8mCTrfd1okTRwigJ3TPPad0313HdfLokhbmOsqTI4DkBKIeiekWW/KXdPHdK7IkfJvErALoJU5pjCPeRr9bm+uKMRJ4J6qnpbzzMl1acjbD1vghkurjJMWnTh/TfhKQgwdXMP6oAmd6e/W2riGfre2RhiScrXZHBw8d0Jkzp5sfsnz2mcfYyn5U9997l/YfWIKnWbU7nUaWWyQr2wTUKV2kmAWlmEhiOur1uzKncJ2djl0SSPvVglt0BEcYof0Xx+a59vZ2CVgjMDuEjkKrJOb29aYbdMTtu7iaOq3RJbcEQBg7IsFOemq3WzK+5uf62r9vgfdd7VteJhkakjSv6fxbV3Th4nVdv7GpKVgMwWuLpHM0nLBOLQtW75y/rPNvXtSF81e0TmK/QRd6tLuHIymb5LXX72kwO6e5+UXk2JF8kg+5AvwZVhM4ynEEGWfzUCX6cJJ8THIhYpM1NjzRHvoZYRMlGANq4F6aYjs2viTJdS7wUFCBrY2QzZDkxWxsgiPfIZnbJanZ3d7THocF9zFdhRHFcYEzJILwt1TB2C0SpC30sIvdb5OEWHL/7qVr4OUqcrhFEN3QDroaUVzbbs6IwG2BcQxtBZgscF72PT/7zTpryGqTOXa2d5DVWGOSBPtKwMhowyZHdB8nvC9Z156tCJYiC3HONbSUyKKqK9nhvFDdtPl+YUQPAQ+Qp0Cns4VsB5qf6Wqm11a7FRS4nwfucX+mm2vQ8jp3/IDuO3dczz35gF54/2N64X2P6xMffl7PPvGI7jlzQqePHtHxw/t119nj2M5h7VuY1fLcgOTGqaYz2eq0FNGRBY5Waim4AOYsSQhcz1RLzRHQWYbudsBoJYc+jH4p4CMddHV6PXWx44Jkr6oKlQTFLEYVYLtq9EjQNX8ITiecS2QSvGcmyZKsjDnGBLuK7uwEmW/TiRdjko3BD+7R7Cix24xiwGQ0He3KkRwWYAJilLlarVZLNQF8hA6m4MD7oIhfGRN87LmiHKusRrLvOZptmU6FHhIyLcFLliXFlMGxh36pqp0CscnJNzab55m8Ez7Mq8K31BRkAZ22uB7wme1OTzaXzRtclIf2VieXoCMgi9mZgUK0uUtFfGmWRSVkbzgx/IhXiewc5zwltaGlAns2j6CxjXwr+Juy5d8mobBnK7BkOM2RSwv9eAiskVuJn6qRdZeYMTc7oxaxwOwgY94YM6WY5D225ViMZwhFilyLPkMhU2VgrIU8PLcreO2SEHasGIVX8zMF63YGs+pBk/Fs92vkxXBZouhD0BCbHBP/AutZw8y7qMwnuapWQh6J61t0FGFRltyG6Gn87GiEDQaer9GNDH3GDzSMSXxLsGO2Lj6P9nawvyEjahVc38Ye9/BRU/hOxMtawYahy0p75lPg1cmB7wk0FrL5RySCzgd5eJ1CyC7xdMpcJclScEGWENXQuwud5gtMphU4rPCbBZjJScSzVsTPVNhoR+PRVBEZpzzJ/PAE3zBhbRNNCI51pwreKbGmHWYvNRyYDo3XwaCr5JwydGF0JZ+T70wE2arxIUaLSEwtj3DIp0I2I2wgZUklMQZIyuYJ/Gt5juNsdJpOyrrWCLuIWcAukoyf4IJYTgpBPkYJuqzDXyOL6KOiT7KvJzR2Vpc0Zvpy3vN8EOxILDgBawXyqpi/RCYpRHlBBfY2He+pxBeUJPztbo9lvIyeXXyxY4zJt53nDT5hh1iSkatNiLN7rCNVqpu5CsME4yNrexck6LWj5JpD3sF5ns2x76qJUYlrWcoaOebYRopBGZh2zBh8pX7X/J6TmH9KvmS5VIG/Dsw7RV9j9O243Wm3lGM7HjnElDM6YPu1QkRWfJqgXx88NBdiapkMbD4IkXjefFnJ/CbPigJ0SkE0xh9NkZew5RJdDuFtjF5q/FyBnEpk75xTAcZLsObhOaIzQKMMWdlhvMeQyTknD++Yo/aIcQ6yvP2WAg+TM/N9tXotpTyyVTTSzdu3tAPgNzb2tLm5pa3Nzeb70ht0vqYAOmsN5FJH09JrE+PdJpGqIQKuqCJKmYJGVAgjnPoIZgIETMiMK9C9xbbTJs8UPCsllFwCsDHniaYkvuYwjBGH0Lx3EJ4klFIjhJC6ylp9xdhRlg3U6S6rrHNV5pXEi056VY1VAKgKBzlBoBVgDMxjSqsRpq8iQKs1Kas7guNclcCDexOCUkYy0iXYzczOAuKuluiCRjmE56j2xxjGsOHPQc8IAOzRFUK20BQw5LYGPOdCrhurO/rTr/1A/81/90/1X/83/yMd6d/RV7/2PdkPfW2hgHXbTsQQgvfoKDSHajWvmuvG/xSgFazRgv+7Dy3oVz7wsD7/kcf1X/8XX9B/9luf1ed/+RM6fupunTh7nw6fe0Czh05q5sARdejeL64cUG92QfJRIXo6+vPILOd94lIGpnBaOIVtupZ7JEcVznANvVtXxoLeNjrfIJG8fukKjmUoVbUq5NnyUQfo0j76wH165NGHdPjoQXYmZtFDKdSrJbrXB+lInzlzUodIjs+cOa7BoK2URWQ31h7V9yrd0i0wc4PO6bXr1ylGdukQn9fVS5dJXm+rauQddODg/uarC/3ZGWTbkVfdYGWHjtb5Cxfo0L6lyzxjjvitN8+r+c8vSNbeefea1la3GB906MA+nYWGu+gaHjy0IvvOcoqJYmhbq2ur2gPnNt/Nmzcp+HY0QZ/dTp8t9J6O04U/dvgwXchMjm5FxVFzHKIIOEjyP4MTXpif08r+/Tp4+BiOo6W93V0C025jM7foCL35ziU60at6/fW3mw7xOkVGCX/ORdaYU6szAIeOo2yc/gRHUeIIp8UQfLc0P9PW8SPLJGnHtX//ou6666SW5ma1ND+DPmt06SluBkqtDnNhHzixjKNNIB4Mes1OwNEjRyiQjusQvMyzeyDW3yN5GuOEpyTMLgRoh55eh+J5HpkvqTcYqNvvyGE7cg71Fxy1CuykMlvHrnzw6nRa2n9wSSdOn9CRI4e1tLSobretVkryPOcldDbhKLRD0BzjFyYcOyTYQwpgez8F4wUFlJnhZOI0IXGxYFFhwzzOuqUmkwnygQbWnpJkFxwswO0aRz5VYr0IPa1WRpDIFXzgnnjf4vmKZwmOYFjY+5jEf0oCubl2iyJvpF4n0+mTR/Tofef08D1HdebYsk5SuJ49fkhnTh3UWTqzjzxwVo/ff0rve/oBPWu/v/+Je/XsUw/rmScf1oeef1xnj+2XJcz9bq48D+BoVzU2VSJjjz2b7cRQKWsnVcFBF3SSiMaYq8YOs5Qpx/f0em1qOuilODCf5WNSC9C2qNwAABAASURBVHk6sF9jYLZLVBAEfAgUhz35kORSjs3U2qGjWiC73e0xtjZRyjMRI2RrpJjBZ59EZaoaP1M7T9JTKcSWOu0+8orKKLxFghqzHEwfgH7oIMmRC/zNaXrsSnUlD62VdyonJSoIYKAjj48ZE8TbrUTB3VYNTkzWBT4j4L9cLfkQFVNXpts8z9TOkmpw5AiSwXk+t6GvUqJLlOCJRdGdh5ei+X52nhjvKslJ3keedUrec0Tsp9Y2SZ2QkXPSBJxY53N17baiD0rOC4YVo5f3TlnMGroDcjQ/PgETAfyIF40neeKVYa7dzhVSUFCtMZitbXKS8jH4sQQl8Hz0Ht3ZiAo/4eThR9FpMI9fREYiBlZ0dts0NKKLDS1Bwn5TsyMVs0SiMZA1uBzyDa1MQ/A+xv+3O10lnquhbZ1YvAuPGbIbYb+38c+bmxsyWwjcj2ClBHPeeERnXZphMSTiXSV5++tVEJMRRGMPtRNFaaEphheyjPjm1Mp7Ch55YicVguaWVEo582TMG+F3SNEaYq42+LV5K6QTfKYYInON5PmzdmtN25u7snhuetnFr2Ypsisyo5TaEnK02BZ4ZgLGdijSDZP2a/4sRsgHaJtqSNLj0FUCkxP8fpdEK4KnCsI8vjigl11kUgNq8ydMrC2KbivuLBGusC2joYMNDYk9lkAbD/bMGBkG5CbmiOgsxqSS/KaLzHcZu4N/GpsvBsNygb/cx1/myL8D71meFLMoj2y3aApMsPVtCs4JejPZdfo9lc6p9sgF+u7wXCiyjsne9JiYI8tzVZWTyWFku93IY8pckXslODYfMmZO7yPjKmU0vExntbwKDLyoKg3hZUzsMFoKni2Yo6DI8PCW0LNjHsOWyS3HZ+fgOmJPRvwIPqc8W+FF9vAtgXXsK3IVRCbGFGCh3+tBfi0uyXN/SA5TMWfNWjW0ZSnIg/mMgirlURPw69CTAy9IAJ0nOR9o4HaVuGa73Jbf2P2QJaUsNpgs0Wszjo69D0H2Mh+RI++I3EbYqUNXwcEZ8cFDs4e/nPhnY6fw7ZxThg+uud/p5GrnmabIaUSRidPAn0y0RxML+Mi+HlQzAeLXZDRRzfMitsTIc+QBCVmXtceGamxnzGoV+vQKrC+OxLo+5fLwluUdRXt/6colgt2OLrPdfZVjc2NbuyQ8xvAUokoyeOaUYDBlmfIsV+AoAIk5cOeSQmqpYtC08BqR3RuBUwTuudfCUYfgNYFYD6HYvDokxv3+vNACh2POtnIqknavr7xLkoHmPEaa8r4UO4zJlLIeJLSlOuFwphqRAJdFDbMlvrJEnkHgXQUAKCuuq1ZCCRmgMFAWjLfgPcIh2BZ3BRhKutghMj1eNCWvLI8kUC0EO9Vwa1cTAL7N2RK/CVVMQJk1HUr5BD1ReRaUd6AptvX2lTV984dv6Pf/5Bv6x//8j/Xf/sN/rv/xH/9r/elffFsXr1xr6OwA5gj4KhyneHnv0XHdHAX0TAHnzxIGz/1jJCsffvZh/Z///U/qv/z7v6K/91u/ro/84uf0kU9+UqG/X9nCEc0uHlC7O6cxwXRM1dxBfr1Bv6GvYo4xQLJEr0ApY+YvCGKIl2JoS/bDbrs4A3M0Dhlsb6+plSfANQJ0O6oBeKd3x5ikoBrj7fa6JMkDtXFuuwTxyxfe1vWLlzUhmVxanNfd507q3NmTOnvuhBZne1qcJ7DArwteLQxufm5G1pE+euygjpCQzy/MkPDPaJbr99x7n06fOat9K4dVFU4bdObsKxgX3r0kuSiXomBDEaz4mJCp18bWRNdubOjHr7ytzZ2CYmZbLeSxvHJQKwcP68CR45pdXNIaDv6Nty6RiF/WK6+9iU6uNkmu0EFZFaCllE9JNfLxTrpNgXHNvhLy9iW68FdJlAuSbsOa5zzV5StX9fY7F/TmW2/odvODj7f19vk3KQpWhSrlQws6BuoOFhSzjnxsEWQXxBvNzs438i0x3s3125ri0Eqctzn+FbbhH3v8Pv3SL35Ef/8/+lv6m1/4jP7D3/pbeu9zT+nMmaN05M9p0MsV8JTdXlvLiwuaQ0cLdECX4bPdaisim6p0qikgd6n6R2DAZLm5tUPiMYT+icY4vRL9WmdkyH37XJQVtFTQNpIVPTvodEjAqkh4K5gKIajdyTXLWgsLC+r1e+AA/HN9e2dP169d0yWKnGuXr2l7bRO/sicLirs47V2ClGG8BgslTqBkbZSqGs9mh7dkqRY6LVTR0XQqlbAV+z72TL/VdIwP7FvS/n3zOgF29q0s6sC+ZR3mfO7kQT1w9wmdOn5Qp+ke33/2qE4dXeHzfh06sKD5QaaThxd1z5nDuvfuo3rmifv0/qce0mc/+pz+g7/9Of36L39cn/vk8/rwBx7Xs08/pCcef1DvffYxxj2oxx68W08+9gDjuff4w3risXv1+CP36mm60Q89dK+OHT6IPjrYSq3gI13vSgXyNFtp4Sdr7/ErSRV8m/3tEIzs60a7bFEibllRvs21FJOCc0KUqth6zzKn5eUZdUiw7PASCZuwiwrdTeVDkE/i/ZAYMKHbOASjQwqhnhJBJGEjwQfGT9TC7sZgbZet8ym7AG0CRbffw5ZqCbscWrJY894JPgpNwAaa0M7WhuTv+KghSb53nqRoVuNRKesCdVo9Oegoi0rGV4FjqRlTslZJ0lmhZ49fxayU8C8Tmh1O9qeWJQH2MyEFz+KuNUIGtks04RknyeFrshgV+FDiez3z2tz2A2BWCFtX1Giacm9MImQYNgxlmRfQlxRhxsFLoRASNjlW3g6cS657+RC0h57sN7IU+MWI3+tTSGZZrpS1FGKmVqeD7WYk7BXXcvGQ2gT35ByBOoenINObg4GIHA3beZYpMneWeD5EreNHkKwq/sQ8yjHO4WAcCWobX+qgdGtjDT2OtIcNjYhJnuSEIepAh21D79EFLtDJFD+RtTNsptIujZCZmR74iDR/Wur02tob7bHD0pc1y+qqVMluyG7zG6imFGpSl/iTSDZCcrJEs3JRkYTduvgRevN2ByzVsv/jYUSCMUE3U+L5GF2O8U9rmxsUNxOV6DnjOds53CU5mVI4DMGQxVbTS4ptaJQ82Mm7mUpfNe8TGN+Gl3UaOdv4IrODcQXSajsq5ea7gkem0BWiKnxOO88a+yrxQaurq8gvyH5IbJvmXEYBF4kJm+x4O/KPCbgbgW+fgkpJNVgrKGh4qyGdddtpdM5jXzVzjDQhJykwwoKEq8Xacg65FJxC8/M5eZ7Qc1KGMjrdjrhBs3GorZ1NfP+72sC3Qr4myCr4iHy75ASZFmdm5ZDRBJ+3B64jPDG1Ajw1cg9O23SLvZw8GHcxqPGP+MQszxVTUsiSTIg1dlnzcEQOWZbbEwopNH7SMGExOiNBnqKjmZmOWhQPZvsmy4A+Q9aGX8nWqJhnz/QFXreRWY2N1bVT7ZAH2DK9+hCUFOWQi7DFBC2m15Kxlnx7BearNAGPNfJrpVxZypSgacwc4r4lxRVr5HmmDD4qcFigmymJ/4REf0yeUuIP11Y3lGFPwXueR84xw78MmqOD/xJjWjQhsiwoz5NqX6oNr52O8VQpC0k5a3fwbxVrj8F6SAmyC/RYYrc1sswkeRmfGbTYEbxXC1mW8Ge/EWYKfTX2iXD51yxVGuFT7BnLFbfIiUtot+LBNzIcaw9/aDovkdMuhdSInYqsFRUyr8g6fozh7ACAxngQlinfIRwoUZ5FdQGUk+S9Q6FRFYooWbSCiqZiAtAewp1LDTM+BHmAZEDNML66Fi8nD4BS1lFGJehiLodQUp6r05/l2oxc6sg5klqSge5gXj71NC0D1WOhCdXiLo5kNNrRHlvzezsj7QLqHatKAe4YxnbZptymILCxO4DWHP+Eysa2AJIPGOlEMYhXpd6gpVbu1evkgkWJoD6iKp5Oyv8PT+8Zbdt11Xn+V9p7n71Puunl9/SecrKyrCxZsiTLCraCsxG2MVQDXVUwoLurR1V3f+juD/2px2ia0YALY0OZIjgARbKLwhiwHMHGNsbZlmUrvXjfTSft0L95XNR72jrn7LDWDP/5n3PNdd69ENwccqkVkdfOWUI08u/aTk5S0R8SWFN9//mX9Pl/+Jr+6M8+qfe874P6wz/9uP7201/UF7/8dX3zW99Dzim26hSwRQjLidUCTgsUx0DOAWiMYwBd4INLLrlEjz32iH7xF39Ob3vD6/Rz/+LN+nf/00/r6affpBvveJUuvup6rR89prxH8FYjhWygEHtaUFDHkC3tmLhmNm7qTjOKmTnE5AHanMThkX2KXaaTXc0hnylEg4ra2d5UC8BqFh4NcsxgOu+i+lVfFkwNBD0YjJRi+pFfIfCKwn047Oviiy/QPXfcpDc8+Rq9/uF79ND9t+rqK07o8MFVOVeDh1ovv/yyzp07o+CjVldWKMoHJO9OUwLcAnU2r/Fvo1ME2bef/YE+9bkv6u++8GW6u9+R/dzi5184yY7Jrl566bQmk0Yu9JC/lX0NwEh6mWTpwEyQe2t7rh/88CV95Svf0Jc47Os1H/vLZ/Slrz+rr33jOb34wqa2Nne1uzNhnEQQeU15bo8u6g5d5F2KyD1LEAQ+nLGU6zzb4faTUOy30Z2n0N/ZnsoWK1skiD0WXva1hjNnzurkiy/rzOnTdMBPI+sLyDqR/YIWO1dD3P+Mo7IcynCWp0xGNg3XavyTZYWFnBx/X3j+ZX32c1/SRz78Z/qt939Qv/7e39MHP/Ln+uhffFKf+NvP6nvf/yGyS7vEwBbyGcbPMrftKtlYM3BcE/A2Z0u81m0HeUqG5wWKNU0nMU8LkTv84kNUw/0LMLALF0wgkTl+sc82jvhj+JcPyNxoj3k3KZzPnT6//CVOJ18+o7OnN7V5FvtilxkktwB7DUcHNyxncwziOgWKhuidgvPqLB7sgEBbcBZiYpE1oHA+oiuvOK5XXH2x7rjtOnB1ux541a3LQveW66/SpRcepIA+oMsv3K8HX3WTHr3/Dt1/5w164uG79ObHH9QDd9+oNz7+gF77wJ16/OF79eYnHtBbnnpEjz9yrx577V2671U36tX33aSbr79MRw+sLPG6sVppdVSpX2YaDSoV0Wvf2lgp9/BgDmZbTfe2zGqy5L2YTLRntodQzY5t69CnU6+stCy+vNccezrnlsVuI8nh84KF7xz+LPJMjnuqqpKRvRd/vZNSYCet5mYn6AGs7GnGAifz4UdymJ1IND5msvgJPmMXqebeWiEwhh2M67G1c26Jk4aFY7TzEOCy+GAnpGNBI+zuucdz14LCqRXTk6QScgYflg2MjnsCtsiRd0Zhbok8hSTnnGowAmw0AcMxz9XJySMP6ilmGbmjL4ZGzsmykLGxFiSkOUVAZEybw26Yg8OYIvoltRRQ9hWNmoLZkq88d7StWowR4LLA3CkVcrzH5AopKLH4CJCZ845k2mhBvnBI05DM53TfsiyqQV9pincXAAAQAElEQVTDuHNO0Qe1FhPERtd67sd2zs45WYy0xofYY8Y4gTEjR4OODXL64DFbQ15qZMnZxq4xQmvG42iIrRpZc+zhvVekIEh5lFW2NQumwNwd120c4+cZ8eiRKQteFYWv2W1pR3KSVCvDLsKILfYYj4dLG+X4yPKp4Ww4LOH6iWYU1XPy9ya7jGfPnFPD+8bmwz4DFlFZlmTFwQKftWAj8TljnMTRoJewx4T80IIvGuvqfCIXUpBzbcFYHn/GrNR0VmtGnjDucjQhFsS68WHNqzWfdsijexSazuUKqacp+RrtFZPT3vYWxf+EYyqzQ4vdrIA3zurgipZYsmK0wSY58vXynBiaCVih31QlRaNzXtaJdj6oxn8z5DUdzCZjdmkLCrWMgruPzl5eDdw6g89iVihQZPoQ1THGAofFBLi8k11fcE+Kibkc49YqKLRtrsi9UqcWv+6ii9kpMbd1W33gWRp1BXLa8zOKximfPWOO2WEdDIZgDRlsLvTprNwnFo1bTZ4W/WuwZnWMvTfcLRZT7DuHj2vkAGcSuwid5tgkgBGgYuLIM2byaIgMNn9FEW35qCZ3tXVH/plip7nkhO3RGczlqZDda3GRERMtPm+Y3xHjic/2ar6wWsBqu5TypW1QQpHrc+41OTA7ZmgUiLkJ9VeNbHbNGb+wWLUu+ZzXBXHeIucydmRyZIjj1CGzxQjrNgUU4oxm+N9x1YewzDEdsjGJspBUoFsAp845LeAH55xKzkXmzxPXqVGzXg7v5kopI0YK5dFeM83JhVmWE0lOLc+14KUmlkJw6lW5zL0Rf5X40F7zPC6xGTjn8FULhzT4JItB3selL7zzKhlzwg5LXU/lidWOWJgTJzV61Mzpc9rYvbxPp8Wrj4CBxNdojnILiHOuFuP0KJAbbnbyqgm0OQkjEfD9wUARxXqAcMhqv+gP6NANlfE5A8gpy1SQOGxV3HWRVYA0pavdKMmnQlk5IIl0BGun2giu8ThyQcd8C2BQANER3SEYd+1ghdpgkLZbqO3mkOEU8DWQ/1xzAt05qWlnajFG8EHee1nRs0MRdfrsOe6ZaEhgjkcDdLD7Ou61udGx6TAmRgMgDtQ4jNrZgC5IIZcvR3ru5W19/BNf0O99+D/r/b/zJ3rfb/+x/vRjz+grX/0mq889mUE7ALp8jLlbgNzyOQQvbydlf9xyzhbQ2Klhv9SN116lf/3Tb9X/9m9+Rk+/8WE6Y9fp9Y/dr0uuuEKpGEk+qsV2E9huj22w2bSVgaVhDHCokCUGZtymlZHUNsS6ILgaQ20nLSA8773OUfzNKAQ77tvd21OGT23ln3itqgHB6lRWQ3yXC3OgT6OUZ8vPnZMCBC10clzMUwIXrbCyKjCzBuGvrgxZaZa69JLjuvyiC+jqXasbb7hGr3nwPj1w/3266sor6KbQveXZTQDpQlz6fkF76cyZHToEezrHNufEfBCjLGixHHiYL7+3fvLkKRY0uyxYJgohyRJXAXYN5Kgk+1nHL7AtepZiZ5sC2M5NJwuZLSbbe/IeaXluQkHvYq5dFh4TFmhzsFyzYm0JuH5ZST5Bo47i3XBRY5dOzjl1EESvl2H7KSQrpZAppkxVf6TIeKt0jvfv34dcUUUWsEuhQb/CJ8hAUp5AuhMK+POsfhcshmbEU8kCqT8YK/Zyur8j9ftj7XF+Cz+/dHpbOywYFixcz4Nhh1z2Dz4PHz2i9fV11ST9HklkNB5rSLffe6kqe/grg4gKre/b0MrqSAMWRSvrGyoh+TzvyUHuPrS8ejX4siZeTDezI0pKEESNvEJnz6AJQonBK3ivGTrMsNuU4ttGyCC7IYnduuWDQSWTpSDmA/cDenAre5F1FDZWV7S2uqrRaKQKTsiSlxWva+Mx54Z02da0j+7zgY01rbGLUVWFChJkTcFw8gfPwwnbakja6+h62YkLdO9dt+rBB24HV8d14MC6NjZWVfUyiuIeHa6ekm+0sVJpSMdjxFixkzxHRzwkdAuSMnyYI2sWI3OV+C2XAM6M5DggMU8oNLgV/zowUSuDfM1OCyscQD/GUgt2UnKSm8t5Qfxgxl5JLBG8xZCxENnl+Rb/0ixg/ow5PXa2I4QALxWyMSzOLD6zVCjPK0RxKqpKvX4BPzKFsBkx2TWNnP3twlKnmALcXaE7i1Z4oSX5eCeJ/03Be0COBXp5XqtBhdh+6eo8Gp4b5um4WcuCZ4fY3GHRcJZYLLCnZwzDR+eiChaFNYnDO+aH2xpygUPpAhwkZKjJFTZSQmeoYllMW5LJi77MOHavnFO/Vy75xYSfImtH7Im8swMvTYnHOcXQsN+XN26DJ7yPCsjRci1gycT7ELxcjPI+qJm3y/Em8J7d6+SW8cFZOefxyUJTmiznzp0H8zUjSMLYPibNkXmOrzp0sQIyRK8MXRJHUeZy3uFjqSEmcuLLiv3cCnm1CvjOE/uROGxR2GxV9vviLZ3NGXMuVMIpC/TJs1wl8WfyJhfk4OcFxVzI0MF4BJs0JPCW4sXGEvPm4C0Qf2W/rwwbW3Mp596s6BHPfdXIfJbc1ifGAzwxtFefCxdpRFwNyMeWz6xZkKXEkOgGfnLklZdMrjk2bZw0IC/meVwWJxvEINODwRz7tLJxAIliTOoPBjxaK0eef/7ObYacDrsFH+HDvoL37HhtaYEuTkE78F4DVkfjNZW9SnmvwJ4LRSfl+FByS5tBsVrMO54PLBb2tLl5liuC82e8em2ymDeZU5bhk1bUMxRHffKCFeszbeLfxaKB2/dkP9bPmh87NEo65vbUHAgOr+9K2C3g/4RPUojCyfK8zsHBnIWH/fuPGc/NiB0m5lqQR84V+MuwXlbIz+5LS9EVcLaDUyts3fE+4K8tFo+Wr3boyi/QJ/pM28RTzf2pSBoO+ti5kHMOeWpVYKRPLquwYw//BjlsnzhfqgXTHbGW8E3AKV6dlvEFdzc42nMueM5yTwk+W+aQ6+Tw1eraCrmKeqnttEuuiz6opvgbkJfMlxV4iSEq8rzZxLDXA1sFh+xccPL41Yr1hrmKEplTJG/X8sju5RVjhqy5cuQ2jHTEiUf+EJN67PjYQknIbHgR8dJjDIt3h0wp2AhB4n7vglwM6rjHcLNAjzzPwVCjKXw854jc38sy9GdsfJdnUVnKtEdOEs8FzmEWWSE+gOci1/u8engvpqQ+9imwf8yS7PeEOO8U0KOyeDDwtU5N3SmiY+J+6+QX+LoaVvBvown5J2OeHnLusrvkfMvznXJq3Y54roln771m4N43ANGUSAzWMvh0OgHcNQIn1O3kXSIYSo1I0iMroFbH2ti/oSGd2x5kUPZ66JQUYi7vMzULz/MdRcGCgnMB6Kfa3tpj9TQDRPZ+S7u72zp16pRO083c2jynXbZWdumc7lA879CZrikapiTUmkLaQOWdl8dR81nN2I3AkJYFQDfVvN6leNrVlA7slHF3GG9CQlwGPUbLMNBoOETeNeSY6BzBOcERHYmtqRdKXM8wTMqSiqqvXQq7H546r09/4ev66F99Vr/zoY/p19//4eVP6njm776kb373OZ2nKxcwbsJxAeeYjB1B1XLYa4Nh95PULzl2QE88cg/b1CdUce8N11yuN7z+NXr300/pf/7F/07/x//68/rXP/O0rn3FlRQtE+y1ybGNE1t5D8jklvZvnVcOKCJyTiHpBeBdEHBWqM3wl9lzTmfGwLdDYblLYuzQXSTTBYBs6b4UPC/O7QCIDAA65G6MYDxAABBTxqsXtVqeyVJGbDq1gGUB0XSdU5ZnMjtt0lk2nPgsyAg6zwvNIOeCpFGBCSevPQrBM9j5+edf0He+9R1995vf0bPfe5bu9UsQ7rYmkNZZCv1zZzfRe6bRsI9/Co2qUtbVNjuepzjeY+4JRYwF1oDC0BOgHdjYhnCtKA4hKsYkZ8TG6nM/CeHwwUM6cnif9m2MdPDgmg4dWhfQJiFU8uhsxwJb2bOD4QhCiFodjSluqqUM66tDra30dezoho4eXtcFx/brwL51SC6T6HoxJXrzHllCSkp5qRQyGSlFI1+6Jitr+7TFbooRe+cCScBJSDmlqJox95Qdg/5oBcKYIX+QEZlPaMdtecpVVkP1iK2OZzrv5VEgI/j3WCjsboPhczvgZKJT2PDkqTN6+aVTcuBlQifZfCNIa2KdBEh0xi7PzHYpiI9eEbHHAR0+sA+9DmCndR3l/X4K2bWVAcl4oP3717R/fayVUSWzxcpwsCQku35o/1gH9o2Xzx6lmD2yf1UHKWgPUBCPxgNVVU8xBRJ7LYyFGA0vrabg8Txbj+fZAt7d3NIenZ9A/PQg3gqfD+w5fFNgg0GZq585HV4b68j6qsajvk6cOKwLjx/SseP7NR73tDIssXktTxxMwXMHTmuKsxpisKLYg9cOG2QUQEamATsiFovBOYllIe86dcTolEImZhm4CBBkkG0Vi5gwvpmDaRRQ7qOMWxwa5XDEjPMRcq0pCC0OM2IpoIuco5vRLI8WbJg8I4qVhi7clIVI9J6YauXQM3L/EMxnRS7D84SCco48Vnhl3NfLEzIyI8XSFK5asNiy+BbFXE5i6FgMLf/xT7/HtB22iIrOaYKfa645L6UsLjHZH/SVIXdAJgfniVdhpwkxKAUtiPkanjWdyaEqSGYF80d8sEunvKb97GOSybELvsxnC5JsTQIqsO8CO0wpSOxaDEk7cPhsMWGBOGMmZCCntMRsCZ7n+CukRLJsibueTK8sZlhWiNRxvyMp8QqWz547i/wL7VHoLyh+F3SGQvKyZDdjvjlFT2K+DvkiMeawW8tcc65F4tCjTMyiOmzmsU1VlLKCrmNsu8f5TkWWyWSWvJx3UpSscDabpBQ1JVZtzMAz5uO5cSS4Mpz55IjfqRp0MpykPFOGP1v4OYWo6LxiCst7fMD6ncBerQZb58hV9gql4MTOsUrsaHkjpiTvHHyQqYe8oIXCdiGHXoHno4/CUJpTuBk+Y8zhtRV0dOr1KgXGc3DhiPhYME9D/Jd5kvnTfplIDnZsfCenLPY4cmJ1zvgL7Lytfn+g4J3aZipMuIwRD1aZQDavxc0c/XwK6FErpkw5eDH5A3I3XJvDcXPsJi3UtlPG5xXZLdecZlfNbLi9uaPN82e1Rb4mbLELEUPzSC5Xxzht67TAr6ZjRwxMaDDUbadY5LLfEriHj+1rQ7vUCLtbu+KSdvfmatqWo1FwUQuaAM57DeB4XEFOrcFcxiKVBQlxYON1LsmaMIbDCQuvBbFvY5mMC+LRsDbB5zPy0CZ4PAfX2rg1OXIpZ4etnAPPNVjZk+w98dRig4yYaRgvZUle+tHB/VnI2Nk8peee/a5Onjwtx7k8L6iNZsjeYa+57Bfd1fDMBA5nSOQOKnqFEraeopfh0wevitiuqWFmxEdNRekUlC/HmjJuK+uoOonxAhjIiYRWEX9mjGO4th0ECR2IZc/zXSdNsUNNTPfyDBvOtHu+TQAAEABJREFU1Mt6jBpkOLe4idHRhJVacB/RcYGce/CXfRa+6tCHyeXAUW3GFPP7KMMGTyngw+CCvPPyIXDVLX3dgtUO/83IFc5JnpirmWNpB/AenJQi43AuS2FpL++TFnyOwWupVxaRtWWaxVLe3BOHQik40eLN5IrIXCHDCrho4DHjMxeDEn6yeyKYCd7L8B4QxOqrwPh29Ps91dQA865TImaLsuK1pyk+DyGXDxGbT5Zfi/V5Vsg60jXO6TCKJfyiN1RGoRSKSjQDtA1491h9zTBgUFSKmaZU79sQ7RZJcosVqR0v01XcoahtIe45hprM9jThmRnF3e7upvYooGe75yk6zi0VX+oM+DqAbo7uiLLgpA4wR4JDzssUWpCcjJA6wN6ihK2CdnbPqRo2yquFXn75OzjunC6/8iIdsJ93THHQowvYA0BmcDMgwyqkqJhnGq1uaGXjoEZr67KvEHz72R/9tI4P/P5H9Z7f/EOK6Y/qr5/5++WPM3vh5VMki50l6J13iMQhEQAN/xdB3XGtZf5GS51Joj/25D36tf/zzfpffu5JDXzQ1Zdcpn/7Cz+tX/iX79TDD92lG667SkcPHVCBg21M+5F0A1aPvXKISRyE1mpIIWm2O03xtEkBusXrlEQXAMEUoBUsaBpAtUdhQWzg0B0hlCLXDYwLSG6KD3q9vhYk5hn+WlBADyh+O7AWnFcek5J3ywAtBwO5ENGjlndORvQhBFmSqI2k8ZP9JIiVjXX1+pUsmK1ATFm2xMIELOyhu9ngPMX9KUjIuilTzmXcU0HqGxStDpAfXF/RRScO6opLjurEEYrWrNMBirY1Fm+JOS25DyGNwaDUsWOHdPXVV+qqqy/TxZec0JGjB3T8wmM6dHhDJTb40f2ZxuNKF19wWNdcfYkeee19et1jD+rO22/SIYq+yy69SMNhpRUKneAaOXCWp6gD+1Z1nMXPxRce1qUXn9CJ40d1x+036hVXX6qjh/fTGR5rRGGX50GDKldVFur1MvnQKCWvBdhuCc4CrM0hGEdAdi5o0XrFVKrqjxnjgKwQsKJnNp8I0xIT2zr5wgv4ucM3C465utYt75vjM7OjEVbXSinPNSN+tvH9hITy8smXdPL0yxSnMwkiGlQ9HTp4kG5tAdnN6PRsK0+tgLnKMunG66+iu/tKPfbwvXrjkw/r1a+6TTffeJXuuv0G3XPHLXrN/XfrrW96vd741MN659NP6nUP36NHX3uPXvPAnbrjtht0x63X8+yr9fpH79fjj7xajz/2gB568A49yn333nmzbrvlGt0Mnq++7CJdc+Uluv2V1+neV92i6665VLffci1+PqyLLjy6tO8N116uKy4+trz/+qsv5vqVuuf265ZfI3rnWx7Tk4++ivd3IcO9uoNxX3n95bqBcS659JguuuiIDh9apZs9IG6ivCUC1xEv0hx8hhiUZVEZ/qlJ6j0SzBaLQMNw5HxKQYNBpdXVFWyaKUKkdm7CwgNDLn2QpyQrPiJEajs/E0i+h28risJtFvy7JLrgPQuQoSL39omDCNl38KYc51dWtcEibI6/nKQFBWXM4rK72K8qBVLbaDjQLrx45twZZf81/munJR8G5+TtPYm5ZTEciYXEPGWFzmVPGU6t8XmC1DPOO+bEDLJzC5JYijkYLZEtWybSImYUT5m6TsjcF2pRxCzAXa3Eh87VyjIvz6TGDS3FjGMc49cUoqJPcFoD/hZgKvG8J5G1ks/ko12bMVc0GKqGH1r4edDvywXGDEmew4rQFgEsSRZ5pRbOMj5fsLhsSejb5/dI4Au1FCtlb7i0www5phydohx/G57PyUWW5Gck/rLqI08hx/lEHO9NtmWvFi82TgMeais4KL5riqIWm8l7lfiAVINOC9XTObaYIzsYQiVHUZCQ1/KLOmmL5sAez9tioGXggJ9tnCkcat8NZ3IFiowJXGy6OEk9ZJxxPcANITh0oVGBvj4EoQbeb8FuseyW7e4hc57UcZ+Nbf8mqUPG4XioolcoYd+8KFSRBxrmd0xgnFzD61a8Fzw7AZMzsOJNNi9lKSixYJizwFpgp47najBYwylWFIQY8KGTEKbGvnOeDbR9C2woDHP+/KZMV+fcUtaAbNWwkgMfwUduadARu7tgJmIYhy2nkrzyXl+hzFUgsx0L5p2wKDTZMvC6y4LLod+c3J5Sjl4jxZRpCzv8qICdapvFnmF5e3dLKcuImwE8tysHZ9f4NIaglGMzOXlFmY8XLI5bdM2jhBmIuVovvnAa25tTnRY046bE7Q6L+h26xufObcngIP74gJ+3zsML4IlxJ8T7DBlW6fTGPKNe2ZYVfHks1CcGOzDFek0WFzNqnoYCdAH/z5jDvoa6hf0Ghn9iaFkgggNhuz242yNzcJ5YmuHboH379nPsYwd/Rg0yo1FC/nadAhN4dPHeKWGfHLksgLeQe0EDoSO2OhZPDQXeglrIGlp5nqtAXsNuTRztknNn2GRGjDX41TlhlxmLjz3quVa7+GWO/71HKmS0xXE1wh+Msb6xTz3iZGH1IDE9wXZW8DIE8UKuYuw8SzLKm8JzkedLuIlQlIibfr9SDQ+0yxNuOVbEMVnKud5Rp2BTHGA5bbK9zZgzsOZ4plENth0DN+hVY1uPDUxGb3Yjjkxu06/FDlN0mDB/yqJS8GrAm+EoEpMLnu+wt8ln2Ac2uIEzwWFfpwJsjcgFOa8+BpXIbPqZnh2yV+hjfgwYbtirQJrJtxBuZZMNWxPnRdZjznb577QCExgPN+jseC8M4bfOnKEbsaeYCsknTWxF1Ep1lzSddZqj7IzJFhh5k+L65KnTev6HL8q+c2rJxsBoCX+LgrojALZ2z+rs2bPLFQXuVDPfXTp1BgBrxsggDU9gOtcx11RzCpIFRV+HsRquex8pVD2yOUXu6TiXAFeekob9HosAT0GVNB4MKJZW2CoJuuzSS3T40BEc0wHcVi5GLSwxpaAeRook2Zmi6lDo5dM7+uznv6YP/aeP65fe80H9f+/9kD70Bx/Tl776TT33wssy8jRDee+FbwzTS9IXJOU5gUh0GYKObQwVccrxI/t1zWUX6E4Kgbc/+Vr9Ih3oO264Ri+d7+nMdqYHH3tYjz3xkC698nI1i07Uleq6oLwYKKRSKZaa7s2Qt9ac1wkdySlF6smXXlKW54rojVDiIf7rdB7bmk3Ob25CHg1kmmTBnVKmnPu9t7FzmS2XhTfBlfJMzjs5gtaZXq1kwFyu8NFpd5uAg1CYQDOKtwkFo61CwYeck1p0D/jM5pgt9rTN3L2Yy4BpBQiRgQwL9FtQNE5UUNwcp8i9ATvcest1uuuOm3Tnna/UKym67rvnVt1x24266fqrdc3lF+nWG6+hwLpOFx8/oktOHNFBiu8RBL2xNlBZeJVV0mSypU26HTsQl5FscLUiWFsd9mQ/b3d9bagR2JgjewOxfOub39N3vv2svvGNb8u6xjskoH3rY11MMf/gA3frDU89otc/eq9uu+kq3XPHDXrlzVfrsstOLLH10os/1KnTZ/Td7/5AO9ilpLCyLu0lFN6XXnRChw9u6OC+DQq8MdjCzvUEvM6X5OyxVWaBPd1V8F41nZuu3VOvFynMe9pAp37ldYhO+v5100/q6h3tGxXqh4UOreS6+Niarr/iiK658phuvvEy3XDlCd1z27W69fpLdNN1F+mB+27V44/cpzc99cDye8RPPHqfrr/mhF5z3y16isL06Tc9pre94RE99KpbdcdN1+gCFi6iA7V19oye+/73lj9Bxf7x0Pe/+z12jF4gTnfQ85x4ozWS6Iljh3XxBQd1KV3imyjKb7rhyqVfVkelSuIw4ewFxURNtwg4ca7HYme/br7pFbrllVdTdN+lxx++T29+8qEfFeH33q7bb75KV19xjEXUmm6/4WK97oFrdf+d1+phivorLtyvy44f1qGNoY7sGynHfi0J32wZiGPAp2hk1Un1pJZrPbZNijEDnk6GZw+hBRYmwQXtQdYNXDODmEv0aUks3kfV3G1J2/hml23ROYmlobDr90cy/mok5UXO7tmOFvBdRoFgn/dIUPasSAYZRNzvlzLMB+/UkuwDsnmeDc7LuhvbdOZX2I0IyHKeXYs5RU30gXgUC/Q97U121GfRGEPUiz98niJrTtG7IuuoLpB7QQLJkCNgXE+bMssSMdjJ5rPzyWLcBbRp1Ifbcmzkudd4Tt6paztie6oZ2BOCeefkkc1i3O6tSUA5ephMHQtM06ksB+r1S41Xx+Cx0YDFtyXsLPOKmVNFbFHnqSyjpvMd8F4LoeR8pHBZKMuClnZGDpuvYCs5hSTbGk0pxy5zTUjQU3LElMJzh6JkTvKLKVOBDkOSuhVhC871WMR4F9W2QVak+hDlvdPe7kznieMZxY8tcIyfOmJ9QX7yzHGe5o9nzhg8OWWOvVvxpDLjfnKajbW8NyC6pIR/DQ8+BBV5wp7SMjmygzvDZwXFRUK+yPztcp65ArYO8vx12FnqwJ1hpCir5fvz7Ma4kMnk6sT8KSrB346iXRQMRb8UMFVEx8ROl41LjQRvNsojMnQtufOcttkRnVMw7oDlKTuSPsVl4RHQrWWAGCNcVShmJk2nBTl0RsxMyaM4BX8NFPBNXpRyPONDxJatJntTZfioBQMt/Okowq0oGqwMZfqanQ1fgfsRBT3REX8lxgjOS6wAZxSRTklSkA9O3nkwPaFWmMhhu47YabHLYDBW2esrA2vOScMRn6tCuEgxY1xwXnMswPycgtWHIPtsNm3BsDVx7B+QnyPXiOcXjD2nKLd/TLaA5/fAksmVpQydMi2I9x2aTFPu6eG7GCLyNjq3tSWf5YrUHbvkOOeC5sT9lPg4d+a0Ritj2RzWvKrKUj44bVKE75IDzSYhj+BpVwv8IWzn8cXW+fPYuFKIQf1+BW5alvJO1bAv84EtIHs0YRpqlxq5Ct7v4ccF+O44V4GXOeczmk3jPs8wVw5Oa/Qyu9ti02EDhywNuMnASpYVsu9id+qUD0rNwb3xXMsDc/w+ZQyPobMs6hgNorJfYv+ecuzjuKdCzqrKVcSoLCa1HpnhrxaZDKM72LMGR6deenkZ0xaPWW6OahQZM8uSBqO+MvKhD149dCp438Ihc7AnH9XCtW07B5sZpvJq0bVjbrPDUlYWuUv5WWj1iIGq11NiDhekDKyiKngpyJcDRWSswUWHTgJrgTkDtp/TJNxm0TsHOxYbxtUz5nEuwhET9HJyAVnkFGKOP81/Cy0ovAwTC+rM82DC+Gc4HKvlszUSTC55qUddtskiRhR6g2FfLc/tsNubslzBJ8WUtMDeu+yoz7FXiS+988zWqQfGhjRORuur8nO6wZ2TGpdpDwIyAltQADZM2ADmDgdb0G5h+HnbssJacN/eEmgzOi+28jAF5wTtHOA2gJZZNMeILe87gNC6mlPd8mgwiEMDI/gGcBgoGpyTZ1FVnnB6VFYm5WREaKAAABAASURBVGxb5ymTQ2hBbB1zmxGd9ypwSFGV2tqcaDxcVVltcP+KJiTeDuWf/eFZ/f2Xv6//9J8/o09+9p/0B3/6N/qt3/lj/ep7f1+/95GP6S/++lP64pf/SS/bVgzyGdCck7x3giExZqOaORfId3A80CM3X64n77pGb3nwGj1817V626N36+2P3K3/63//H/Vv/tU79As/87Te/a636vHHH9b1N1ytwYFjHBdqtLGPFeJCO4B+l6ORkLOngmRigVVjox0STmu2Nrs4m77THLBXBJzZssU2DrlaOXnvlXBsp1ZmPwPKHCJZ2tQFNHEKgGq5QnYe0DRs2ziedKqxn4MY9iiKOojPyMGuzI04GbMGQDOKpUG/VEnQlJCMBcyE+zHGsuCokWtCpydmGYFVqiAYyrKvalBpNB5pbX1d49WRTpw4pkMUn6t0iEvAJgKuYswiBY1XBhxDHdy/X0cpvvcfXKcTfYGuvfZK3XTjK/TY6x7UUyxQXnP/HXrogbt0123X6967b6WDea0evPdW3XPnTXy+Ra/k3qvYoTh+/IBupDi/+MSF2lgfazDIka0QZluSno2/sW9N+9dXtL6xgsy5TK8GQrei6UWI5Otf/7b+6atf00svndKpk+e1IHlYkb6HbzZZSJ6xry2dOqnTZ05CnHvKg3QAPS84vE/XX3mhrr/qQl118RFdyXHNFUd1353X6bGH7tAjD96qNzx2r9711kf14297VD/1rjfpZ37yLfrZn3wbeHlKP/Gup/Qv3v0mve2Nr6Fbe7fe9OSDFKP36eHX3KV3/NgTeuj+2/TQq2/Vow/drSde/2q9jlf7RR333H2TXnnDVbqIxciFxw/rqssv1gk6+de+4lJdQnf4yMEN7aOIv/yS47LO+2UsCE4cO6Qr6PhbV/k6Osu33HKdbrn9Zl3EuQsg4uMsavKUE39B9hNiil6hDCIrKPIyYnNtdayjjHH4yGEdv/CEDh0+rENHD2sVu66ujJf2XRkN6JhPwZtU9voCdDp27KCuuAK5Lr9EJy48ro3VvqpqqpoC7WMf/S8yknv+ue/LvtZyjoX7Jl2lCuw1YM2ODv6x+LBCag6BLvicejmUUKsBuwHyysBvB/o5KYtlDxFbQprjYxej5KUYk4L3aiDrHvxRk8Qakpv5mPoCzJdEFVHmA/Hf/eg9BVEDB1pR1qPYnNIhsV2aQEJtiBdrDjTMu0f3ZLa7pxkcKRLJgm5PzJIybFcTdxZDKcuI3VxVOdJwOOS10iod7qpiXuSYEnsWg1me5JxTTgHdwQtz5neyv4HiaK4FRV+GvkyrXfi2xiY5pM8tauGrGYvynLlDQA9uihTGDQk0oXuAE3yIciFTCLlMj4z7BB8Qoprz/ASbGafPmKeTMF2rhiKkoRhrsF10zqZS1y6UUXTkMSk4aQBfueBFz0DbJC4rjGrXQR0zxZTJMX/NeDU2zZE3YMOQnDru2aFYFueNtzrmWFCEZDkJDH605IUJeZKxCOpOnXbpUIccLyfmQ0hLjMHuoKjzZhtFeea0DtIcfkzYI7qgwNGSmONSZ1GM1cjlNKEwsM6e+aC1OcAYgrMwmIGXWgGbBR953yh47IrNvQvYq2GhMdN5duhqkmwDZq0YnvPquJ6wDZle092F5nCK4biG5xv0CoxpBWSLvWvs3pBvOo7gvbzzmpG8E/Z0XO/IozmYNbm5rBK+ndA5nHEtZpFYS+oXBXMs5NF1jh0ccgJFBWSIwcl7p6zog2ts470MdwmdprbIBL9GmMPRUBYLLXKY7AE7LcBycDwfeGY4UIZ97TD+9DzvQgLXHPjUClYfomqLDe7Pskw58phflzpio8B5m8szUY/iquDwyDab7TC2VyJec7inwQ8JPuqz6Nomdy6wW42+TkmRcXvgbd54nTu3oz183FD0p5jBKzNsN1nKIMZ1XugsxZjknJO8+b1VA25KYi9nrOCCQsw1w28myxzsN9RAm5vb3B7kQlQXgmq4ZoIOznsWrxN5F7VNI2zBYAWFsRVjM3YlZxYrkubwhXVHF3wOPN8SZ+Y3LpGHCk3oZBuHWAGXw2lTcusEHukPBuoQfI8CcgFep8izRwwWFKQWx9sUfhl2dyYHNpkTM1bQhdBhP8e4O2oMU9hsj/EWvF9aoZVsvmYxUUF85XmUj25pnxbdAjbqkadNf7WOBdNUIWHTRaMFmJ9ajWdYwXZLjGC7muD0wezXKcaA3EGxqBR8RBY7gqROczBvfs1TLsffBZy0AKA2ruHQOykyV8oijQ7mxR+dvGrmbpmPqxL+me3taof4b3yjze0tOv174CZfxnDHuC33O+brmNVyuPfmu6gpGDH71ugRI3PAOTsUzHJedd3B+dKMfJJ68FkKarGHHTHPqCfQR0EZ9m9ZOBS503DQU5Gi+vgtz4MKnmuxhc1pr/4M26ULHGOgLTCI80F2cXvnPAQ20Wza4KRWxBp6NZrjJE9wNARPC6CMvGocL5QJKJHFpIbzJpRQ1IcACTeqAZxjlWyG6TCoY4wVOo3LQoviNcuTvPOaQyj4WjUBbQJGxnPOIXiOr508YKiGpYZ0hebIdm57ps/9w3f0gQ9/XP/+P/yR/p9f/Y/6jf/wh/qrZ76gr37je/pL+ykKz71AAt/WHDlb5Ow4DOQZBiyypI6ssjIYqgWIMwKnw0AHVyo9TQH9s295ld7y5ldTHBzXbXfeqSfoBt79wD267p77VFL8D9cOqRgewjZi1CAfSqWcwKDjnzwFXi05bDrFxhOS+dkz5xQIVG5eBkAAd1bk7hKgezjbcy1mOTJ12qRDOyChm7wOWwbH+DFiC8ZVy0LC/DMjSAhSnt0zsiUAexBTrygk9LBjwrWa4I5MNqcDtws4PUGwwJd5nmGX2TJhL7g24/kpr3NktSDLs6g+BOSCU17kCj4pQ77d3W2JBVOrZvl8OShlne4aIjCsVKyQV9h2749HSNohvWngFFMmOx/zpB2I5yxbcV/7+rf0VXYMnvn0F/U3f/sZ/fXffFqf/NTf6ctf/rq+9tXv0Hn+rj7/91/i81f1hb//R33irz+3/KU6n/7sP+iTz/y9PvPM5/Wxj31cn/jEJ/XB3/uwnnnmGX3605/S17/2VX3nm1/X8xRu3/jGt/Ttb31b3//uszrLLo19taImuHv9UgcO7Ft+VeFKdj5uv/V63XfvK/X0O57UW972Oj1Bkf/f/+y79S9/9l16/NFX651vf1I/9VNvAxOP6MfoDj/+ugf0ukfu132vuk03Xnvp8msXN113hQ7tG+rCCw5Q4I60n47QIAvKSSYBrHX4wnB3cP+6Dh7ar5Rl2n9wv0o6LR47Z3y2rkkDFscks63Nc6p5b9vXGcFsCbgDq7iQ81MNSytW+xS5qxoOK/yU6RKK7fX9a7LvnW+wtXn0yAEd2LemY7z2IYGVYcmiS5rR6SvAQM6xQ0G0TWFrnipJeFbEeSdFJupkr5H/t/Lea8yYRV5AMAP1eJ2TFBZGXmCwbTu1EFhIQYFn5Tru64ObqP6Bo5p2x7S5EzQYDmXfnzx56qye/f4P6eD+AK6ptUnX13hglyJxh8TQAqjggxp0DowlEVQEkHPB4K09cJTR/WlJxg1zZxTmOR0eT3e7htATMWOFdMc4Lnhiq1naPHFPSFEROdt6T1bQBRcVYlKKGXo6ZQGd0SUjIayurcm4zeLZ2fxyYjjGSqrA0RqLjI44t90gk4WZZIm1KHIxqYqyh44/1MnnX9AWtj5z5pQcMk3oUDaSMuzonVMgToP36lWlxNwxJFF3qu1aFhMLCrU9FXSxrBhcwJN2WHx771T2K9kfJ68CPq8bdGD+hgQskoV3Qfa3yKKswHPOoSt3o8g57N4zDHovw0PKcvC7qkP7DqhbNOoo9JOLmjNn1yEH2/iNFQv4voEvAkJmqSTenVoSUIvs3iUl7GxJskO+EDueny5tsQDTuyxeHWNkFMk5HfIsOfXKHM7pqQdOc2wiJwrYiZwPmDGpYNHmkXGPxGhfq7HuW8sYMU9ScKrJIdCSyqrPM3xG3pZ8ZRit4Pka3mvZschTpilFfMDHLYVEh618yCSbkBzm5GWF0BROXFB8d9gwSIrgaYfuaEGxm6dEzJXIJU2ZZ8SCW8hpnGtc7zopz6Mi+FzUjaY7M5HJ7ZZlIVfj08AYdVPj6nYZNw3j5HmuAg4fsmgNWcCGSZH7fAhw9UIOPXvMH4PXAtvPOfpwsKMT6bBzilFzZG6RtyYuIvYKodUOPsvAYeS8R86YV5pT9Df4F8epYZGXYYN+UajjxBAON5tOaLAkdIj4L1DAVYM+Vzt1jJthxwJ5zbYMqzwmtdisY6wE9qQgiz/Dind+qUcOvzjn4I6kQMIvq55SQscMfSyGyNUerBHO2CHXYNBDn4l2zlvR2OgMHD5hh1fcs0D2OUVXQZFT9gsxrOw56iWlPFLDTLRLvI1GY853sp2gBu6fsXNy3uof3s/BR4qBe+eyX/OdhagQHIumLYrnvSWWFvCMFaqbdCtxpWY0JRfsjKcYtQBTzqMnFwxTZVlqhk9abG+yxFTJKZPdY+OcPnlKHtl3wZE92zJ/rygVHPZh3gkFbMNYNZ3yPCVtEZsT8rZ9DbTFrjWxZeMGBSXsfZLmz5mz57TJIs8hh8cvOZweA9ezDF2QDRuZH30IyvCZzb8gBoOPSilK+KH10trGqvqjUo6/ncnfGi6dGmKmMawQGy3xMp3WNjt+mXOn+OO5x85pWejusvDvGDBmuRbEp31eULy2Jrh3NKrOqOP9Un+cZbw5oVYpsJ3948Ip8eaQp2AHrMgKoZJWN9ZUDUolbLRhcsJXNbFT8kxErzn62FwdEiGiGq416J2YLyCh+XUKP2xtTaQ2CQALdVRzTwT3U5qzdRu0TR4zefeQ1zri844aFnlK8DzF/pbT5txjPjFst/i/Ih6teDe/+zzr6fy5s3TqXtSZUy8K5laWo41DiraVCW0aOT6bUawoJqLUQrIt11uMLZSw4O3QvAYgpoyD2eYEtr0Pzsu+H5cD1qoqNBxBmnnCmUl5ypVlSZFrGQ5YWV9TiEnD8ZpGKxsQ8ApptK8fvrSjZ587q2c+/U/6yJ88o/f/9p/pN/7jn+o97/+w/ujPPi772cSnTm/KAFWiYJFnjB+VGLuDImqA2HAsMKA5cg7oL7/0Yh1YH+uhO6/XXTdeqfvvuUU/Safw3/7iT+nf/Q8/qccfv1/Hrr5eYXBE195xr8YHLqABUaJZ0s7eHHD21ACMmsDsQURN0/K51RZbSXusprY4JiSdXVamHXMLOVqOCSRVQx4Oe5lMa4ClhWAdATqlqM0IBM/70agvk1POU7jXWFkqsNEec+eAraI4ynoFPmqwU6EO8KaUKWYJsM/kPU5LUsSeJd0KA1EAfL0+9odcG/znnEMiaQSB9lfGGqysqBwMlPcr9JRqT0AGxqs9iaDVFOA+/+LLmoLaF05v6bnnT8l+gsVnP/dVfep0KRbcAAANlUlEQVQzX9ZH/+LT+tAffly/9uu/q1/6f9+nf8/rB9gt+P0P/bne95sf1m/8+u/rl3/pN/Srv/Kb+sBv/4E+8gcf01/+1af0txTHX/rS1/SVL/2jnn32+9ojKLfYcnvxhefpDuwKRlwWUMF32r9vrGuvvUyvuPoS3XDtVbrishN64xse1BuefEjvesdb9VPvfqt+4ifeqHe8/Qn9+Fse0zufflzvfMdTesMTD+mpxx+km3yv7qETfv+9t+u2V9K5vfla3X3Prbr1tut0zTVX6ChF7kWHD+j4kYMa9PE3gbTLtuzqykjWMTgPgVkgms/sO3nmI7P1iO7KhGDbw98xBvlWIv41J+jG47EqCuAsZEpcs+c2T5/WDLIu8IV1A4LzS1/Zs8m8DZ4MOz2COc94LgPPKanCNxmfXYgqSFDWsbBj8+x5ec71wH9GXHl8533UcDiSdUdbMGhy95AjpZ5sTDsm23t0fjZV9ipFnk/4+/y5M+qxQk8pLnHlKMqm+CQge5nnEsmsQ74Jha8V/YbjLC80puu1t7uzJLQi74EZw2aF/1rGw5bwRSJWDl94ga69+UZwt67B6oaij6qqgeaQnv1SnZNnzurM2U3Z1wbOscV+6tTLisFrSjLdPLdNUmsUkc0Fqah6xKXXnGSMyeW91y6xN0IWLpOUNpfyLFjQWAKewUsdqG9h1K4Wzy1IjK0s5uSdCmxrz4n/dURBkSXlKWhvexdbuOW8Pey+u7Mt57w9IvuRpWfPndcu8vUHI9mfFm4osbXJszfZIU7nJOgeC8s19B7J/hG4YcPuXQUfkbnlPTabwyONzp0/q4zicm+yqQkFaEOizcpCVjzPSbiWUM1nWcoU8bUTiQ0uyrKgFMKyaF/MJssF1ABszsGxQ2+bJqakEbI5yabkfs+OYaEsRlniCgB3d/sc9t9hNwHb4zPHHGa/PgWAa72cohyDjYZDGwVINDrNDk+KXiIhWwG2oMDaBQ8RX1GP4YcGOzRq4T8eVQ7GnOs4X+PTmgTstSC3bLPgnhMbVkhM4eoYM7WzVh3XkkuqSXI1Ehjn/fMY9lOPJuf3FMBnja3Ob1o+6CQXNWPBP6Ng3YV7PTE4hWfnLAQNow04qJFX2L6BXzy+nhCzDeMX5UCOWEoxmraaYd8W2/jkNWc88aemKLDnE36wTn0LR4bgVRLXNfnQ5p1hB2F7x7PCPlN4ImVJCVlt/pzCIWGLjDGCz9Who3HDbDJXB9cu0Mfk6I/WVQ5XNF7b0CrHiF2PfYcPa7ixInu+SEllliv4oCxLikGc75FDmd21S3u38D7/qQeWUm6YaeXRrqZLK/7MaYKZvAGftdilI6hSnrS1fRqd62UOaNitLnuFCu4pkbsl9ryvFbFfi2/UMhD4Nx9YDDSdl7BzCkE+Bs3x6WS6o3kzA0ORc4XmLHKmhnOKt/XVfTJ/TCcLZEuaUnANh32N2PH0IWpQDeCrXL0q1zo1g8h91gzsfKuMhlcDTs5v7mg2A2vIYZyzDVftsXuwjHu4q8EIPiSlPMPeTubzPXaOGnXqsbgL3iNyg84zbdIQy3xkgVkrR+ddeGpKEWbF14y4ykMSyVJzCuKV1TX49Dz2z9npncp+otcucTgjZmcUavbNgB5cO4OP5NxStwVY7OAaD/dsUWxjPTC+UIP9d+CZATm57PeRzGkBlhMymIzOOW2y2KiqkXzI1bnIeDMZN7foLWxlOs7AZI2+HdbcofPcMW5HsZhnOSLUStFzoB/ndya7qskVOQup4WigANYjPuvDs/bTppwBgqOAmxyLtQI+wNzqGN9LmqNrZDzvnXaJN8OxPVuAk8B5qwuzlMitQ+b2qtn9UuqU5VHB8NFKFfYpcnCMfgvzCbZzIUM/p8wXCoZXbFlj+5bi2XOf5BThqaosGcfJFnKtCwo+aI7+czCXiIkCO4o4jPDkHB4wHNQ8a3bfJs9Pkb+lTozkWxvTdU4deJnio0ZB6iI+nWtBozinDmu5PqPO26YptbI6Vp/xvQ8uzwBF1StkBDdlIvtXx5TwyjFCweQxeOVZoRLD9KtM42FPq8M+x1Dr+0Yar5Yajzi30tdoWGo06Gk8KFURuAUGLHsFk1Ucdn0AeSeSQ18lxitLztN9LiuSqjq9TDL95rMn9fFPfUXv/90/1q+87/f03g98SH/wpx/Xn//lM/r8P/yTvvGd7+sFtu3nltwlZRjLDu/9f3Nu23ZqcXTwTtGcheEH/Uo3XH2ZnnzkAb3rLa/Xvbe9Qv/qp9+un2Br/h3vfqN+/uffrSeeeK3uuOduHbvsag33H9cqHbZiMJaPmSwY1sbr6LZKR6WvmKIMDJ0BAyMjCnzSqahKxTzRkesrT9lSzxzwWXAXEPUEskx8rsarBLP03R+8rO/84KS+x/GFr3xLz3zmS/rCP9Bpff60dgmCgkKpD8C3Sc6bFO0OEonoIznNCPD+oNIQwjlEIei9AdXIpVBphQXFTRuj8kGfVehYY4K+/K9B6GMPknQ6vzvXD148q+deOq/Pf/Hr+qu/oRP8mX/URz/+OX34jz6h9/zG7+tX3vO7+r9/+Tf1q+/9oH7tfR/RL/P51977Yf36b31EH/idP9Ef/vF/0ac/+wUWP8/p7OYZNdh+Y2NdB/Zv6MQFx3TlVZfogYfu0d333KzHXnufXv/6B/Xk4w/pLW94RG97y2P68be/Xk//2Ov0E+94o97+hkf1Y/jn7W9/TE899aDehE/eSNH8Rl5f8+o7dP+rbtZt112uGymCr7n6Qt1IkX3pRYd17Ssu16233qALjx9bFsf7IdxjRw9pHdtEgm/f2ro2NjbUB5eDqpInWPrgT9jTS+AyaEBQDuh0FRSJsAud1qH62K4kYIssV8FrWVXav/8Ai8Vc+/ZtaG19VT6LGtCdz8D7Gp3NMYVMr+zJOjHlIAeLtaxrEryHAL0yMBlc+NH3dfFl9EEphqV8NteA+Dp85DAE39OBg4eX8eecl4MYGwI8pKDx6ooGK2MVvZwibV37WQyUYGWd86aX6Wq/aXFAoNtcBw4c1Ma+fVohGWcxEacjnjmoHKyugYuc+D548KBRB/rt15iCyUsk8DWtro4hwkrj8VgZuvZ6GZ/7OnzkEGOuaYVdp5XxEH1Lxh1gy6Qeshw8dFBjcDgcVOr3B7wfq6PTM6r62K/Q0aNHde311+nmW2/RkeMXKxUDFfigxl9EsBbE+FmK7JI4eu57xD3d3vNsX5+lM7MHWTYUHZunN+mQNcwZlPlOHn+aHRbMU5RJA+LRO8nHCGH3tLayJvsJHMF7peS0wmJyZWVdAftWVSHcoLyI6LWqAYupEKIyYr0/rLSCjqujsUbotM4OQAH598BTzmsJz21wriyD1tZWsVNPwXu4rtT+gweUgteI53E9XUaKZ7rp62BnlXuLlJTFoAVFfwILBw8d1pi5IzKX/b5Wea7Ez71eCSbKpR62EzFA3j7n+8jQs0QIbgp80+/30HOgNfwy7BfKmLtExiHnM3ROzFVWpUYsuirGLJn/CAvKdeZx8HBE7tGQ59mZiGCtwB7jdfSG4802ibxgBX7FGCF4FfizD78ePXKA7dGSxdxQQ/xdlqUKcGV6jImjYX+ELivqxaSCeOr3S3g04IfEfRWYKTWgiCjyUjk5Zw15xtVAKWYajPty0ctbUuT5tdEKY60q596CuOyXPZkdO6IkoavzTk3tJBJfiI55Ip8buKlhnkIl96eUZD5sKFztfYo5OAhLrGZZxn25cl4XTS2HzXqmrws80+PIl1iJyDMGPyKOvXfLZ4bo3cuTelUuk7ff66kqSg2Ys0LnopfDQz31kdN+FOVo2FcQz3KPzetdVMb7khhch0cvvuRSHb/4Eo4LdfiCC3To8HHt339YBw4e1YEjx3Tswkt14qJLmbsvW6Ra7GbYKs+SVoaVBlWm5KN6ZUVeLrFn5FxPI/DQK5L6w54G/ULrcJcVH71+pfF4Bd5qlbCRjTfG3nmeqQc3ZjHKke366BMp2Nf3r6gA/33iYj8cMl6OkzFnUJ6kNbjYeDQC/hE6VVVfqysryNJn/KAseY1WSh04tF/7aDSJAm/Ibm2/KvBfwxHxQ6mKz475OlbEKXPyFNIR3+YpU1EMtLczQb5c3nXgr9TQsIP/HPM21AQZunjw4PFhCE4hNOJFZquWRdBg1FeFTtaAiDERj1MV+Mi7pNYFFcTWxsaqVrnPYrdfjVi4BnlRFrPYGI3GlE4NqaNB53VV/VJ98D/IE3VArhH2yTNesW/mhW3QezDUAfgh5EE4Dx+sqsczxrlmowzuKZBJzNIr0IncUjBGcp4xo6zmStEhd6E1OKPi2RJfBPxfVqUyZPYxKAdzNq5xRhYzFUWhAfJU3DMgzooQlvETo9TDZguKxQBvZFlUwTGCDwJ+ClHMm6sA6xurY42pTfbBYRZPGfiw+BtarA9KDcYVGKtUcm+PMbMY4dCB8pRktjT/rdjceSQeSgVqUTnhj6CiLJC5Up/rZpfEM71eqYTfh4xvWF1B3wF8ASSUXNAAnXroP2LuVa6NV8aqhpWG5OYNdqZ7pisYGnLdUaPsA5fr62P4aqCyyLFHTxvrA/LdQAPsNSSOB/1SY/y6yhg5PFix6Boh0779+8FkgR6FDjL2BlxZ26LSS/8/AAAA//+zXhJYAAAABklEQVQDAA8lfK8VZHewAAAAAElFTkSuQmCC">
            <a:extLst>
              <a:ext uri="{FF2B5EF4-FFF2-40B4-BE49-F238E27FC236}">
                <a16:creationId xmlns:a16="http://schemas.microsoft.com/office/drawing/2014/main" id="{8B637105-E999-4BC0-8931-C3D5A4C3F1C8}"/>
              </a:ext>
            </a:extLst>
          </p:cNvPr>
          <p:cNvSpPr>
            <a:spLocks noChangeAspect="1" noChangeArrowheads="1"/>
          </p:cNvSpPr>
          <p:nvPr/>
        </p:nvSpPr>
        <p:spPr bwMode="auto">
          <a:xfrm>
            <a:off x="3790950" y="1943100"/>
            <a:ext cx="4610100" cy="2971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108970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1C09E62-260B-E043-A7F1-BD847C80949F}"/>
              </a:ext>
            </a:extLst>
          </p:cNvPr>
          <p:cNvSpPr>
            <a:spLocks noGrp="1"/>
          </p:cNvSpPr>
          <p:nvPr>
            <p:ph type="title"/>
          </p:nvPr>
        </p:nvSpPr>
        <p:spPr>
          <a:xfrm>
            <a:off x="609600" y="1248352"/>
            <a:ext cx="4622800" cy="4573328"/>
          </a:xfrm>
        </p:spPr>
        <p:txBody>
          <a:bodyPr lIns="91440" tIns="45720" rIns="91440" bIns="45720" anchor="t">
            <a:normAutofit/>
          </a:bodyPr>
          <a:lstStyle/>
          <a:p>
            <a:br>
              <a:rPr lang="nl-NL" i="1" dirty="0">
                <a:latin typeface="Avenir Next"/>
              </a:rPr>
            </a:br>
            <a:br>
              <a:rPr lang="nl-NL" sz="3200" i="1" dirty="0">
                <a:latin typeface="Avenir Next"/>
              </a:rPr>
            </a:br>
            <a:r>
              <a:rPr lang="nl-NL" sz="3200" i="1" dirty="0">
                <a:latin typeface="Calibri"/>
                <a:ea typeface="Calibri"/>
                <a:cs typeface="Calibri"/>
              </a:rPr>
              <a:t>www.lentiz.nl/groen-van-prinstererlyceum  </a:t>
            </a:r>
          </a:p>
          <a:p>
            <a:br>
              <a:rPr lang="nl-NL" sz="3200" b="1">
                <a:latin typeface="Calibri"/>
              </a:rPr>
            </a:br>
            <a:r>
              <a:rPr lang="nl-NL" sz="3200">
                <a:latin typeface="Calibri"/>
                <a:ea typeface="Calibri"/>
                <a:cs typeface="Calibri"/>
              </a:rPr>
              <a:t>Hebt</a:t>
            </a:r>
            <a:r>
              <a:rPr lang="nl-NL" sz="3200" b="1">
                <a:latin typeface="Calibri"/>
                <a:ea typeface="Calibri"/>
                <a:cs typeface="Calibri"/>
              </a:rPr>
              <a:t> </a:t>
            </a:r>
            <a:r>
              <a:rPr lang="nl-NL" sz="3200" dirty="0">
                <a:latin typeface="Calibri"/>
                <a:ea typeface="Calibri"/>
                <a:cs typeface="Calibri"/>
              </a:rPr>
              <a:t>u nog vragen?</a:t>
            </a:r>
          </a:p>
          <a:p>
            <a:r>
              <a:rPr lang="nl-NL" sz="3200" dirty="0">
                <a:latin typeface="Calibri"/>
                <a:ea typeface="Calibri"/>
                <a:cs typeface="Calibri"/>
                <a:hlinkClick r:id="rId3"/>
              </a:rPr>
              <a:t>mverkade02@lentiz.nl</a:t>
            </a:r>
            <a:br>
              <a:rPr lang="nl-NL" sz="3200" dirty="0">
                <a:latin typeface="Calibri"/>
              </a:rPr>
            </a:br>
            <a:r>
              <a:rPr lang="nl-NL" sz="3200" dirty="0">
                <a:latin typeface="Calibri"/>
                <a:ea typeface="Calibri"/>
                <a:cs typeface="Calibri"/>
                <a:hlinkClick r:id="rId4"/>
              </a:rPr>
              <a:t>dddeugd02@lentiz.nl</a:t>
            </a:r>
            <a:endParaRPr lang="nl-NL" sz="3200" dirty="0">
              <a:latin typeface="Calibri"/>
              <a:ea typeface="Calibri"/>
              <a:cs typeface="Calibri"/>
            </a:endParaRPr>
          </a:p>
          <a:p>
            <a:endParaRPr lang="nl-NL" dirty="0">
              <a:latin typeface="Calibri"/>
              <a:ea typeface="Calibri"/>
              <a:cs typeface="Calibri"/>
            </a:endParaRPr>
          </a:p>
          <a:p>
            <a:endParaRPr lang="nl-NL" dirty="0"/>
          </a:p>
        </p:txBody>
      </p:sp>
      <p:pic>
        <p:nvPicPr>
          <p:cNvPr id="5" name="Picture 4" descr="Persoon die een muis vasthoudt">
            <a:extLst>
              <a:ext uri="{FF2B5EF4-FFF2-40B4-BE49-F238E27FC236}">
                <a16:creationId xmlns:a16="http://schemas.microsoft.com/office/drawing/2014/main" id="{1123B1E6-2A82-C45B-AC68-8A8B6DF04BB3}"/>
              </a:ext>
            </a:extLst>
          </p:cNvPr>
          <p:cNvPicPr>
            <a:picLocks noChangeAspect="1"/>
          </p:cNvPicPr>
          <p:nvPr/>
        </p:nvPicPr>
        <p:blipFill rotWithShape="1">
          <a:blip r:embed="rId5"/>
          <a:srcRect l="16352" r="16352"/>
          <a:stretch/>
        </p:blipFill>
        <p:spPr>
          <a:xfrm>
            <a:off x="5974080" y="10"/>
            <a:ext cx="6217920" cy="6167428"/>
          </a:xfrm>
          <a:prstGeom prst="rect">
            <a:avLst/>
          </a:prstGeom>
          <a:noFill/>
        </p:spPr>
      </p:pic>
    </p:spTree>
    <p:extLst>
      <p:ext uri="{BB962C8B-B14F-4D97-AF65-F5344CB8AC3E}">
        <p14:creationId xmlns:p14="http://schemas.microsoft.com/office/powerpoint/2010/main" val="3741248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D1C09E62-260B-E043-A7F1-BD847C80949F}"/>
              </a:ext>
            </a:extLst>
          </p:cNvPr>
          <p:cNvSpPr>
            <a:spLocks noGrp="1"/>
          </p:cNvSpPr>
          <p:nvPr>
            <p:ph type="subTitle" idx="1"/>
          </p:nvPr>
        </p:nvSpPr>
        <p:spPr>
          <a:xfrm>
            <a:off x="631822" y="1171364"/>
            <a:ext cx="3149517" cy="685440"/>
          </a:xfrm>
        </p:spPr>
        <p:txBody>
          <a:bodyPr lIns="91440" tIns="45720" rIns="91440" bIns="45720" anchor="t"/>
          <a:lstStyle/>
          <a:p>
            <a:r>
              <a:rPr lang="nl-NL" sz="3600" b="1">
                <a:latin typeface="Avenir Next"/>
              </a:rPr>
              <a:t>Programma</a:t>
            </a:r>
          </a:p>
          <a:p>
            <a:r>
              <a:rPr lang="nl-NL" sz="4400">
                <a:latin typeface="Avenir Next"/>
              </a:rPr>
              <a:t>    </a:t>
            </a:r>
          </a:p>
        </p:txBody>
      </p:sp>
      <p:sp>
        <p:nvSpPr>
          <p:cNvPr id="9" name="Tekstvak 8">
            <a:extLst>
              <a:ext uri="{FF2B5EF4-FFF2-40B4-BE49-F238E27FC236}">
                <a16:creationId xmlns:a16="http://schemas.microsoft.com/office/drawing/2014/main" id="{2A36F039-8208-4682-9866-9389CD809FE7}"/>
              </a:ext>
            </a:extLst>
          </p:cNvPr>
          <p:cNvSpPr txBox="1"/>
          <p:nvPr/>
        </p:nvSpPr>
        <p:spPr>
          <a:xfrm>
            <a:off x="4869711" y="1371602"/>
            <a:ext cx="8898107" cy="4462760"/>
          </a:xfrm>
          <a:prstGeom prst="rect">
            <a:avLst/>
          </a:prstGeom>
          <a:noFill/>
        </p:spPr>
        <p:txBody>
          <a:bodyPr wrap="square" lIns="91440" tIns="45720" rIns="91440" bIns="45720" rtlCol="0" anchor="t">
            <a:spAutoFit/>
          </a:bodyPr>
          <a:lstStyle/>
          <a:p>
            <a:r>
              <a:rPr lang="nl-NL" sz="2400" b="1" dirty="0">
                <a:solidFill>
                  <a:schemeClr val="bg1"/>
                </a:solidFill>
              </a:rPr>
              <a:t>Welkom</a:t>
            </a:r>
            <a:br>
              <a:rPr lang="nl-NL" sz="2400" b="1" dirty="0">
                <a:solidFill>
                  <a:schemeClr val="bg1"/>
                </a:solidFill>
              </a:rPr>
            </a:br>
            <a:endParaRPr lang="nl-NL" sz="2400" b="1" dirty="0">
              <a:solidFill>
                <a:schemeClr val="bg1"/>
              </a:solidFill>
            </a:endParaRPr>
          </a:p>
          <a:p>
            <a:pPr marL="914400" lvl="1" indent="-457200">
              <a:buFont typeface="Arial" panose="020B0604020202020204" pitchFamily="34" charset="0"/>
              <a:buChar char="•"/>
            </a:pPr>
            <a:r>
              <a:rPr lang="nl-NL" sz="2400" dirty="0">
                <a:solidFill>
                  <a:schemeClr val="bg1"/>
                </a:solidFill>
              </a:rPr>
              <a:t>Jaarplanning</a:t>
            </a:r>
          </a:p>
          <a:p>
            <a:pPr marL="914400" lvl="1" indent="-457200">
              <a:buFont typeface="Arial" panose="020B0604020202020204" pitchFamily="34" charset="0"/>
              <a:buChar char="•"/>
            </a:pPr>
            <a:r>
              <a:rPr lang="nl-NL" sz="2400" dirty="0">
                <a:solidFill>
                  <a:schemeClr val="bg1"/>
                </a:solidFill>
              </a:rPr>
              <a:t>Belangrijke data rondom het examen</a:t>
            </a:r>
          </a:p>
          <a:p>
            <a:pPr marL="914400" lvl="1" indent="-457200">
              <a:buFont typeface="Arial" panose="020B0604020202020204" pitchFamily="34" charset="0"/>
              <a:buChar char="•"/>
            </a:pPr>
            <a:r>
              <a:rPr lang="nl-NL" sz="2400" dirty="0">
                <a:solidFill>
                  <a:schemeClr val="bg1"/>
                </a:solidFill>
              </a:rPr>
              <a:t>Gedragsregels rondom het examen</a:t>
            </a:r>
          </a:p>
          <a:p>
            <a:pPr marL="914400" lvl="1" indent="-457200">
              <a:buFont typeface="Arial" panose="020B0604020202020204" pitchFamily="34" charset="0"/>
              <a:buChar char="•"/>
            </a:pPr>
            <a:r>
              <a:rPr lang="nl-NL" sz="2400" dirty="0">
                <a:solidFill>
                  <a:schemeClr val="bg1"/>
                </a:solidFill>
              </a:rPr>
              <a:t>Verbouwing</a:t>
            </a:r>
          </a:p>
          <a:p>
            <a:pPr marL="914400" lvl="1" indent="-457200">
              <a:buFont typeface="Arial" panose="020B0604020202020204" pitchFamily="34" charset="0"/>
              <a:buChar char="•"/>
            </a:pPr>
            <a:r>
              <a:rPr lang="nl-NL" sz="2400" dirty="0">
                <a:solidFill>
                  <a:schemeClr val="bg1"/>
                </a:solidFill>
              </a:rPr>
              <a:t>Hulpmiddelen</a:t>
            </a:r>
          </a:p>
          <a:p>
            <a:pPr marL="914400" lvl="1" indent="-457200">
              <a:buFont typeface="Arial" panose="020B0604020202020204" pitchFamily="34" charset="0"/>
              <a:buChar char="•"/>
            </a:pPr>
            <a:r>
              <a:rPr lang="nl-NL" sz="2400" dirty="0">
                <a:solidFill>
                  <a:schemeClr val="bg1"/>
                </a:solidFill>
              </a:rPr>
              <a:t>Slaag-zakregeling vmbo tl</a:t>
            </a:r>
          </a:p>
          <a:p>
            <a:pPr lvl="1"/>
            <a:br>
              <a:rPr lang="nl-NL" sz="2400" dirty="0">
                <a:solidFill>
                  <a:schemeClr val="bg1"/>
                </a:solidFill>
              </a:rPr>
            </a:br>
            <a:endParaRPr lang="nl-NL" sz="2400" dirty="0">
              <a:solidFill>
                <a:schemeClr val="bg1"/>
              </a:solidFill>
            </a:endParaRPr>
          </a:p>
          <a:p>
            <a:pPr marL="571500" indent="-571500">
              <a:buFont typeface="Arial" panose="020B0604020202020204" pitchFamily="34" charset="0"/>
              <a:buChar char="•"/>
            </a:pPr>
            <a:endParaRPr lang="nl-NL" sz="2600" dirty="0">
              <a:solidFill>
                <a:schemeClr val="bg1"/>
              </a:solidFill>
              <a:ea typeface="Calibri"/>
              <a:cs typeface="Calibri"/>
            </a:endParaRPr>
          </a:p>
          <a:p>
            <a:endParaRPr lang="nl-NL" dirty="0"/>
          </a:p>
        </p:txBody>
      </p:sp>
      <p:pic>
        <p:nvPicPr>
          <p:cNvPr id="10" name="Picture 7">
            <a:extLst>
              <a:ext uri="{FF2B5EF4-FFF2-40B4-BE49-F238E27FC236}">
                <a16:creationId xmlns:a16="http://schemas.microsoft.com/office/drawing/2014/main" id="{3E241C50-2F26-4A01-BEE4-0808C7A67E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822" y="2492974"/>
            <a:ext cx="3373166" cy="3193662"/>
          </a:xfrm>
          <a:prstGeom prst="rect">
            <a:avLst/>
          </a:prstGeom>
          <a:noFill/>
          <a:ln>
            <a:noFill/>
          </a:ln>
        </p:spPr>
      </p:pic>
    </p:spTree>
    <p:extLst>
      <p:ext uri="{BB962C8B-B14F-4D97-AF65-F5344CB8AC3E}">
        <p14:creationId xmlns:p14="http://schemas.microsoft.com/office/powerpoint/2010/main" val="259967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F155EF0C-A9BD-DFCD-AFFF-846BB7D0524C}"/>
              </a:ext>
            </a:extLst>
          </p:cNvPr>
          <p:cNvSpPr>
            <a:spLocks noGrp="1"/>
          </p:cNvSpPr>
          <p:nvPr>
            <p:ph type="pic" sz="quarter" idx="10"/>
          </p:nvPr>
        </p:nvSpPr>
        <p:spPr/>
        <p:txBody>
          <a:bodyPr/>
          <a:lstStyle/>
          <a:p>
            <a:endParaRPr lang="nl-NL"/>
          </a:p>
        </p:txBody>
      </p:sp>
      <p:sp>
        <p:nvSpPr>
          <p:cNvPr id="3" name="Titel 2">
            <a:extLst>
              <a:ext uri="{FF2B5EF4-FFF2-40B4-BE49-F238E27FC236}">
                <a16:creationId xmlns:a16="http://schemas.microsoft.com/office/drawing/2014/main" id="{55293C96-0A79-BB1B-32D8-06AE8991A1F1}"/>
              </a:ext>
            </a:extLst>
          </p:cNvPr>
          <p:cNvSpPr>
            <a:spLocks noGrp="1"/>
          </p:cNvSpPr>
          <p:nvPr>
            <p:ph type="ctrTitle"/>
          </p:nvPr>
        </p:nvSpPr>
        <p:spPr/>
        <p:txBody>
          <a:bodyPr/>
          <a:lstStyle/>
          <a:p>
            <a:endParaRPr lang="nl-NL"/>
          </a:p>
        </p:txBody>
      </p:sp>
      <p:sp>
        <p:nvSpPr>
          <p:cNvPr id="4" name="Ondertitel 3">
            <a:extLst>
              <a:ext uri="{FF2B5EF4-FFF2-40B4-BE49-F238E27FC236}">
                <a16:creationId xmlns:a16="http://schemas.microsoft.com/office/drawing/2014/main" id="{DCC70072-D2CE-1451-4776-2518C49BA869}"/>
              </a:ext>
            </a:extLst>
          </p:cNvPr>
          <p:cNvSpPr>
            <a:spLocks noGrp="1"/>
          </p:cNvSpPr>
          <p:nvPr>
            <p:ph type="subTitle" idx="1"/>
          </p:nvPr>
        </p:nvSpPr>
        <p:spPr/>
        <p:txBody>
          <a:bodyPr/>
          <a:lstStyle/>
          <a:p>
            <a:endParaRPr lang="nl-NL"/>
          </a:p>
        </p:txBody>
      </p:sp>
      <p:pic>
        <p:nvPicPr>
          <p:cNvPr id="7" name="Afbeelding 6">
            <a:extLst>
              <a:ext uri="{FF2B5EF4-FFF2-40B4-BE49-F238E27FC236}">
                <a16:creationId xmlns:a16="http://schemas.microsoft.com/office/drawing/2014/main" id="{5DF76A05-C964-F9FB-B3FF-AFA9D34E731F}"/>
              </a:ext>
            </a:extLst>
          </p:cNvPr>
          <p:cNvPicPr>
            <a:picLocks noChangeAspect="1"/>
          </p:cNvPicPr>
          <p:nvPr/>
        </p:nvPicPr>
        <p:blipFill>
          <a:blip r:embed="rId2"/>
          <a:stretch>
            <a:fillRect/>
          </a:stretch>
        </p:blipFill>
        <p:spPr>
          <a:xfrm>
            <a:off x="0" y="-2338"/>
            <a:ext cx="12192000" cy="6860338"/>
          </a:xfrm>
          <a:prstGeom prst="rect">
            <a:avLst/>
          </a:prstGeom>
        </p:spPr>
      </p:pic>
    </p:spTree>
    <p:extLst>
      <p:ext uri="{BB962C8B-B14F-4D97-AF65-F5344CB8AC3E}">
        <p14:creationId xmlns:p14="http://schemas.microsoft.com/office/powerpoint/2010/main" val="172107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D3950096-EEDA-4DEB-AD4D-3FE8F9560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48599613-CF71-4C0E-BA7A-0AC60B86FB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1EBC3A19-4EF0-43AB-AFBE-8D2DE230DC8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166D2575-4143-4923-94B8-2DAA2F831C7D}"/>
              </a:ext>
            </a:extLst>
          </p:cNvPr>
          <p:cNvSpPr>
            <a:spLocks noGrp="1"/>
          </p:cNvSpPr>
          <p:nvPr>
            <p:ph type="subTitle" idx="1"/>
          </p:nvPr>
        </p:nvSpPr>
        <p:spPr>
          <a:xfrm>
            <a:off x="896679" y="1326300"/>
            <a:ext cx="8544339" cy="685440"/>
          </a:xfrm>
        </p:spPr>
        <p:txBody>
          <a:bodyPr lIns="91440" tIns="45720" rIns="91440" bIns="45720" anchor="t"/>
          <a:lstStyle/>
          <a:p>
            <a:r>
              <a:rPr lang="nl-NL" sz="4400" b="1" dirty="0">
                <a:latin typeface="Avenir Next"/>
              </a:rPr>
              <a:t>Belangrijke data vanaf het examen</a:t>
            </a:r>
          </a:p>
          <a:p>
            <a:r>
              <a:rPr lang="nl-NL" sz="4400" dirty="0">
                <a:latin typeface="Avenir Next"/>
              </a:rPr>
              <a:t>  </a:t>
            </a:r>
          </a:p>
        </p:txBody>
      </p:sp>
      <p:sp>
        <p:nvSpPr>
          <p:cNvPr id="6" name="Tekstvak 5">
            <a:extLst>
              <a:ext uri="{FF2B5EF4-FFF2-40B4-BE49-F238E27FC236}">
                <a16:creationId xmlns:a16="http://schemas.microsoft.com/office/drawing/2014/main" id="{4FBDF773-D94A-460C-A119-EC427F668C1F}"/>
              </a:ext>
            </a:extLst>
          </p:cNvPr>
          <p:cNvSpPr txBox="1"/>
          <p:nvPr/>
        </p:nvSpPr>
        <p:spPr>
          <a:xfrm>
            <a:off x="1146394" y="3276600"/>
            <a:ext cx="9055865" cy="584775"/>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endParaRPr lang="nl-NL" sz="3200" dirty="0">
              <a:solidFill>
                <a:schemeClr val="bg1"/>
              </a:solidFill>
              <a:latin typeface="Calibri"/>
              <a:ea typeface="Calibri"/>
              <a:cs typeface="Calibri"/>
            </a:endParaRPr>
          </a:p>
        </p:txBody>
      </p:sp>
      <p:pic>
        <p:nvPicPr>
          <p:cNvPr id="4" name="Afbeelding 3">
            <a:extLst>
              <a:ext uri="{FF2B5EF4-FFF2-40B4-BE49-F238E27FC236}">
                <a16:creationId xmlns:a16="http://schemas.microsoft.com/office/drawing/2014/main" id="{B61F2012-D2FC-4ADF-82D4-97A9633203C2}"/>
              </a:ext>
            </a:extLst>
          </p:cNvPr>
          <p:cNvPicPr>
            <a:picLocks noChangeAspect="1"/>
          </p:cNvPicPr>
          <p:nvPr/>
        </p:nvPicPr>
        <p:blipFill>
          <a:blip r:embed="rId3"/>
          <a:stretch>
            <a:fillRect/>
          </a:stretch>
        </p:blipFill>
        <p:spPr>
          <a:xfrm>
            <a:off x="896679" y="2092830"/>
            <a:ext cx="8976191" cy="4616083"/>
          </a:xfrm>
          <a:prstGeom prst="rect">
            <a:avLst/>
          </a:prstGeom>
        </p:spPr>
      </p:pic>
    </p:spTree>
    <p:extLst>
      <p:ext uri="{BB962C8B-B14F-4D97-AF65-F5344CB8AC3E}">
        <p14:creationId xmlns:p14="http://schemas.microsoft.com/office/powerpoint/2010/main" val="3115327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D3950096-EEDA-4DEB-AD4D-3FE8F9560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48599613-CF71-4C0E-BA7A-0AC60B86FB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1EBC3A19-4EF0-43AB-AFBE-8D2DE230DC8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166D2575-4143-4923-94B8-2DAA2F831C7D}"/>
              </a:ext>
            </a:extLst>
          </p:cNvPr>
          <p:cNvSpPr>
            <a:spLocks noGrp="1"/>
          </p:cNvSpPr>
          <p:nvPr>
            <p:ph type="subTitle" idx="1"/>
          </p:nvPr>
        </p:nvSpPr>
        <p:spPr>
          <a:xfrm>
            <a:off x="608444" y="1204386"/>
            <a:ext cx="8544339" cy="685440"/>
          </a:xfrm>
        </p:spPr>
        <p:txBody>
          <a:bodyPr lIns="91440" tIns="45720" rIns="91440" bIns="45720" anchor="t"/>
          <a:lstStyle/>
          <a:p>
            <a:r>
              <a:rPr lang="nl-NL" sz="4400" b="1" dirty="0">
                <a:latin typeface="Avenir Next"/>
              </a:rPr>
              <a:t>Gedragsregels rondom het examen</a:t>
            </a:r>
          </a:p>
          <a:p>
            <a:r>
              <a:rPr lang="nl-NL" sz="4400" dirty="0">
                <a:latin typeface="Avenir Next"/>
              </a:rPr>
              <a:t>  </a:t>
            </a:r>
          </a:p>
        </p:txBody>
      </p:sp>
      <p:sp>
        <p:nvSpPr>
          <p:cNvPr id="2" name="Rechthoek 1">
            <a:extLst>
              <a:ext uri="{FF2B5EF4-FFF2-40B4-BE49-F238E27FC236}">
                <a16:creationId xmlns:a16="http://schemas.microsoft.com/office/drawing/2014/main" id="{3B599758-F191-42A0-A753-7ED67B3F4AE6}"/>
              </a:ext>
            </a:extLst>
          </p:cNvPr>
          <p:cNvSpPr/>
          <p:nvPr/>
        </p:nvSpPr>
        <p:spPr>
          <a:xfrm>
            <a:off x="608444" y="1889826"/>
            <a:ext cx="10671313" cy="3970318"/>
          </a:xfrm>
          <a:prstGeom prst="rect">
            <a:avLst/>
          </a:prstGeom>
        </p:spPr>
        <p:txBody>
          <a:bodyPr wrap="square">
            <a:spAutoFit/>
          </a:bodyPr>
          <a:lstStyle/>
          <a:p>
            <a:pPr fontAlgn="base"/>
            <a:r>
              <a:rPr lang="nl-NL" dirty="0">
                <a:solidFill>
                  <a:srgbClr val="000000"/>
                </a:solidFill>
                <a:latin typeface="Arial" panose="020B0604020202020204" pitchFamily="34" charset="0"/>
              </a:rPr>
              <a:t> </a:t>
            </a:r>
            <a:endParaRPr lang="nl-NL" dirty="0">
              <a:solidFill>
                <a:srgbClr val="000000"/>
              </a:solidFill>
              <a:latin typeface="Segoe UI" panose="020B0502040204020203" pitchFamily="34" charset="0"/>
            </a:endParaRPr>
          </a:p>
          <a:p>
            <a:pPr fontAlgn="base"/>
            <a:r>
              <a:rPr lang="nl-NL" dirty="0">
                <a:solidFill>
                  <a:schemeClr val="bg1"/>
                </a:solidFill>
              </a:rPr>
              <a:t>Elke kandidaat heeft een examennummer. Op de tafels in de examenzaal ligt een kaart met je naam en nummer. Die kaart laat je altijd in de zaal achter.  </a:t>
            </a:r>
          </a:p>
          <a:p>
            <a:pPr fontAlgn="base"/>
            <a:r>
              <a:rPr lang="nl-NL" dirty="0">
                <a:solidFill>
                  <a:schemeClr val="bg1"/>
                </a:solidFill>
              </a:rPr>
              <a:t> </a:t>
            </a:r>
          </a:p>
          <a:p>
            <a:pPr fontAlgn="base"/>
            <a:r>
              <a:rPr lang="nl-NL" dirty="0">
                <a:solidFill>
                  <a:schemeClr val="bg1"/>
                </a:solidFill>
              </a:rPr>
              <a:t>De examenkandidaten moeten vijftien minuten vóór aanvang van een examenzitting aanwezig zijn.</a:t>
            </a:r>
            <a:r>
              <a:rPr lang="nl-NL" b="1" dirty="0">
                <a:solidFill>
                  <a:schemeClr val="bg1"/>
                </a:solidFill>
              </a:rPr>
              <a:t> Op de eerste </a:t>
            </a:r>
            <a:r>
              <a:rPr lang="nl-NL" b="1" dirty="0" err="1">
                <a:solidFill>
                  <a:schemeClr val="bg1"/>
                </a:solidFill>
              </a:rPr>
              <a:t>examendag</a:t>
            </a:r>
            <a:r>
              <a:rPr lang="nl-NL" b="1" dirty="0">
                <a:solidFill>
                  <a:schemeClr val="bg1"/>
                </a:solidFill>
              </a:rPr>
              <a:t> ben je </a:t>
            </a:r>
            <a:r>
              <a:rPr lang="nl-NL" b="1" u="sng" dirty="0">
                <a:solidFill>
                  <a:schemeClr val="bg1"/>
                </a:solidFill>
              </a:rPr>
              <a:t>dertig minuten</a:t>
            </a:r>
            <a:r>
              <a:rPr lang="nl-NL" b="1" dirty="0">
                <a:solidFill>
                  <a:schemeClr val="bg1"/>
                </a:solidFill>
              </a:rPr>
              <a:t> voor aanvang aanwezig. </a:t>
            </a:r>
            <a:r>
              <a:rPr lang="nl-NL" dirty="0">
                <a:solidFill>
                  <a:schemeClr val="bg1"/>
                </a:solidFill>
              </a:rPr>
              <a:t> </a:t>
            </a:r>
          </a:p>
          <a:p>
            <a:pPr fontAlgn="base"/>
            <a:r>
              <a:rPr lang="nl-NL" dirty="0">
                <a:solidFill>
                  <a:schemeClr val="bg1"/>
                </a:solidFill>
              </a:rPr>
              <a:t>Ben je meer dan dertig minuten te laat, dan word je niet meer toegelaten en word je verwezen naar tijdvak 2. </a:t>
            </a:r>
          </a:p>
          <a:p>
            <a:pPr fontAlgn="base"/>
            <a:r>
              <a:rPr lang="nl-NL" dirty="0">
                <a:solidFill>
                  <a:schemeClr val="bg1"/>
                </a:solidFill>
              </a:rPr>
              <a:t> </a:t>
            </a:r>
          </a:p>
          <a:p>
            <a:pPr fontAlgn="base"/>
            <a:r>
              <a:rPr lang="nl-NL" dirty="0">
                <a:solidFill>
                  <a:schemeClr val="bg1"/>
                </a:solidFill>
              </a:rPr>
              <a:t>Tassen, mobiele telefoons, oortjes en horloges mogen </a:t>
            </a:r>
            <a:r>
              <a:rPr lang="nl-NL" b="1" dirty="0">
                <a:solidFill>
                  <a:schemeClr val="bg1"/>
                </a:solidFill>
              </a:rPr>
              <a:t>NIET</a:t>
            </a:r>
            <a:r>
              <a:rPr lang="nl-NL" dirty="0">
                <a:solidFill>
                  <a:schemeClr val="bg1"/>
                </a:solidFill>
              </a:rPr>
              <a:t> mee de examenzaal in. </a:t>
            </a:r>
          </a:p>
          <a:p>
            <a:pPr fontAlgn="base"/>
            <a:r>
              <a:rPr lang="nl-NL" dirty="0">
                <a:solidFill>
                  <a:schemeClr val="bg1"/>
                </a:solidFill>
              </a:rPr>
              <a:t>In elke examenzaal hangen (digitale) klokken. </a:t>
            </a:r>
          </a:p>
          <a:p>
            <a:pPr fontAlgn="base"/>
            <a:r>
              <a:rPr lang="nl-NL" dirty="0">
                <a:solidFill>
                  <a:schemeClr val="bg1"/>
                </a:solidFill>
              </a:rPr>
              <a:t> </a:t>
            </a:r>
          </a:p>
          <a:p>
            <a:pPr fontAlgn="base"/>
            <a:r>
              <a:rPr lang="nl-NL" dirty="0">
                <a:solidFill>
                  <a:schemeClr val="bg1"/>
                </a:solidFill>
              </a:rPr>
              <a:t>Vermeld op al je examenwerk altijd je examennummer, de datum, de naam van de vakdocent en nummer de bladen als volgt: 1/3, 2/3, 3/3. </a:t>
            </a:r>
          </a:p>
          <a:p>
            <a:pPr fontAlgn="base"/>
            <a:endParaRPr lang="nl-NL"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425639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D3950096-EEDA-4DEB-AD4D-3FE8F9560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48599613-CF71-4C0E-BA7A-0AC60B86FB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1EBC3A19-4EF0-43AB-AFBE-8D2DE230DC8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166D2575-4143-4923-94B8-2DAA2F831C7D}"/>
              </a:ext>
            </a:extLst>
          </p:cNvPr>
          <p:cNvSpPr>
            <a:spLocks noGrp="1"/>
          </p:cNvSpPr>
          <p:nvPr>
            <p:ph type="subTitle" idx="1"/>
          </p:nvPr>
        </p:nvSpPr>
        <p:spPr>
          <a:xfrm>
            <a:off x="608444" y="1204386"/>
            <a:ext cx="8544339" cy="685440"/>
          </a:xfrm>
        </p:spPr>
        <p:txBody>
          <a:bodyPr lIns="91440" tIns="45720" rIns="91440" bIns="45720" anchor="t"/>
          <a:lstStyle/>
          <a:p>
            <a:r>
              <a:rPr lang="nl-NL" sz="4400" b="1" dirty="0">
                <a:latin typeface="Avenir Next"/>
              </a:rPr>
              <a:t>Gedragsregels rondom het examen</a:t>
            </a:r>
          </a:p>
          <a:p>
            <a:r>
              <a:rPr lang="nl-NL" sz="4400" dirty="0">
                <a:latin typeface="Avenir Next"/>
              </a:rPr>
              <a:t>  </a:t>
            </a:r>
          </a:p>
        </p:txBody>
      </p:sp>
      <p:sp>
        <p:nvSpPr>
          <p:cNvPr id="2" name="Rechthoek 1">
            <a:extLst>
              <a:ext uri="{FF2B5EF4-FFF2-40B4-BE49-F238E27FC236}">
                <a16:creationId xmlns:a16="http://schemas.microsoft.com/office/drawing/2014/main" id="{3B599758-F191-42A0-A753-7ED67B3F4AE6}"/>
              </a:ext>
            </a:extLst>
          </p:cNvPr>
          <p:cNvSpPr/>
          <p:nvPr/>
        </p:nvSpPr>
        <p:spPr>
          <a:xfrm>
            <a:off x="608444" y="1889826"/>
            <a:ext cx="10671313" cy="3693319"/>
          </a:xfrm>
          <a:prstGeom prst="rect">
            <a:avLst/>
          </a:prstGeom>
        </p:spPr>
        <p:txBody>
          <a:bodyPr wrap="square">
            <a:spAutoFit/>
          </a:bodyPr>
          <a:lstStyle/>
          <a:p>
            <a:pPr fontAlgn="base"/>
            <a:r>
              <a:rPr lang="nl-NL" dirty="0">
                <a:solidFill>
                  <a:srgbClr val="000000"/>
                </a:solidFill>
                <a:latin typeface="Arial" panose="020B0604020202020204" pitchFamily="34" charset="0"/>
              </a:rPr>
              <a:t> </a:t>
            </a:r>
            <a:endParaRPr lang="nl-NL" dirty="0">
              <a:solidFill>
                <a:schemeClr val="bg1"/>
              </a:solidFill>
              <a:latin typeface="Segoe UI" panose="020B0502040204020203" pitchFamily="34" charset="0"/>
            </a:endParaRPr>
          </a:p>
          <a:p>
            <a:pPr fontAlgn="base"/>
            <a:r>
              <a:rPr lang="nl-NL" dirty="0">
                <a:solidFill>
                  <a:schemeClr val="bg1"/>
                </a:solidFill>
              </a:rPr>
              <a:t>Zorg ervoor dat je voldoende pennen bij je hebt; </a:t>
            </a:r>
            <a:r>
              <a:rPr lang="nl-NL" b="1" dirty="0">
                <a:solidFill>
                  <a:schemeClr val="bg1"/>
                </a:solidFill>
              </a:rPr>
              <a:t>schrijven met potlood en het gebruik van correctievloeistof is niet toegestaan</a:t>
            </a:r>
            <a:r>
              <a:rPr lang="nl-NL" dirty="0">
                <a:solidFill>
                  <a:schemeClr val="bg1"/>
                </a:solidFill>
              </a:rPr>
              <a:t>. Potlood is wel toegestaan om te tekenen (grafieken enz.). </a:t>
            </a:r>
          </a:p>
          <a:p>
            <a:pPr fontAlgn="base"/>
            <a:r>
              <a:rPr lang="nl-NL" dirty="0">
                <a:solidFill>
                  <a:schemeClr val="bg1"/>
                </a:solidFill>
              </a:rPr>
              <a:t> </a:t>
            </a:r>
          </a:p>
          <a:p>
            <a:pPr fontAlgn="base"/>
            <a:r>
              <a:rPr lang="nl-NL" dirty="0">
                <a:solidFill>
                  <a:schemeClr val="bg1"/>
                </a:solidFill>
              </a:rPr>
              <a:t>Het gebruik van een elektronische niet-programmeerbare rekenmachine is toegestaan. Neem dus je rekenmachine mee; op school zijn ze niet beschikbaar. Hetzelfde geldt voor een woordenboek Nederlands: neem dit bij elk examen mee! </a:t>
            </a:r>
          </a:p>
          <a:p>
            <a:pPr fontAlgn="base"/>
            <a:r>
              <a:rPr lang="nl-NL" dirty="0">
                <a:solidFill>
                  <a:schemeClr val="bg1"/>
                </a:solidFill>
              </a:rPr>
              <a:t> </a:t>
            </a:r>
          </a:p>
          <a:p>
            <a:pPr fontAlgn="base"/>
            <a:r>
              <a:rPr lang="nl-NL" dirty="0">
                <a:solidFill>
                  <a:schemeClr val="bg1"/>
                </a:solidFill>
              </a:rPr>
              <a:t>Je mag geen materialen van elkaar lenen tijdens het examen. </a:t>
            </a:r>
          </a:p>
          <a:p>
            <a:pPr fontAlgn="base"/>
            <a:r>
              <a:rPr lang="nl-NL" dirty="0">
                <a:solidFill>
                  <a:schemeClr val="bg1"/>
                </a:solidFill>
              </a:rPr>
              <a:t> </a:t>
            </a:r>
          </a:p>
          <a:p>
            <a:pPr fontAlgn="base"/>
            <a:r>
              <a:rPr lang="nl-NL" dirty="0">
                <a:solidFill>
                  <a:schemeClr val="bg1"/>
                </a:solidFill>
              </a:rPr>
              <a:t>De kandidaten mogen tijdens de examens niet door de zaal lopen. Als je wat nodig hebt, geef je dat aan de surveillant te kennen door je hand op te steken. </a:t>
            </a:r>
          </a:p>
          <a:p>
            <a:pPr fontAlgn="base"/>
            <a:endParaRPr lang="nl-NL"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82188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s://oop.somtoday.nl/iridium/resources/pasfotos/medewerkerpasfoto.jpg?medewerker=2560787681&amp;version=3567867886621">
            <a:extLst>
              <a:ext uri="{FF2B5EF4-FFF2-40B4-BE49-F238E27FC236}">
                <a16:creationId xmlns:a16="http://schemas.microsoft.com/office/drawing/2014/main" id="{D3950096-EEDA-4DEB-AD4D-3FE8F9560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48599613-CF71-4C0E-BA7A-0AC60B86FB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1EBC3A19-4EF0-43AB-AFBE-8D2DE230DC8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166D2575-4143-4923-94B8-2DAA2F831C7D}"/>
              </a:ext>
            </a:extLst>
          </p:cNvPr>
          <p:cNvSpPr>
            <a:spLocks noGrp="1"/>
          </p:cNvSpPr>
          <p:nvPr>
            <p:ph type="subTitle" idx="1"/>
          </p:nvPr>
        </p:nvSpPr>
        <p:spPr>
          <a:xfrm>
            <a:off x="608444" y="1204386"/>
            <a:ext cx="8544339" cy="685440"/>
          </a:xfrm>
        </p:spPr>
        <p:txBody>
          <a:bodyPr lIns="91440" tIns="45720" rIns="91440" bIns="45720" anchor="t"/>
          <a:lstStyle/>
          <a:p>
            <a:r>
              <a:rPr lang="nl-NL" sz="4400" b="1" dirty="0">
                <a:latin typeface="Avenir Next"/>
              </a:rPr>
              <a:t>Gedragsregels rondom het examen</a:t>
            </a:r>
          </a:p>
          <a:p>
            <a:r>
              <a:rPr lang="nl-NL" sz="4400" dirty="0">
                <a:latin typeface="Avenir Next"/>
              </a:rPr>
              <a:t>  </a:t>
            </a:r>
          </a:p>
        </p:txBody>
      </p:sp>
      <p:sp>
        <p:nvSpPr>
          <p:cNvPr id="2" name="Rechthoek 1">
            <a:extLst>
              <a:ext uri="{FF2B5EF4-FFF2-40B4-BE49-F238E27FC236}">
                <a16:creationId xmlns:a16="http://schemas.microsoft.com/office/drawing/2014/main" id="{3B599758-F191-42A0-A753-7ED67B3F4AE6}"/>
              </a:ext>
            </a:extLst>
          </p:cNvPr>
          <p:cNvSpPr/>
          <p:nvPr/>
        </p:nvSpPr>
        <p:spPr>
          <a:xfrm>
            <a:off x="608444" y="1889826"/>
            <a:ext cx="10671313" cy="3970318"/>
          </a:xfrm>
          <a:prstGeom prst="rect">
            <a:avLst/>
          </a:prstGeom>
        </p:spPr>
        <p:txBody>
          <a:bodyPr wrap="square">
            <a:spAutoFit/>
          </a:bodyPr>
          <a:lstStyle/>
          <a:p>
            <a:pPr fontAlgn="base"/>
            <a:r>
              <a:rPr lang="nl-NL" dirty="0">
                <a:solidFill>
                  <a:srgbClr val="000000"/>
                </a:solidFill>
                <a:latin typeface="Arial" panose="020B0604020202020204" pitchFamily="34" charset="0"/>
              </a:rPr>
              <a:t> </a:t>
            </a:r>
            <a:endParaRPr lang="nl-NL" dirty="0">
              <a:solidFill>
                <a:schemeClr val="bg1"/>
              </a:solidFill>
              <a:latin typeface="Segoe UI" panose="020B0502040204020203" pitchFamily="34" charset="0"/>
            </a:endParaRPr>
          </a:p>
          <a:p>
            <a:pPr fontAlgn="base"/>
            <a:r>
              <a:rPr lang="nl-NL" dirty="0">
                <a:solidFill>
                  <a:schemeClr val="bg1"/>
                </a:solidFill>
              </a:rPr>
              <a:t>Ga niet te vroeg weg. Het tijdstip van je vertrek wordt op een proces-verbaal aangetekend. </a:t>
            </a:r>
            <a:r>
              <a:rPr lang="nl-NL" b="1" dirty="0">
                <a:solidFill>
                  <a:schemeClr val="bg1"/>
                </a:solidFill>
              </a:rPr>
              <a:t>Gedurende het laatste kwartier</a:t>
            </a:r>
            <a:r>
              <a:rPr lang="nl-NL" dirty="0">
                <a:solidFill>
                  <a:schemeClr val="bg1"/>
                </a:solidFill>
              </a:rPr>
              <a:t> </a:t>
            </a:r>
            <a:r>
              <a:rPr lang="nl-NL" b="1" dirty="0">
                <a:solidFill>
                  <a:schemeClr val="bg1"/>
                </a:solidFill>
              </a:rPr>
              <a:t>voor het eind van een examenzitting mag niemand de zaal meer verlaten.</a:t>
            </a:r>
            <a:r>
              <a:rPr lang="nl-NL" dirty="0">
                <a:solidFill>
                  <a:schemeClr val="bg1"/>
                </a:solidFill>
              </a:rPr>
              <a:t> Kandidaten die het examenwerk digitaal inleveren moeten, voordat zij de examenzaal verlaten, een handtekening op de geprinte versie van het examenwerk plaatsen. </a:t>
            </a:r>
          </a:p>
          <a:p>
            <a:pPr fontAlgn="base"/>
            <a:r>
              <a:rPr lang="nl-NL" dirty="0">
                <a:solidFill>
                  <a:schemeClr val="bg1"/>
                </a:solidFill>
              </a:rPr>
              <a:t> </a:t>
            </a:r>
          </a:p>
          <a:p>
            <a:pPr fontAlgn="base"/>
            <a:r>
              <a:rPr lang="nl-NL" b="1" dirty="0">
                <a:solidFill>
                  <a:schemeClr val="bg1"/>
                </a:solidFill>
              </a:rPr>
              <a:t>Aan het eind van een examenzitting blijft iedereen zitten zonder te praten (!) totdat al het werk door de surveillanten is opgehaald. </a:t>
            </a:r>
            <a:r>
              <a:rPr lang="nl-NL" dirty="0">
                <a:solidFill>
                  <a:schemeClr val="bg1"/>
                </a:solidFill>
              </a:rPr>
              <a:t>De surveillanten moeten controleren of al het werk is ingeleverd. Na sluiting van de zitting mag de papieren versie van het examen en/of kladpapier worden meegenomen dan wel worden opgehaald in lokaal 916. </a:t>
            </a:r>
          </a:p>
          <a:p>
            <a:pPr fontAlgn="base"/>
            <a:r>
              <a:rPr lang="nl-NL" dirty="0">
                <a:solidFill>
                  <a:schemeClr val="bg1"/>
                </a:solidFill>
              </a:rPr>
              <a:t> </a:t>
            </a:r>
          </a:p>
          <a:p>
            <a:pPr fontAlgn="base"/>
            <a:r>
              <a:rPr lang="nl-NL" dirty="0"/>
              <a:t> </a:t>
            </a:r>
          </a:p>
          <a:p>
            <a:pPr fontAlgn="base"/>
            <a:r>
              <a:rPr lang="nl-NL" dirty="0">
                <a:solidFill>
                  <a:schemeClr val="bg1"/>
                </a:solidFill>
              </a:rPr>
              <a:t> </a:t>
            </a:r>
          </a:p>
          <a:p>
            <a:pPr fontAlgn="base"/>
            <a:endParaRPr lang="nl-NL"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3190016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63DAE-C573-AB4F-830F-8B759E7EC021}"/>
              </a:ext>
            </a:extLst>
          </p:cNvPr>
          <p:cNvSpPr>
            <a:spLocks noGrp="1"/>
          </p:cNvSpPr>
          <p:nvPr>
            <p:ph type="ctrTitle"/>
          </p:nvPr>
        </p:nvSpPr>
        <p:spPr>
          <a:xfrm>
            <a:off x="1524000" y="2236209"/>
            <a:ext cx="10461432" cy="1192791"/>
          </a:xfrm>
        </p:spPr>
        <p:txBody>
          <a:bodyPr lIns="91440" tIns="45720" rIns="91440" bIns="45720" anchor="b"/>
          <a:lstStyle/>
          <a:p>
            <a:br>
              <a:rPr lang="nl-NL"/>
            </a:br>
            <a:endParaRPr lang="nl-NL" sz="7200"/>
          </a:p>
        </p:txBody>
      </p:sp>
      <p:sp>
        <p:nvSpPr>
          <p:cNvPr id="10" name="AutoShape 2" descr="https://oop.somtoday.nl/iridium/resources/pasfotos/medewerkerpasfoto.jpg?medewerker=2560787681&amp;version=3567867886621">
            <a:extLst>
              <a:ext uri="{FF2B5EF4-FFF2-40B4-BE49-F238E27FC236}">
                <a16:creationId xmlns:a16="http://schemas.microsoft.com/office/drawing/2014/main" id="{D3950096-EEDA-4DEB-AD4D-3FE8F9560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48599613-CF71-4C0E-BA7A-0AC60B86FBBF}"/>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1EBC3A19-4EF0-43AB-AFBE-8D2DE230DC89}"/>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166D2575-4143-4923-94B8-2DAA2F831C7D}"/>
              </a:ext>
            </a:extLst>
          </p:cNvPr>
          <p:cNvSpPr>
            <a:spLocks noGrp="1"/>
          </p:cNvSpPr>
          <p:nvPr>
            <p:ph type="subTitle" idx="1"/>
          </p:nvPr>
        </p:nvSpPr>
        <p:spPr>
          <a:xfrm>
            <a:off x="4663809" y="1550769"/>
            <a:ext cx="3399029" cy="685440"/>
          </a:xfrm>
        </p:spPr>
        <p:txBody>
          <a:bodyPr lIns="91440" tIns="45720" rIns="91440" bIns="45720" anchor="t"/>
          <a:lstStyle/>
          <a:p>
            <a:r>
              <a:rPr lang="nl-NL" sz="4400" b="1">
                <a:latin typeface="Avenir Next"/>
              </a:rPr>
              <a:t>Verbouwing</a:t>
            </a:r>
          </a:p>
          <a:p>
            <a:r>
              <a:rPr lang="nl-NL" sz="4400">
                <a:latin typeface="Avenir Next"/>
              </a:rPr>
              <a:t>    </a:t>
            </a:r>
          </a:p>
        </p:txBody>
      </p:sp>
      <p:pic>
        <p:nvPicPr>
          <p:cNvPr id="4" name="Picture 3" descr="Afbeelding met buitenshuis, hemel, raam, wolk&#10;&#10;Automatisch gegenereerde beschrijving">
            <a:extLst>
              <a:ext uri="{FF2B5EF4-FFF2-40B4-BE49-F238E27FC236}">
                <a16:creationId xmlns:a16="http://schemas.microsoft.com/office/drawing/2014/main" id="{E48DB88F-CDEA-1E7E-4886-9106EE55E888}"/>
              </a:ext>
            </a:extLst>
          </p:cNvPr>
          <p:cNvPicPr>
            <a:picLocks noChangeAspect="1"/>
          </p:cNvPicPr>
          <p:nvPr/>
        </p:nvPicPr>
        <p:blipFill>
          <a:blip r:embed="rId3"/>
          <a:stretch>
            <a:fillRect/>
          </a:stretch>
        </p:blipFill>
        <p:spPr>
          <a:xfrm>
            <a:off x="8436572" y="977994"/>
            <a:ext cx="3744479" cy="3992706"/>
          </a:xfrm>
          <a:prstGeom prst="rect">
            <a:avLst/>
          </a:prstGeom>
        </p:spPr>
      </p:pic>
      <p:pic>
        <p:nvPicPr>
          <p:cNvPr id="5" name="Picture 4" descr="Afbeelding met gebouw, buitenshuis, hemel, voertuig&#10;&#10;Automatisch gegenereerde beschrijving">
            <a:extLst>
              <a:ext uri="{FF2B5EF4-FFF2-40B4-BE49-F238E27FC236}">
                <a16:creationId xmlns:a16="http://schemas.microsoft.com/office/drawing/2014/main" id="{9B1B7A94-C12C-4EA4-0E57-AB9A1340B43C}"/>
              </a:ext>
            </a:extLst>
          </p:cNvPr>
          <p:cNvPicPr>
            <a:picLocks noChangeAspect="1"/>
          </p:cNvPicPr>
          <p:nvPr/>
        </p:nvPicPr>
        <p:blipFill>
          <a:blip r:embed="rId4"/>
          <a:stretch>
            <a:fillRect/>
          </a:stretch>
        </p:blipFill>
        <p:spPr>
          <a:xfrm>
            <a:off x="-5648" y="977994"/>
            <a:ext cx="4134812" cy="4171939"/>
          </a:xfrm>
          <a:prstGeom prst="rect">
            <a:avLst/>
          </a:prstGeom>
        </p:spPr>
      </p:pic>
      <p:pic>
        <p:nvPicPr>
          <p:cNvPr id="6" name="Picture 5" descr="Afbeelding met hemel, buitenshuis, gebouw, grond&#10;&#10;Door AI gegenereerde inhoud is mogelijk onjuist.">
            <a:extLst>
              <a:ext uri="{FF2B5EF4-FFF2-40B4-BE49-F238E27FC236}">
                <a16:creationId xmlns:a16="http://schemas.microsoft.com/office/drawing/2014/main" id="{861BC970-29AC-8645-176C-30D8732D5393}"/>
              </a:ext>
            </a:extLst>
          </p:cNvPr>
          <p:cNvPicPr>
            <a:picLocks noChangeAspect="1"/>
          </p:cNvPicPr>
          <p:nvPr/>
        </p:nvPicPr>
        <p:blipFill>
          <a:blip r:embed="rId5"/>
          <a:stretch>
            <a:fillRect/>
          </a:stretch>
        </p:blipFill>
        <p:spPr>
          <a:xfrm>
            <a:off x="4215853" y="2850277"/>
            <a:ext cx="4134812" cy="4030815"/>
          </a:xfrm>
          <a:prstGeom prst="rect">
            <a:avLst/>
          </a:prstGeom>
        </p:spPr>
      </p:pic>
    </p:spTree>
    <p:extLst>
      <p:ext uri="{BB962C8B-B14F-4D97-AF65-F5344CB8AC3E}">
        <p14:creationId xmlns:p14="http://schemas.microsoft.com/office/powerpoint/2010/main" val="1144404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E2F4C-6754-DFDC-B030-5C4FCF4522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2E2675D-83F9-8053-0E26-5DE1DA28B0BB}"/>
              </a:ext>
            </a:extLst>
          </p:cNvPr>
          <p:cNvSpPr>
            <a:spLocks noGrp="1"/>
          </p:cNvSpPr>
          <p:nvPr>
            <p:ph type="ctrTitle"/>
          </p:nvPr>
        </p:nvSpPr>
        <p:spPr>
          <a:xfrm>
            <a:off x="1524000" y="2236209"/>
            <a:ext cx="10461432" cy="1192791"/>
          </a:xfrm>
        </p:spPr>
        <p:txBody>
          <a:bodyPr lIns="91440" tIns="45720" rIns="91440" bIns="45720" anchor="b"/>
          <a:lstStyle/>
          <a:p>
            <a:br>
              <a:rPr lang="nl-NL"/>
            </a:br>
            <a:endParaRPr lang="nl-NL" sz="7200"/>
          </a:p>
        </p:txBody>
      </p:sp>
      <p:sp>
        <p:nvSpPr>
          <p:cNvPr id="10" name="AutoShape 2" descr="https://oop.somtoday.nl/iridium/resources/pasfotos/medewerkerpasfoto.jpg?medewerker=2560787681&amp;version=3567867886621">
            <a:extLst>
              <a:ext uri="{FF2B5EF4-FFF2-40B4-BE49-F238E27FC236}">
                <a16:creationId xmlns:a16="http://schemas.microsoft.com/office/drawing/2014/main" id="{A80B9022-CF98-CCC3-CD4B-28E1FDC63D0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4" descr="https://oop.somtoday.nl/iridium/resources/pasfotos/medewerkerpasfoto.jpg?medewerker=2560787681&amp;version=3567867886621">
            <a:extLst>
              <a:ext uri="{FF2B5EF4-FFF2-40B4-BE49-F238E27FC236}">
                <a16:creationId xmlns:a16="http://schemas.microsoft.com/office/drawing/2014/main" id="{14561C38-4FBB-E9CB-3DEA-B089DF65B1C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AutoShape 6" descr="https://oop.somtoday.nl/iridium/resources/pasfotos/medewerkerpasfoto.jpg?medewerker=2561198755&amp;version=3567867886622">
            <a:extLst>
              <a:ext uri="{FF2B5EF4-FFF2-40B4-BE49-F238E27FC236}">
                <a16:creationId xmlns:a16="http://schemas.microsoft.com/office/drawing/2014/main" id="{D1EA2468-DF17-1DA5-D6AB-4CEB8696398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 name="Ondertitel 2">
            <a:extLst>
              <a:ext uri="{FF2B5EF4-FFF2-40B4-BE49-F238E27FC236}">
                <a16:creationId xmlns:a16="http://schemas.microsoft.com/office/drawing/2014/main" id="{A84B9B4D-96F9-8FA3-87D4-B0E538D0890E}"/>
              </a:ext>
            </a:extLst>
          </p:cNvPr>
          <p:cNvSpPr>
            <a:spLocks noGrp="1"/>
          </p:cNvSpPr>
          <p:nvPr>
            <p:ph type="subTitle" idx="1"/>
          </p:nvPr>
        </p:nvSpPr>
        <p:spPr>
          <a:xfrm>
            <a:off x="581477" y="1100415"/>
            <a:ext cx="8544339" cy="685440"/>
          </a:xfrm>
        </p:spPr>
        <p:txBody>
          <a:bodyPr lIns="91440" tIns="45720" rIns="91440" bIns="45720" anchor="t"/>
          <a:lstStyle/>
          <a:p>
            <a:r>
              <a:rPr lang="nl-NL" sz="4400" b="1">
                <a:latin typeface="Avenir Next"/>
              </a:rPr>
              <a:t>Verbouwing</a:t>
            </a:r>
          </a:p>
          <a:p>
            <a:r>
              <a:rPr lang="nl-NL" sz="4400">
                <a:latin typeface="Avenir Next"/>
              </a:rPr>
              <a:t>    </a:t>
            </a:r>
          </a:p>
        </p:txBody>
      </p:sp>
      <p:sp>
        <p:nvSpPr>
          <p:cNvPr id="7" name="TextBox 6">
            <a:extLst>
              <a:ext uri="{FF2B5EF4-FFF2-40B4-BE49-F238E27FC236}">
                <a16:creationId xmlns:a16="http://schemas.microsoft.com/office/drawing/2014/main" id="{DD51F68B-F155-A034-51B6-61389E0792C5}"/>
              </a:ext>
            </a:extLst>
          </p:cNvPr>
          <p:cNvSpPr txBox="1"/>
          <p:nvPr/>
        </p:nvSpPr>
        <p:spPr>
          <a:xfrm>
            <a:off x="524164" y="2039530"/>
            <a:ext cx="5571836" cy="4704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100"/>
              </a:lnSpc>
            </a:pPr>
            <a:r>
              <a:rPr lang="nl-NL" sz="3000" dirty="0">
                <a:solidFill>
                  <a:srgbClr val="FFFFFF"/>
                </a:solidFill>
                <a:cs typeface="Arial"/>
              </a:rPr>
              <a:t>Wat is er anders rondom de verbouwing?</a:t>
            </a:r>
          </a:p>
          <a:p>
            <a:pPr>
              <a:lnSpc>
                <a:spcPts val="2100"/>
              </a:lnSpc>
            </a:pPr>
            <a:endParaRPr lang="nl-NL" sz="3000" dirty="0">
              <a:solidFill>
                <a:srgbClr val="FFFFFF"/>
              </a:solidFill>
              <a:ea typeface="Calibri" panose="020F0502020204030204"/>
              <a:cs typeface="Arial"/>
            </a:endParaRPr>
          </a:p>
          <a:p>
            <a:pPr>
              <a:lnSpc>
                <a:spcPts val="2100"/>
              </a:lnSpc>
            </a:pPr>
            <a:endParaRPr lang="nl-NL" sz="3000" dirty="0">
              <a:solidFill>
                <a:srgbClr val="FFFFFF"/>
              </a:solidFill>
              <a:ea typeface="Calibri" panose="020F0502020204030204"/>
              <a:cs typeface="Arial"/>
            </a:endParaRPr>
          </a:p>
          <a:p>
            <a:pPr marL="457200" indent="-457200">
              <a:lnSpc>
                <a:spcPts val="2100"/>
              </a:lnSpc>
              <a:buFont typeface="Arial" panose="020B0604020202020204" pitchFamily="34" charset="0"/>
              <a:buChar char="•"/>
            </a:pPr>
            <a:r>
              <a:rPr lang="nl-NL" sz="3000" dirty="0">
                <a:solidFill>
                  <a:srgbClr val="FFFFFF"/>
                </a:solidFill>
                <a:ea typeface="Calibri" panose="020F0502020204030204"/>
                <a:cs typeface="Arial"/>
              </a:rPr>
              <a:t>Vanaf 1 maart geen aula en bovenzaal meer.</a:t>
            </a:r>
          </a:p>
          <a:p>
            <a:pPr marL="457200" indent="-457200">
              <a:lnSpc>
                <a:spcPts val="2100"/>
              </a:lnSpc>
              <a:buFont typeface="Arial" panose="020B0604020202020204" pitchFamily="34" charset="0"/>
              <a:buChar char="•"/>
            </a:pPr>
            <a:endParaRPr lang="nl-NL" sz="3000" dirty="0">
              <a:solidFill>
                <a:srgbClr val="FFFFFF"/>
              </a:solidFill>
              <a:ea typeface="Calibri" panose="020F0502020204030204"/>
              <a:cs typeface="Arial"/>
            </a:endParaRPr>
          </a:p>
          <a:p>
            <a:pPr marL="457200" indent="-457200">
              <a:lnSpc>
                <a:spcPts val="2100"/>
              </a:lnSpc>
              <a:buFont typeface="Arial" panose="020B0604020202020204" pitchFamily="34" charset="0"/>
              <a:buChar char="•"/>
            </a:pPr>
            <a:r>
              <a:rPr lang="nl-NL" sz="3000" dirty="0">
                <a:solidFill>
                  <a:srgbClr val="FFFFFF"/>
                </a:solidFill>
                <a:ea typeface="Calibri" panose="020F0502020204030204"/>
                <a:cs typeface="Arial"/>
              </a:rPr>
              <a:t>Alle examens 4 mavo in de nieuwe zaal.</a:t>
            </a:r>
          </a:p>
          <a:p>
            <a:pPr marL="457200" indent="-457200">
              <a:lnSpc>
                <a:spcPts val="2100"/>
              </a:lnSpc>
              <a:buFont typeface="Arial" panose="020B0604020202020204" pitchFamily="34" charset="0"/>
              <a:buChar char="•"/>
            </a:pPr>
            <a:endParaRPr lang="nl-NL" sz="3000" dirty="0">
              <a:solidFill>
                <a:srgbClr val="FFFFFF"/>
              </a:solidFill>
              <a:ea typeface="Calibri" panose="020F0502020204030204"/>
              <a:cs typeface="Arial"/>
            </a:endParaRPr>
          </a:p>
          <a:p>
            <a:pPr marL="457200" indent="-457200">
              <a:lnSpc>
                <a:spcPts val="2100"/>
              </a:lnSpc>
              <a:buFont typeface="Arial" panose="020B0604020202020204" pitchFamily="34" charset="0"/>
              <a:buChar char="•"/>
            </a:pPr>
            <a:r>
              <a:rPr lang="nl-NL" sz="3000" dirty="0">
                <a:solidFill>
                  <a:srgbClr val="FFFFFF"/>
                </a:solidFill>
                <a:ea typeface="Calibri" panose="020F0502020204030204"/>
                <a:cs typeface="Arial"/>
              </a:rPr>
              <a:t>Rooster komt in Zermelo!</a:t>
            </a:r>
          </a:p>
          <a:p>
            <a:pPr marL="457200" indent="-457200">
              <a:lnSpc>
                <a:spcPts val="2100"/>
              </a:lnSpc>
              <a:buFont typeface="Arial" panose="020B0604020202020204" pitchFamily="34" charset="0"/>
              <a:buChar char="•"/>
            </a:pPr>
            <a:endParaRPr lang="nl-NL" sz="3000" dirty="0">
              <a:solidFill>
                <a:srgbClr val="FFFFFF"/>
              </a:solidFill>
              <a:ea typeface="Calibri" panose="020F0502020204030204"/>
              <a:cs typeface="Arial"/>
            </a:endParaRPr>
          </a:p>
          <a:p>
            <a:pPr marL="457200" indent="-457200">
              <a:lnSpc>
                <a:spcPts val="2100"/>
              </a:lnSpc>
              <a:buFont typeface="Arial" panose="020B0604020202020204" pitchFamily="34" charset="0"/>
              <a:buChar char="•"/>
            </a:pPr>
            <a:r>
              <a:rPr lang="nl-NL" sz="3000" dirty="0">
                <a:solidFill>
                  <a:srgbClr val="FFFFFF"/>
                </a:solidFill>
                <a:ea typeface="Calibri" panose="020F0502020204030204"/>
                <a:cs typeface="Arial"/>
              </a:rPr>
              <a:t>Tijdens de examens geen werkzaamheden.</a:t>
            </a:r>
            <a:endParaRPr lang="en-US" sz="3000" dirty="0">
              <a:solidFill>
                <a:schemeClr val="bg1"/>
              </a:solidFill>
              <a:ea typeface="Calibri" panose="020F0502020204030204"/>
              <a:cs typeface="Arial"/>
            </a:endParaRPr>
          </a:p>
          <a:p>
            <a:pPr>
              <a:lnSpc>
                <a:spcPts val="2100"/>
              </a:lnSpc>
            </a:pPr>
            <a:endParaRPr lang="nl-NL" sz="3000" dirty="0">
              <a:solidFill>
                <a:srgbClr val="FFFFFF"/>
              </a:solidFill>
              <a:ea typeface="Calibri"/>
              <a:cs typeface="Arial"/>
            </a:endParaRPr>
          </a:p>
          <a:p>
            <a:pPr marL="457200" indent="-457200">
              <a:lnSpc>
                <a:spcPts val="2100"/>
              </a:lnSpc>
              <a:buFont typeface="Courier New" panose="02070309020205020404" pitchFamily="49" charset="0"/>
              <a:buChar char="o"/>
            </a:pPr>
            <a:endParaRPr lang="en-US" sz="3000" dirty="0">
              <a:solidFill>
                <a:schemeClr val="bg1"/>
              </a:solidFill>
              <a:cs typeface="Arial"/>
            </a:endParaRPr>
          </a:p>
          <a:p>
            <a:pPr>
              <a:lnSpc>
                <a:spcPts val="2100"/>
              </a:lnSpc>
              <a:buFont typeface="Arial,Sans-Serif"/>
            </a:pPr>
            <a:r>
              <a:rPr lang="en-US" sz="3000" dirty="0">
                <a:cs typeface="Arial"/>
              </a:rPr>
              <a:t>​</a:t>
            </a:r>
            <a:endParaRPr lang="en-US" sz="3000" dirty="0">
              <a:ea typeface="Calibri"/>
              <a:cs typeface="Arial"/>
            </a:endParaRPr>
          </a:p>
        </p:txBody>
      </p:sp>
      <p:pic>
        <p:nvPicPr>
          <p:cNvPr id="13" name="Picture 3">
            <a:extLst>
              <a:ext uri="{FF2B5EF4-FFF2-40B4-BE49-F238E27FC236}">
                <a16:creationId xmlns:a16="http://schemas.microsoft.com/office/drawing/2014/main" id="{390D39F1-9287-492D-8663-F21917D8E3D1}"/>
              </a:ext>
            </a:extLst>
          </p:cNvPr>
          <p:cNvPicPr>
            <a:picLocks noChangeAspect="1"/>
          </p:cNvPicPr>
          <p:nvPr/>
        </p:nvPicPr>
        <p:blipFill>
          <a:blip r:embed="rId3"/>
          <a:stretch>
            <a:fillRect/>
          </a:stretch>
        </p:blipFill>
        <p:spPr>
          <a:xfrm>
            <a:off x="5432359" y="1027733"/>
            <a:ext cx="4931641" cy="2913206"/>
          </a:xfrm>
          <a:prstGeom prst="rect">
            <a:avLst/>
          </a:prstGeom>
        </p:spPr>
      </p:pic>
      <p:pic>
        <p:nvPicPr>
          <p:cNvPr id="14" name="Picture 4">
            <a:extLst>
              <a:ext uri="{FF2B5EF4-FFF2-40B4-BE49-F238E27FC236}">
                <a16:creationId xmlns:a16="http://schemas.microsoft.com/office/drawing/2014/main" id="{ADB216EA-1030-4B58-B20F-44031AA30DF9}"/>
              </a:ext>
            </a:extLst>
          </p:cNvPr>
          <p:cNvPicPr>
            <a:picLocks noChangeAspect="1"/>
          </p:cNvPicPr>
          <p:nvPr/>
        </p:nvPicPr>
        <p:blipFill>
          <a:blip r:embed="rId4"/>
          <a:stretch>
            <a:fillRect/>
          </a:stretch>
        </p:blipFill>
        <p:spPr>
          <a:xfrm>
            <a:off x="6096000" y="4194614"/>
            <a:ext cx="5951133" cy="2596201"/>
          </a:xfrm>
          <a:prstGeom prst="rect">
            <a:avLst/>
          </a:prstGeom>
        </p:spPr>
      </p:pic>
    </p:spTree>
    <p:extLst>
      <p:ext uri="{BB962C8B-B14F-4D97-AF65-F5344CB8AC3E}">
        <p14:creationId xmlns:p14="http://schemas.microsoft.com/office/powerpoint/2010/main" val="28760941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wgxqiycpkc25fevi7bxjazjhjuif3e"/>
</p:tagLst>
</file>

<file path=ppt/theme/theme1.xml><?xml version="1.0" encoding="utf-8"?>
<a:theme xmlns:a="http://schemas.openxmlformats.org/drawingml/2006/main" name="Kantoorthema">
  <a:themeElements>
    <a:clrScheme name="GVP-groen">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VP-Presentatie1" id="{C086EC1F-6157-A749-A50D-3A27B0213FF7}" vid="{76CC766D-66AF-2C44-87B0-517570CFAC6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62caa5-4156-4c48-b879-cff9bba5517b" xsi:nil="true"/>
    <lcf76f155ced4ddcb4097134ff3c332f xmlns="ac37d3f6-d35d-4f9f-b739-fad83001c372">
      <Terms xmlns="http://schemas.microsoft.com/office/infopath/2007/PartnerControls"/>
    </lcf76f155ced4ddcb4097134ff3c332f>
    <SharedWithUsers xmlns="6362caa5-4156-4c48-b879-cff9bba5517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5837371A2B1B47A8A878E014B41433" ma:contentTypeVersion="24" ma:contentTypeDescription="Een nieuw document maken." ma:contentTypeScope="" ma:versionID="bba9edcce15c576b355140c600b221ef">
  <xsd:schema xmlns:xsd="http://www.w3.org/2001/XMLSchema" xmlns:xs="http://www.w3.org/2001/XMLSchema" xmlns:p="http://schemas.microsoft.com/office/2006/metadata/properties" xmlns:ns2="ac37d3f6-d35d-4f9f-b739-fad83001c372" xmlns:ns3="6362caa5-4156-4c48-b879-cff9bba5517b" targetNamespace="http://schemas.microsoft.com/office/2006/metadata/properties" ma:root="true" ma:fieldsID="9ed01384af1b3d0f1d55fe85b2af0298" ns2:_="" ns3:_="">
    <xsd:import namespace="ac37d3f6-d35d-4f9f-b739-fad83001c372"/>
    <xsd:import namespace="6362caa5-4156-4c48-b879-cff9bba551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7d3f6-d35d-4f9f-b739-fad83001c3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2d38bfe-724d-43c8-9f38-d5fd3398cd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62caa5-4156-4c48-b879-cff9bba5517b"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0ba2cbb0-88b6-4818-a100-72caaa236b46}" ma:internalName="TaxCatchAll" ma:showField="CatchAllData" ma:web="6362caa5-4156-4c48-b879-cff9bba551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8AD507-CF83-4EBB-B38D-6EA41927EF8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362caa5-4156-4c48-b879-cff9bba5517b"/>
    <ds:schemaRef ds:uri="ac37d3f6-d35d-4f9f-b739-fad83001c372"/>
    <ds:schemaRef ds:uri="http://www.w3.org/XML/1998/namespace"/>
    <ds:schemaRef ds:uri="http://purl.org/dc/dcmitype/"/>
  </ds:schemaRefs>
</ds:datastoreItem>
</file>

<file path=customXml/itemProps2.xml><?xml version="1.0" encoding="utf-8"?>
<ds:datastoreItem xmlns:ds="http://schemas.openxmlformats.org/officeDocument/2006/customXml" ds:itemID="{925D66E5-C6F9-4679-AF33-4F0500EFE7C0}">
  <ds:schemaRefs>
    <ds:schemaRef ds:uri="http://schemas.microsoft.com/sharepoint/v3/contenttype/forms"/>
  </ds:schemaRefs>
</ds:datastoreItem>
</file>

<file path=customXml/itemProps3.xml><?xml version="1.0" encoding="utf-8"?>
<ds:datastoreItem xmlns:ds="http://schemas.openxmlformats.org/officeDocument/2006/customXml" ds:itemID="{D358B56E-DE7D-4FD2-9C82-0DBEE0F38B40}">
  <ds:schemaRefs>
    <ds:schemaRef ds:uri="6362caa5-4156-4c48-b879-cff9bba5517b"/>
    <ds:schemaRef ds:uri="ac37d3f6-d35d-4f9f-b739-fad83001c3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GVP-Presentatie-Template</Template>
  <TotalTime>2871</TotalTime>
  <Words>1624</Words>
  <Application>Microsoft Office PowerPoint</Application>
  <PresentationFormat>Breedbeeld</PresentationFormat>
  <Paragraphs>176</Paragraphs>
  <Slides>19</Slides>
  <Notes>17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Arial,Sans-Serif</vt:lpstr>
      <vt:lpstr>Avenir Next</vt:lpstr>
      <vt:lpstr>Calibri</vt:lpstr>
      <vt:lpstr>Courier New</vt:lpstr>
      <vt:lpstr>Segoe UI</vt:lpstr>
      <vt:lpstr>Kantoorthema</vt:lpstr>
      <vt:lpstr> Welkom   Informatieavond  4 mavo       04-03-2026</vt:lpstr>
      <vt:lpstr>PowerPoint-presentatie</vt:lpstr>
      <vt:lpstr>PowerPoint-presentatie</vt:lpstr>
      <vt:lpstr>PowerPoint-presentatie</vt:lpstr>
      <vt:lpstr>PowerPoint-presentatie</vt:lpstr>
      <vt:lpstr>PowerPoint-presentatie</vt:lpstr>
      <vt:lpstr>PowerPoint-presentatie</vt:lpstr>
      <vt:lpstr> </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www.lentiz.nl/groen-van-prinstererlyceum    Hebt u nog vragen? mverkade02@lentiz.nl dddeugd02@lentiz.nl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Elsbeth Bouwhuis</dc:creator>
  <cp:lastModifiedBy>Laura Waalboer</cp:lastModifiedBy>
  <cp:revision>41</cp:revision>
  <dcterms:created xsi:type="dcterms:W3CDTF">2021-07-21T13:35:31Z</dcterms:created>
  <dcterms:modified xsi:type="dcterms:W3CDTF">2026-03-16T08:42:47Z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0x010100665837371A2B1B47A8A878E014B41433</vt:lpwstr>
  </property>
  <property fmtid="{D5CDD505-2E9C-101B-9397-08002B2CF9AE}" pid="3" name="Documenttype">
    <vt:lpwstr/>
  </property>
  <property fmtid="{D5CDD505-2E9C-101B-9397-08002B2CF9AE}" pid="4" name="MediaServiceImageTags">
    <vt:lpwstr/>
  </property>
</Properties>
</file>