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3" r:id="rId6"/>
    <p:sldId id="266" r:id="rId7"/>
    <p:sldId id="262" r:id="rId8"/>
    <p:sldId id="269" r:id="rId9"/>
    <p:sldId id="267" r:id="rId10"/>
    <p:sldId id="272" r:id="rId11"/>
    <p:sldId id="278" r:id="rId12"/>
    <p:sldId id="274" r:id="rId13"/>
    <p:sldId id="270" r:id="rId14"/>
    <p:sldId id="275" r:id="rId15"/>
    <p:sldId id="276" r:id="rId16"/>
    <p:sldId id="277" r:id="rId17"/>
    <p:sldId id="265"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7E"/>
    <a:srgbClr val="EECCD7"/>
    <a:srgbClr val="F7E7EC"/>
    <a:srgbClr val="A980B9"/>
    <a:srgbClr val="000000"/>
    <a:srgbClr val="934C94"/>
    <a:srgbClr val="7AB51D"/>
    <a:srgbClr val="00AA9B"/>
    <a:srgbClr val="F49E00"/>
    <a:srgbClr val="098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72EDD2-5C5C-838F-DDD1-5B8994330367}" v="1" dt="2024-06-06T09:58:25.16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4025E-F637-46B1-9C00-CCE6F6AF329F}"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l-NL"/>
        </a:p>
      </dgm:t>
    </dgm:pt>
    <dgm:pt modelId="{AADFDBC6-AD50-4E23-9658-7FE0E79E7098}">
      <dgm:prSet phldrT="[Tekst]"/>
      <dgm:spPr>
        <a:solidFill>
          <a:srgbClr val="E6007E"/>
        </a:solidFill>
      </dgm:spPr>
      <dgm:t>
        <a:bodyPr/>
        <a:lstStyle/>
        <a:p>
          <a:r>
            <a:rPr lang="nl-NL">
              <a:solidFill>
                <a:schemeClr val="tx2"/>
              </a:solidFill>
            </a:rPr>
            <a:t>Coach</a:t>
          </a:r>
        </a:p>
      </dgm:t>
    </dgm:pt>
    <dgm:pt modelId="{F98E7054-61B2-4867-A426-F7428147B9C0}" type="parTrans" cxnId="{7F512F16-901B-4BE0-8DF4-D760E191F551}">
      <dgm:prSet/>
      <dgm:spPr/>
      <dgm:t>
        <a:bodyPr/>
        <a:lstStyle/>
        <a:p>
          <a:endParaRPr lang="nl-NL"/>
        </a:p>
      </dgm:t>
    </dgm:pt>
    <dgm:pt modelId="{BA464963-B2FD-4CD1-B478-EAD26D9C3404}" type="sibTrans" cxnId="{7F512F16-901B-4BE0-8DF4-D760E191F551}">
      <dgm:prSet/>
      <dgm:spPr/>
      <dgm:t>
        <a:bodyPr/>
        <a:lstStyle/>
        <a:p>
          <a:endParaRPr lang="nl-NL"/>
        </a:p>
      </dgm:t>
    </dgm:pt>
    <dgm:pt modelId="{A7AD08EE-CC42-4073-A4AE-2A6BA2A07D57}">
      <dgm:prSet phldrT="[Tekst]"/>
      <dgm:spPr>
        <a:solidFill>
          <a:srgbClr val="EECCD7"/>
        </a:solidFill>
      </dgm:spPr>
      <dgm:t>
        <a:bodyPr/>
        <a:lstStyle/>
        <a:p>
          <a:r>
            <a:rPr lang="nl-NL">
              <a:solidFill>
                <a:schemeClr val="tx2"/>
              </a:solidFill>
            </a:rPr>
            <a:t>Sociaal</a:t>
          </a:r>
        </a:p>
      </dgm:t>
    </dgm:pt>
    <dgm:pt modelId="{ECAAC6EB-B7A1-499F-ADB6-2AA4C8904DB1}" type="parTrans" cxnId="{4D3A7495-70E1-40C1-B12B-0AA552D1B84C}">
      <dgm:prSet>
        <dgm:style>
          <a:lnRef idx="3">
            <a:schemeClr val="accent1"/>
          </a:lnRef>
          <a:fillRef idx="0">
            <a:schemeClr val="accent1"/>
          </a:fillRef>
          <a:effectRef idx="2">
            <a:schemeClr val="accent1"/>
          </a:effectRef>
          <a:fontRef idx="minor">
            <a:schemeClr val="tx1"/>
          </a:fontRef>
        </dgm:style>
      </dgm:prSet>
      <dgm:spPr/>
      <dgm:t>
        <a:bodyPr/>
        <a:lstStyle/>
        <a:p>
          <a:endParaRPr lang="nl-NL"/>
        </a:p>
      </dgm:t>
    </dgm:pt>
    <dgm:pt modelId="{F99D3EE7-0607-4465-877B-61DD8BC7EEDF}" type="sibTrans" cxnId="{4D3A7495-70E1-40C1-B12B-0AA552D1B84C}">
      <dgm:prSet/>
      <dgm:spPr/>
      <dgm:t>
        <a:bodyPr/>
        <a:lstStyle/>
        <a:p>
          <a:endParaRPr lang="nl-NL"/>
        </a:p>
      </dgm:t>
    </dgm:pt>
    <dgm:pt modelId="{C95C8FCE-90D0-4428-9829-DF3268433EF6}">
      <dgm:prSet phldrT="[Tekst]"/>
      <dgm:spPr>
        <a:solidFill>
          <a:srgbClr val="F7E7EC"/>
        </a:solidFill>
      </dgm:spPr>
      <dgm:t>
        <a:bodyPr/>
        <a:lstStyle/>
        <a:p>
          <a:r>
            <a:rPr lang="nl-NL">
              <a:solidFill>
                <a:schemeClr val="tx2"/>
              </a:solidFill>
            </a:rPr>
            <a:t>Groepsvorming</a:t>
          </a:r>
        </a:p>
      </dgm:t>
    </dgm:pt>
    <dgm:pt modelId="{F4BA25D1-5FEB-4DFD-BBAE-6989CED6D175}" type="parTrans" cxnId="{F7B63F8E-3E62-411C-8D24-93CEDF2577A7}">
      <dgm:prSet>
        <dgm:style>
          <a:lnRef idx="3">
            <a:schemeClr val="accent1"/>
          </a:lnRef>
          <a:fillRef idx="0">
            <a:schemeClr val="accent1"/>
          </a:fillRef>
          <a:effectRef idx="2">
            <a:schemeClr val="accent1"/>
          </a:effectRef>
          <a:fontRef idx="minor">
            <a:schemeClr val="tx1"/>
          </a:fontRef>
        </dgm:style>
      </dgm:prSet>
      <dgm:spPr/>
      <dgm:t>
        <a:bodyPr/>
        <a:lstStyle/>
        <a:p>
          <a:endParaRPr lang="nl-NL"/>
        </a:p>
      </dgm:t>
    </dgm:pt>
    <dgm:pt modelId="{75588A41-014E-4577-B840-DB46B2CD9286}" type="sibTrans" cxnId="{F7B63F8E-3E62-411C-8D24-93CEDF2577A7}">
      <dgm:prSet/>
      <dgm:spPr/>
      <dgm:t>
        <a:bodyPr/>
        <a:lstStyle/>
        <a:p>
          <a:endParaRPr lang="nl-NL"/>
        </a:p>
      </dgm:t>
    </dgm:pt>
    <dgm:pt modelId="{527719E6-65EB-4720-BE74-70568B518275}">
      <dgm:prSet phldrT="[Tekst]"/>
      <dgm:spPr>
        <a:solidFill>
          <a:srgbClr val="F7E7EC"/>
        </a:solidFill>
      </dgm:spPr>
      <dgm:t>
        <a:bodyPr/>
        <a:lstStyle/>
        <a:p>
          <a:r>
            <a:rPr lang="nl-NL">
              <a:solidFill>
                <a:schemeClr val="tx2"/>
              </a:solidFill>
            </a:rPr>
            <a:t>Coachgesprek </a:t>
          </a:r>
        </a:p>
      </dgm:t>
    </dgm:pt>
    <dgm:pt modelId="{05CBC318-4E05-4236-AA90-D5B2877CF29C}" type="parTrans" cxnId="{EF27B14D-7194-48E5-9B87-AA98355F0B8A}">
      <dgm:prSet>
        <dgm:style>
          <a:lnRef idx="3">
            <a:schemeClr val="accent1"/>
          </a:lnRef>
          <a:fillRef idx="0">
            <a:schemeClr val="accent1"/>
          </a:fillRef>
          <a:effectRef idx="2">
            <a:schemeClr val="accent1"/>
          </a:effectRef>
          <a:fontRef idx="minor">
            <a:schemeClr val="tx1"/>
          </a:fontRef>
        </dgm:style>
      </dgm:prSet>
      <dgm:spPr/>
      <dgm:t>
        <a:bodyPr/>
        <a:lstStyle/>
        <a:p>
          <a:endParaRPr lang="nl-NL"/>
        </a:p>
      </dgm:t>
    </dgm:pt>
    <dgm:pt modelId="{532CD2BE-A249-4869-BB1C-59B8F3ED1FE8}" type="sibTrans" cxnId="{EF27B14D-7194-48E5-9B87-AA98355F0B8A}">
      <dgm:prSet/>
      <dgm:spPr/>
      <dgm:t>
        <a:bodyPr/>
        <a:lstStyle/>
        <a:p>
          <a:endParaRPr lang="nl-NL"/>
        </a:p>
      </dgm:t>
    </dgm:pt>
    <dgm:pt modelId="{E8697A22-C062-4DBE-AC53-6F095B3CF476}">
      <dgm:prSet phldrT="[Tekst]"/>
      <dgm:spPr>
        <a:solidFill>
          <a:srgbClr val="EECCD7"/>
        </a:solidFill>
      </dgm:spPr>
      <dgm:t>
        <a:bodyPr/>
        <a:lstStyle/>
        <a:p>
          <a:r>
            <a:rPr lang="nl-NL">
              <a:solidFill>
                <a:schemeClr val="tx2"/>
              </a:solidFill>
            </a:rPr>
            <a:t>Administratief</a:t>
          </a:r>
        </a:p>
      </dgm:t>
    </dgm:pt>
    <dgm:pt modelId="{025FF963-5DC8-4769-A701-DAE9AB4FB9D4}" type="parTrans" cxnId="{58F61FEE-4603-4A9D-AA6F-09D798E45F6F}">
      <dgm:prSet>
        <dgm:style>
          <a:lnRef idx="3">
            <a:schemeClr val="accent1"/>
          </a:lnRef>
          <a:fillRef idx="0">
            <a:schemeClr val="accent1"/>
          </a:fillRef>
          <a:effectRef idx="2">
            <a:schemeClr val="accent1"/>
          </a:effectRef>
          <a:fontRef idx="minor">
            <a:schemeClr val="tx1"/>
          </a:fontRef>
        </dgm:style>
      </dgm:prSet>
      <dgm:spPr/>
      <dgm:t>
        <a:bodyPr/>
        <a:lstStyle/>
        <a:p>
          <a:endParaRPr lang="nl-NL"/>
        </a:p>
      </dgm:t>
    </dgm:pt>
    <dgm:pt modelId="{FDBFAFB2-6ED9-4413-B258-BBDDFF83CC08}" type="sibTrans" cxnId="{58F61FEE-4603-4A9D-AA6F-09D798E45F6F}">
      <dgm:prSet/>
      <dgm:spPr/>
      <dgm:t>
        <a:bodyPr/>
        <a:lstStyle/>
        <a:p>
          <a:endParaRPr lang="nl-NL"/>
        </a:p>
      </dgm:t>
    </dgm:pt>
    <dgm:pt modelId="{01D98783-09A3-4453-9C99-C8D8654F9934}">
      <dgm:prSet phldrT="[Tekst]"/>
      <dgm:spPr>
        <a:solidFill>
          <a:srgbClr val="F7E7EC"/>
        </a:solidFill>
      </dgm:spPr>
      <dgm:t>
        <a:bodyPr/>
        <a:lstStyle/>
        <a:p>
          <a:r>
            <a:rPr lang="nl-NL">
              <a:solidFill>
                <a:schemeClr val="tx2"/>
              </a:solidFill>
            </a:rPr>
            <a:t>Brieven/ dossier</a:t>
          </a:r>
        </a:p>
      </dgm:t>
    </dgm:pt>
    <dgm:pt modelId="{91185FBC-5A6E-445A-88AE-9F1D6E7CD518}" type="parTrans" cxnId="{59B759DC-ECE9-4CD8-BDFE-D20F464BF089}">
      <dgm:prSet>
        <dgm:style>
          <a:lnRef idx="3">
            <a:schemeClr val="accent1"/>
          </a:lnRef>
          <a:fillRef idx="0">
            <a:schemeClr val="accent1"/>
          </a:fillRef>
          <a:effectRef idx="2">
            <a:schemeClr val="accent1"/>
          </a:effectRef>
          <a:fontRef idx="minor">
            <a:schemeClr val="tx1"/>
          </a:fontRef>
        </dgm:style>
      </dgm:prSet>
      <dgm:spPr/>
      <dgm:t>
        <a:bodyPr/>
        <a:lstStyle/>
        <a:p>
          <a:endParaRPr lang="nl-NL"/>
        </a:p>
      </dgm:t>
    </dgm:pt>
    <dgm:pt modelId="{AF9F9B90-9326-418B-965C-EC553B814E2B}" type="sibTrans" cxnId="{59B759DC-ECE9-4CD8-BDFE-D20F464BF089}">
      <dgm:prSet/>
      <dgm:spPr/>
      <dgm:t>
        <a:bodyPr/>
        <a:lstStyle/>
        <a:p>
          <a:endParaRPr lang="nl-NL"/>
        </a:p>
      </dgm:t>
    </dgm:pt>
    <dgm:pt modelId="{C1FE94EC-65B5-4768-AE04-24FA7BDAD8F5}" type="pres">
      <dgm:prSet presAssocID="{F8B4025E-F637-46B1-9C00-CCE6F6AF329F}" presName="diagram" presStyleCnt="0">
        <dgm:presLayoutVars>
          <dgm:chPref val="1"/>
          <dgm:dir/>
          <dgm:animOne val="branch"/>
          <dgm:animLvl val="lvl"/>
          <dgm:resizeHandles val="exact"/>
        </dgm:presLayoutVars>
      </dgm:prSet>
      <dgm:spPr/>
    </dgm:pt>
    <dgm:pt modelId="{CF6D8239-AF5A-4A08-A86B-6B76B1371B4B}" type="pres">
      <dgm:prSet presAssocID="{AADFDBC6-AD50-4E23-9658-7FE0E79E7098}" presName="root1" presStyleCnt="0"/>
      <dgm:spPr/>
    </dgm:pt>
    <dgm:pt modelId="{BE3E28B0-3A7B-469B-BB2D-BAF5502C5BD5}" type="pres">
      <dgm:prSet presAssocID="{AADFDBC6-AD50-4E23-9658-7FE0E79E7098}" presName="LevelOneTextNode" presStyleLbl="node0" presStyleIdx="0" presStyleCnt="1">
        <dgm:presLayoutVars>
          <dgm:chPref val="3"/>
        </dgm:presLayoutVars>
      </dgm:prSet>
      <dgm:spPr/>
    </dgm:pt>
    <dgm:pt modelId="{EDD7D795-470C-4FE9-A7FA-BDCE515AE219}" type="pres">
      <dgm:prSet presAssocID="{AADFDBC6-AD50-4E23-9658-7FE0E79E7098}" presName="level2hierChild" presStyleCnt="0"/>
      <dgm:spPr/>
    </dgm:pt>
    <dgm:pt modelId="{A79349FF-688F-42DE-851B-DD389FC82FF1}" type="pres">
      <dgm:prSet presAssocID="{ECAAC6EB-B7A1-499F-ADB6-2AA4C8904DB1}" presName="conn2-1" presStyleLbl="parChTrans1D2" presStyleIdx="0" presStyleCnt="2"/>
      <dgm:spPr/>
    </dgm:pt>
    <dgm:pt modelId="{14E4C641-090A-448B-8B82-F4EB962AA92D}" type="pres">
      <dgm:prSet presAssocID="{ECAAC6EB-B7A1-499F-ADB6-2AA4C8904DB1}" presName="connTx" presStyleLbl="parChTrans1D2" presStyleIdx="0" presStyleCnt="2"/>
      <dgm:spPr/>
    </dgm:pt>
    <dgm:pt modelId="{080C314B-D6A0-4046-9DB0-C33314AD6346}" type="pres">
      <dgm:prSet presAssocID="{A7AD08EE-CC42-4073-A4AE-2A6BA2A07D57}" presName="root2" presStyleCnt="0"/>
      <dgm:spPr/>
    </dgm:pt>
    <dgm:pt modelId="{DD027654-2DF2-48EA-8858-966F38FEFC85}" type="pres">
      <dgm:prSet presAssocID="{A7AD08EE-CC42-4073-A4AE-2A6BA2A07D57}" presName="LevelTwoTextNode" presStyleLbl="node2" presStyleIdx="0" presStyleCnt="2">
        <dgm:presLayoutVars>
          <dgm:chPref val="3"/>
        </dgm:presLayoutVars>
      </dgm:prSet>
      <dgm:spPr/>
    </dgm:pt>
    <dgm:pt modelId="{465F7E72-22A7-41DC-9B42-21C5313F1778}" type="pres">
      <dgm:prSet presAssocID="{A7AD08EE-CC42-4073-A4AE-2A6BA2A07D57}" presName="level3hierChild" presStyleCnt="0"/>
      <dgm:spPr/>
    </dgm:pt>
    <dgm:pt modelId="{718718EB-55D8-4FDB-963D-07AE9F7CFE86}" type="pres">
      <dgm:prSet presAssocID="{F4BA25D1-5FEB-4DFD-BBAE-6989CED6D175}" presName="conn2-1" presStyleLbl="parChTrans1D3" presStyleIdx="0" presStyleCnt="3"/>
      <dgm:spPr/>
    </dgm:pt>
    <dgm:pt modelId="{60C894A4-20BA-4374-A9A6-A2FDCA76C298}" type="pres">
      <dgm:prSet presAssocID="{F4BA25D1-5FEB-4DFD-BBAE-6989CED6D175}" presName="connTx" presStyleLbl="parChTrans1D3" presStyleIdx="0" presStyleCnt="3"/>
      <dgm:spPr/>
    </dgm:pt>
    <dgm:pt modelId="{A9209A41-9D74-4A5C-9BBA-018C207F5A20}" type="pres">
      <dgm:prSet presAssocID="{C95C8FCE-90D0-4428-9829-DF3268433EF6}" presName="root2" presStyleCnt="0"/>
      <dgm:spPr/>
    </dgm:pt>
    <dgm:pt modelId="{ADB03F4E-F25F-4DC2-8E11-7ADABAFB8D84}" type="pres">
      <dgm:prSet presAssocID="{C95C8FCE-90D0-4428-9829-DF3268433EF6}" presName="LevelTwoTextNode" presStyleLbl="node3" presStyleIdx="0" presStyleCnt="3">
        <dgm:presLayoutVars>
          <dgm:chPref val="3"/>
        </dgm:presLayoutVars>
      </dgm:prSet>
      <dgm:spPr/>
    </dgm:pt>
    <dgm:pt modelId="{5E48ACC1-73D6-4F9A-9078-48323764E17B}" type="pres">
      <dgm:prSet presAssocID="{C95C8FCE-90D0-4428-9829-DF3268433EF6}" presName="level3hierChild" presStyleCnt="0"/>
      <dgm:spPr/>
    </dgm:pt>
    <dgm:pt modelId="{9A92F661-8DE4-4D2C-901B-66E59F505278}" type="pres">
      <dgm:prSet presAssocID="{05CBC318-4E05-4236-AA90-D5B2877CF29C}" presName="conn2-1" presStyleLbl="parChTrans1D3" presStyleIdx="1" presStyleCnt="3"/>
      <dgm:spPr/>
    </dgm:pt>
    <dgm:pt modelId="{6B378E03-172D-4140-B900-47CD1883B73C}" type="pres">
      <dgm:prSet presAssocID="{05CBC318-4E05-4236-AA90-D5B2877CF29C}" presName="connTx" presStyleLbl="parChTrans1D3" presStyleIdx="1" presStyleCnt="3"/>
      <dgm:spPr/>
    </dgm:pt>
    <dgm:pt modelId="{A4FA9DF7-7A83-4334-9C89-7B081C867510}" type="pres">
      <dgm:prSet presAssocID="{527719E6-65EB-4720-BE74-70568B518275}" presName="root2" presStyleCnt="0"/>
      <dgm:spPr/>
    </dgm:pt>
    <dgm:pt modelId="{63F0AF6E-E025-477B-868E-29F448AC77DE}" type="pres">
      <dgm:prSet presAssocID="{527719E6-65EB-4720-BE74-70568B518275}" presName="LevelTwoTextNode" presStyleLbl="node3" presStyleIdx="1" presStyleCnt="3">
        <dgm:presLayoutVars>
          <dgm:chPref val="3"/>
        </dgm:presLayoutVars>
      </dgm:prSet>
      <dgm:spPr/>
    </dgm:pt>
    <dgm:pt modelId="{12763343-28CF-42C5-A894-490197E79840}" type="pres">
      <dgm:prSet presAssocID="{527719E6-65EB-4720-BE74-70568B518275}" presName="level3hierChild" presStyleCnt="0"/>
      <dgm:spPr/>
    </dgm:pt>
    <dgm:pt modelId="{A493CF87-EC2F-4DC6-ABBF-315F390D6EE2}" type="pres">
      <dgm:prSet presAssocID="{025FF963-5DC8-4769-A701-DAE9AB4FB9D4}" presName="conn2-1" presStyleLbl="parChTrans1D2" presStyleIdx="1" presStyleCnt="2"/>
      <dgm:spPr/>
    </dgm:pt>
    <dgm:pt modelId="{3F56B5E4-4B2E-4480-BA82-77C1C2C1E87F}" type="pres">
      <dgm:prSet presAssocID="{025FF963-5DC8-4769-A701-DAE9AB4FB9D4}" presName="connTx" presStyleLbl="parChTrans1D2" presStyleIdx="1" presStyleCnt="2"/>
      <dgm:spPr/>
    </dgm:pt>
    <dgm:pt modelId="{7E229F8E-B7CE-4BCF-8B73-FC98857DCC74}" type="pres">
      <dgm:prSet presAssocID="{E8697A22-C062-4DBE-AC53-6F095B3CF476}" presName="root2" presStyleCnt="0"/>
      <dgm:spPr/>
    </dgm:pt>
    <dgm:pt modelId="{7BD6DD80-2D33-4CBE-9AA7-054A44224FED}" type="pres">
      <dgm:prSet presAssocID="{E8697A22-C062-4DBE-AC53-6F095B3CF476}" presName="LevelTwoTextNode" presStyleLbl="node2" presStyleIdx="1" presStyleCnt="2">
        <dgm:presLayoutVars>
          <dgm:chPref val="3"/>
        </dgm:presLayoutVars>
      </dgm:prSet>
      <dgm:spPr/>
    </dgm:pt>
    <dgm:pt modelId="{65731388-911A-4BB8-94C4-00F82EC9AA61}" type="pres">
      <dgm:prSet presAssocID="{E8697A22-C062-4DBE-AC53-6F095B3CF476}" presName="level3hierChild" presStyleCnt="0"/>
      <dgm:spPr/>
    </dgm:pt>
    <dgm:pt modelId="{C91E6AEE-91F3-40DA-BA13-1F3EDBF256F2}" type="pres">
      <dgm:prSet presAssocID="{91185FBC-5A6E-445A-88AE-9F1D6E7CD518}" presName="conn2-1" presStyleLbl="parChTrans1D3" presStyleIdx="2" presStyleCnt="3"/>
      <dgm:spPr/>
    </dgm:pt>
    <dgm:pt modelId="{F6102E79-4C2B-47E7-A130-134448979B4D}" type="pres">
      <dgm:prSet presAssocID="{91185FBC-5A6E-445A-88AE-9F1D6E7CD518}" presName="connTx" presStyleLbl="parChTrans1D3" presStyleIdx="2" presStyleCnt="3"/>
      <dgm:spPr/>
    </dgm:pt>
    <dgm:pt modelId="{CA728F43-CFA4-4CA5-BF24-DE0A9B28CC2B}" type="pres">
      <dgm:prSet presAssocID="{01D98783-09A3-4453-9C99-C8D8654F9934}" presName="root2" presStyleCnt="0"/>
      <dgm:spPr/>
    </dgm:pt>
    <dgm:pt modelId="{EBFC8CDF-96A4-428E-AF52-6CDBA409A388}" type="pres">
      <dgm:prSet presAssocID="{01D98783-09A3-4453-9C99-C8D8654F9934}" presName="LevelTwoTextNode" presStyleLbl="node3" presStyleIdx="2" presStyleCnt="3">
        <dgm:presLayoutVars>
          <dgm:chPref val="3"/>
        </dgm:presLayoutVars>
      </dgm:prSet>
      <dgm:spPr/>
    </dgm:pt>
    <dgm:pt modelId="{5A88F417-4527-4D45-9127-929D0E744278}" type="pres">
      <dgm:prSet presAssocID="{01D98783-09A3-4453-9C99-C8D8654F9934}" presName="level3hierChild" presStyleCnt="0"/>
      <dgm:spPr/>
    </dgm:pt>
  </dgm:ptLst>
  <dgm:cxnLst>
    <dgm:cxn modelId="{E81C9908-E134-4079-8A42-E8818B2CF089}" type="presOf" srcId="{ECAAC6EB-B7A1-499F-ADB6-2AA4C8904DB1}" destId="{A79349FF-688F-42DE-851B-DD389FC82FF1}" srcOrd="0" destOrd="0" presId="urn:microsoft.com/office/officeart/2005/8/layout/hierarchy2"/>
    <dgm:cxn modelId="{7F512F16-901B-4BE0-8DF4-D760E191F551}" srcId="{F8B4025E-F637-46B1-9C00-CCE6F6AF329F}" destId="{AADFDBC6-AD50-4E23-9658-7FE0E79E7098}" srcOrd="0" destOrd="0" parTransId="{F98E7054-61B2-4867-A426-F7428147B9C0}" sibTransId="{BA464963-B2FD-4CD1-B478-EAD26D9C3404}"/>
    <dgm:cxn modelId="{8E75F918-985F-4B02-99D5-1B4C0B6ED4CB}" type="presOf" srcId="{C95C8FCE-90D0-4428-9829-DF3268433EF6}" destId="{ADB03F4E-F25F-4DC2-8E11-7ADABAFB8D84}" srcOrd="0" destOrd="0" presId="urn:microsoft.com/office/officeart/2005/8/layout/hierarchy2"/>
    <dgm:cxn modelId="{57AC092E-0213-4611-9F5D-6107C77A1B57}" type="presOf" srcId="{AADFDBC6-AD50-4E23-9658-7FE0E79E7098}" destId="{BE3E28B0-3A7B-469B-BB2D-BAF5502C5BD5}" srcOrd="0" destOrd="0" presId="urn:microsoft.com/office/officeart/2005/8/layout/hierarchy2"/>
    <dgm:cxn modelId="{EE155836-D62D-4BA7-B10C-88B22D3CF600}" type="presOf" srcId="{05CBC318-4E05-4236-AA90-D5B2877CF29C}" destId="{9A92F661-8DE4-4D2C-901B-66E59F505278}" srcOrd="0" destOrd="0" presId="urn:microsoft.com/office/officeart/2005/8/layout/hierarchy2"/>
    <dgm:cxn modelId="{78045F3D-FFA6-45E1-AECB-B96D1EEF7C6D}" type="presOf" srcId="{527719E6-65EB-4720-BE74-70568B518275}" destId="{63F0AF6E-E025-477B-868E-29F448AC77DE}" srcOrd="0" destOrd="0" presId="urn:microsoft.com/office/officeart/2005/8/layout/hierarchy2"/>
    <dgm:cxn modelId="{7532004A-9496-44C0-B5AE-53A1DB4B7E0C}" type="presOf" srcId="{F8B4025E-F637-46B1-9C00-CCE6F6AF329F}" destId="{C1FE94EC-65B5-4768-AE04-24FA7BDAD8F5}" srcOrd="0" destOrd="0" presId="urn:microsoft.com/office/officeart/2005/8/layout/hierarchy2"/>
    <dgm:cxn modelId="{EF27B14D-7194-48E5-9B87-AA98355F0B8A}" srcId="{A7AD08EE-CC42-4073-A4AE-2A6BA2A07D57}" destId="{527719E6-65EB-4720-BE74-70568B518275}" srcOrd="1" destOrd="0" parTransId="{05CBC318-4E05-4236-AA90-D5B2877CF29C}" sibTransId="{532CD2BE-A249-4869-BB1C-59B8F3ED1FE8}"/>
    <dgm:cxn modelId="{E4069D4F-7F0F-4E40-8C3F-B4ABA5FA276B}" type="presOf" srcId="{05CBC318-4E05-4236-AA90-D5B2877CF29C}" destId="{6B378E03-172D-4140-B900-47CD1883B73C}" srcOrd="1" destOrd="0" presId="urn:microsoft.com/office/officeart/2005/8/layout/hierarchy2"/>
    <dgm:cxn modelId="{D1EF4771-3EB4-4150-871F-F63542220534}" type="presOf" srcId="{91185FBC-5A6E-445A-88AE-9F1D6E7CD518}" destId="{F6102E79-4C2B-47E7-A130-134448979B4D}" srcOrd="1" destOrd="0" presId="urn:microsoft.com/office/officeart/2005/8/layout/hierarchy2"/>
    <dgm:cxn modelId="{260D4575-3629-40F2-8AF2-AFCDC7111458}" type="presOf" srcId="{91185FBC-5A6E-445A-88AE-9F1D6E7CD518}" destId="{C91E6AEE-91F3-40DA-BA13-1F3EDBF256F2}" srcOrd="0" destOrd="0" presId="urn:microsoft.com/office/officeart/2005/8/layout/hierarchy2"/>
    <dgm:cxn modelId="{F7B63F8E-3E62-411C-8D24-93CEDF2577A7}" srcId="{A7AD08EE-CC42-4073-A4AE-2A6BA2A07D57}" destId="{C95C8FCE-90D0-4428-9829-DF3268433EF6}" srcOrd="0" destOrd="0" parTransId="{F4BA25D1-5FEB-4DFD-BBAE-6989CED6D175}" sibTransId="{75588A41-014E-4577-B840-DB46B2CD9286}"/>
    <dgm:cxn modelId="{4D3A7495-70E1-40C1-B12B-0AA552D1B84C}" srcId="{AADFDBC6-AD50-4E23-9658-7FE0E79E7098}" destId="{A7AD08EE-CC42-4073-A4AE-2A6BA2A07D57}" srcOrd="0" destOrd="0" parTransId="{ECAAC6EB-B7A1-499F-ADB6-2AA4C8904DB1}" sibTransId="{F99D3EE7-0607-4465-877B-61DD8BC7EEDF}"/>
    <dgm:cxn modelId="{88E73696-FBC6-4ED6-843C-9AE9B06FFE89}" type="presOf" srcId="{01D98783-09A3-4453-9C99-C8D8654F9934}" destId="{EBFC8CDF-96A4-428E-AF52-6CDBA409A388}" srcOrd="0" destOrd="0" presId="urn:microsoft.com/office/officeart/2005/8/layout/hierarchy2"/>
    <dgm:cxn modelId="{9CE295B9-C2F8-40CF-AA74-570F7759D471}" type="presOf" srcId="{A7AD08EE-CC42-4073-A4AE-2A6BA2A07D57}" destId="{DD027654-2DF2-48EA-8858-966F38FEFC85}" srcOrd="0" destOrd="0" presId="urn:microsoft.com/office/officeart/2005/8/layout/hierarchy2"/>
    <dgm:cxn modelId="{195108C7-2859-40DC-89B5-4E8D1F9E3C44}" type="presOf" srcId="{ECAAC6EB-B7A1-499F-ADB6-2AA4C8904DB1}" destId="{14E4C641-090A-448B-8B82-F4EB962AA92D}" srcOrd="1" destOrd="0" presId="urn:microsoft.com/office/officeart/2005/8/layout/hierarchy2"/>
    <dgm:cxn modelId="{5B355ED3-497D-468D-941F-A490B7B95DD0}" type="presOf" srcId="{025FF963-5DC8-4769-A701-DAE9AB4FB9D4}" destId="{A493CF87-EC2F-4DC6-ABBF-315F390D6EE2}" srcOrd="0" destOrd="0" presId="urn:microsoft.com/office/officeart/2005/8/layout/hierarchy2"/>
    <dgm:cxn modelId="{59B759DC-ECE9-4CD8-BDFE-D20F464BF089}" srcId="{E8697A22-C062-4DBE-AC53-6F095B3CF476}" destId="{01D98783-09A3-4453-9C99-C8D8654F9934}" srcOrd="0" destOrd="0" parTransId="{91185FBC-5A6E-445A-88AE-9F1D6E7CD518}" sibTransId="{AF9F9B90-9326-418B-965C-EC553B814E2B}"/>
    <dgm:cxn modelId="{B02FC4E4-ECBF-43F3-84DB-CADA97217E74}" type="presOf" srcId="{F4BA25D1-5FEB-4DFD-BBAE-6989CED6D175}" destId="{60C894A4-20BA-4374-A9A6-A2FDCA76C298}" srcOrd="1" destOrd="0" presId="urn:microsoft.com/office/officeart/2005/8/layout/hierarchy2"/>
    <dgm:cxn modelId="{EDEB5EED-A85C-4C1E-AF01-7CC695502E73}" type="presOf" srcId="{F4BA25D1-5FEB-4DFD-BBAE-6989CED6D175}" destId="{718718EB-55D8-4FDB-963D-07AE9F7CFE86}" srcOrd="0" destOrd="0" presId="urn:microsoft.com/office/officeart/2005/8/layout/hierarchy2"/>
    <dgm:cxn modelId="{58F61FEE-4603-4A9D-AA6F-09D798E45F6F}" srcId="{AADFDBC6-AD50-4E23-9658-7FE0E79E7098}" destId="{E8697A22-C062-4DBE-AC53-6F095B3CF476}" srcOrd="1" destOrd="0" parTransId="{025FF963-5DC8-4769-A701-DAE9AB4FB9D4}" sibTransId="{FDBFAFB2-6ED9-4413-B258-BBDDFF83CC08}"/>
    <dgm:cxn modelId="{CF240EF7-4A8D-403D-AC9C-4F31B266ACDF}" type="presOf" srcId="{025FF963-5DC8-4769-A701-DAE9AB4FB9D4}" destId="{3F56B5E4-4B2E-4480-BA82-77C1C2C1E87F}" srcOrd="1" destOrd="0" presId="urn:microsoft.com/office/officeart/2005/8/layout/hierarchy2"/>
    <dgm:cxn modelId="{A17DE1F9-3FC9-481D-991E-B9308125C82E}" type="presOf" srcId="{E8697A22-C062-4DBE-AC53-6F095B3CF476}" destId="{7BD6DD80-2D33-4CBE-9AA7-054A44224FED}" srcOrd="0" destOrd="0" presId="urn:microsoft.com/office/officeart/2005/8/layout/hierarchy2"/>
    <dgm:cxn modelId="{F1C1A383-8134-4204-B0D1-5CA7F4B40300}" type="presParOf" srcId="{C1FE94EC-65B5-4768-AE04-24FA7BDAD8F5}" destId="{CF6D8239-AF5A-4A08-A86B-6B76B1371B4B}" srcOrd="0" destOrd="0" presId="urn:microsoft.com/office/officeart/2005/8/layout/hierarchy2"/>
    <dgm:cxn modelId="{B0877904-9FF0-42F3-88B7-3B8BF137D787}" type="presParOf" srcId="{CF6D8239-AF5A-4A08-A86B-6B76B1371B4B}" destId="{BE3E28B0-3A7B-469B-BB2D-BAF5502C5BD5}" srcOrd="0" destOrd="0" presId="urn:microsoft.com/office/officeart/2005/8/layout/hierarchy2"/>
    <dgm:cxn modelId="{A938790C-D389-4A3D-9610-EE80B83140B9}" type="presParOf" srcId="{CF6D8239-AF5A-4A08-A86B-6B76B1371B4B}" destId="{EDD7D795-470C-4FE9-A7FA-BDCE515AE219}" srcOrd="1" destOrd="0" presId="urn:microsoft.com/office/officeart/2005/8/layout/hierarchy2"/>
    <dgm:cxn modelId="{5223F52D-C3CF-4C41-90A2-233A1202CBEE}" type="presParOf" srcId="{EDD7D795-470C-4FE9-A7FA-BDCE515AE219}" destId="{A79349FF-688F-42DE-851B-DD389FC82FF1}" srcOrd="0" destOrd="0" presId="urn:microsoft.com/office/officeart/2005/8/layout/hierarchy2"/>
    <dgm:cxn modelId="{38F3ABA5-A82E-4D71-B338-F50CEBA3DDB1}" type="presParOf" srcId="{A79349FF-688F-42DE-851B-DD389FC82FF1}" destId="{14E4C641-090A-448B-8B82-F4EB962AA92D}" srcOrd="0" destOrd="0" presId="urn:microsoft.com/office/officeart/2005/8/layout/hierarchy2"/>
    <dgm:cxn modelId="{90F8F76C-D56E-4F79-A78E-A7F5F0326105}" type="presParOf" srcId="{EDD7D795-470C-4FE9-A7FA-BDCE515AE219}" destId="{080C314B-D6A0-4046-9DB0-C33314AD6346}" srcOrd="1" destOrd="0" presId="urn:microsoft.com/office/officeart/2005/8/layout/hierarchy2"/>
    <dgm:cxn modelId="{232995D6-0510-46FF-B116-D0C24F795035}" type="presParOf" srcId="{080C314B-D6A0-4046-9DB0-C33314AD6346}" destId="{DD027654-2DF2-48EA-8858-966F38FEFC85}" srcOrd="0" destOrd="0" presId="urn:microsoft.com/office/officeart/2005/8/layout/hierarchy2"/>
    <dgm:cxn modelId="{60B97E49-616D-42D7-9F58-88220CE7D078}" type="presParOf" srcId="{080C314B-D6A0-4046-9DB0-C33314AD6346}" destId="{465F7E72-22A7-41DC-9B42-21C5313F1778}" srcOrd="1" destOrd="0" presId="urn:microsoft.com/office/officeart/2005/8/layout/hierarchy2"/>
    <dgm:cxn modelId="{7E3A3947-2683-4908-9110-111DDD85B4D9}" type="presParOf" srcId="{465F7E72-22A7-41DC-9B42-21C5313F1778}" destId="{718718EB-55D8-4FDB-963D-07AE9F7CFE86}" srcOrd="0" destOrd="0" presId="urn:microsoft.com/office/officeart/2005/8/layout/hierarchy2"/>
    <dgm:cxn modelId="{5BFB7715-2C19-4AE1-9E80-7D5A2940931F}" type="presParOf" srcId="{718718EB-55D8-4FDB-963D-07AE9F7CFE86}" destId="{60C894A4-20BA-4374-A9A6-A2FDCA76C298}" srcOrd="0" destOrd="0" presId="urn:microsoft.com/office/officeart/2005/8/layout/hierarchy2"/>
    <dgm:cxn modelId="{937552FB-5EE2-46E0-94D8-22B78F671BB0}" type="presParOf" srcId="{465F7E72-22A7-41DC-9B42-21C5313F1778}" destId="{A9209A41-9D74-4A5C-9BBA-018C207F5A20}" srcOrd="1" destOrd="0" presId="urn:microsoft.com/office/officeart/2005/8/layout/hierarchy2"/>
    <dgm:cxn modelId="{B4F89D1A-364F-476B-B399-E1D880ED7EE5}" type="presParOf" srcId="{A9209A41-9D74-4A5C-9BBA-018C207F5A20}" destId="{ADB03F4E-F25F-4DC2-8E11-7ADABAFB8D84}" srcOrd="0" destOrd="0" presId="urn:microsoft.com/office/officeart/2005/8/layout/hierarchy2"/>
    <dgm:cxn modelId="{140B1793-C82B-4D50-AE51-978436084B25}" type="presParOf" srcId="{A9209A41-9D74-4A5C-9BBA-018C207F5A20}" destId="{5E48ACC1-73D6-4F9A-9078-48323764E17B}" srcOrd="1" destOrd="0" presId="urn:microsoft.com/office/officeart/2005/8/layout/hierarchy2"/>
    <dgm:cxn modelId="{7BF5366D-3C33-4032-9BEB-210CC68F20A0}" type="presParOf" srcId="{465F7E72-22A7-41DC-9B42-21C5313F1778}" destId="{9A92F661-8DE4-4D2C-901B-66E59F505278}" srcOrd="2" destOrd="0" presId="urn:microsoft.com/office/officeart/2005/8/layout/hierarchy2"/>
    <dgm:cxn modelId="{FFB4F3C8-D3C5-4C30-B49A-FBDC6DA42D64}" type="presParOf" srcId="{9A92F661-8DE4-4D2C-901B-66E59F505278}" destId="{6B378E03-172D-4140-B900-47CD1883B73C}" srcOrd="0" destOrd="0" presId="urn:microsoft.com/office/officeart/2005/8/layout/hierarchy2"/>
    <dgm:cxn modelId="{6082B159-264C-477B-A28E-2B6C89888F79}" type="presParOf" srcId="{465F7E72-22A7-41DC-9B42-21C5313F1778}" destId="{A4FA9DF7-7A83-4334-9C89-7B081C867510}" srcOrd="3" destOrd="0" presId="urn:microsoft.com/office/officeart/2005/8/layout/hierarchy2"/>
    <dgm:cxn modelId="{F44621D5-4AF9-4860-9905-87E4AE408CD9}" type="presParOf" srcId="{A4FA9DF7-7A83-4334-9C89-7B081C867510}" destId="{63F0AF6E-E025-477B-868E-29F448AC77DE}" srcOrd="0" destOrd="0" presId="urn:microsoft.com/office/officeart/2005/8/layout/hierarchy2"/>
    <dgm:cxn modelId="{63BC4216-C6F5-467F-8E85-C220BF18110C}" type="presParOf" srcId="{A4FA9DF7-7A83-4334-9C89-7B081C867510}" destId="{12763343-28CF-42C5-A894-490197E79840}" srcOrd="1" destOrd="0" presId="urn:microsoft.com/office/officeart/2005/8/layout/hierarchy2"/>
    <dgm:cxn modelId="{2B2DD12E-B946-4A97-B081-01C3BD6297ED}" type="presParOf" srcId="{EDD7D795-470C-4FE9-A7FA-BDCE515AE219}" destId="{A493CF87-EC2F-4DC6-ABBF-315F390D6EE2}" srcOrd="2" destOrd="0" presId="urn:microsoft.com/office/officeart/2005/8/layout/hierarchy2"/>
    <dgm:cxn modelId="{95EB4F6A-437E-4637-9DA5-8BD737B68A4F}" type="presParOf" srcId="{A493CF87-EC2F-4DC6-ABBF-315F390D6EE2}" destId="{3F56B5E4-4B2E-4480-BA82-77C1C2C1E87F}" srcOrd="0" destOrd="0" presId="urn:microsoft.com/office/officeart/2005/8/layout/hierarchy2"/>
    <dgm:cxn modelId="{58E376AA-6452-4C80-8581-D48D2B77822A}" type="presParOf" srcId="{EDD7D795-470C-4FE9-A7FA-BDCE515AE219}" destId="{7E229F8E-B7CE-4BCF-8B73-FC98857DCC74}" srcOrd="3" destOrd="0" presId="urn:microsoft.com/office/officeart/2005/8/layout/hierarchy2"/>
    <dgm:cxn modelId="{84694577-CB75-4F23-A7CF-823CAC4EC285}" type="presParOf" srcId="{7E229F8E-B7CE-4BCF-8B73-FC98857DCC74}" destId="{7BD6DD80-2D33-4CBE-9AA7-054A44224FED}" srcOrd="0" destOrd="0" presId="urn:microsoft.com/office/officeart/2005/8/layout/hierarchy2"/>
    <dgm:cxn modelId="{C6F755C3-610C-4D41-801D-ACCD6B683F3F}" type="presParOf" srcId="{7E229F8E-B7CE-4BCF-8B73-FC98857DCC74}" destId="{65731388-911A-4BB8-94C4-00F82EC9AA61}" srcOrd="1" destOrd="0" presId="urn:microsoft.com/office/officeart/2005/8/layout/hierarchy2"/>
    <dgm:cxn modelId="{49AE7687-1BDB-4F29-ACDB-3F9D8837EEC3}" type="presParOf" srcId="{65731388-911A-4BB8-94C4-00F82EC9AA61}" destId="{C91E6AEE-91F3-40DA-BA13-1F3EDBF256F2}" srcOrd="0" destOrd="0" presId="urn:microsoft.com/office/officeart/2005/8/layout/hierarchy2"/>
    <dgm:cxn modelId="{EE677C4B-2E0E-43C3-967E-77A6E28BBC18}" type="presParOf" srcId="{C91E6AEE-91F3-40DA-BA13-1F3EDBF256F2}" destId="{F6102E79-4C2B-47E7-A130-134448979B4D}" srcOrd="0" destOrd="0" presId="urn:microsoft.com/office/officeart/2005/8/layout/hierarchy2"/>
    <dgm:cxn modelId="{CBD5DF6B-BB80-4C25-9F1B-A8FF5A2D9860}" type="presParOf" srcId="{65731388-911A-4BB8-94C4-00F82EC9AA61}" destId="{CA728F43-CFA4-4CA5-BF24-DE0A9B28CC2B}" srcOrd="1" destOrd="0" presId="urn:microsoft.com/office/officeart/2005/8/layout/hierarchy2"/>
    <dgm:cxn modelId="{A7ED93F4-A73F-4BD5-A6EC-394865A5B815}" type="presParOf" srcId="{CA728F43-CFA4-4CA5-BF24-DE0A9B28CC2B}" destId="{EBFC8CDF-96A4-428E-AF52-6CDBA409A388}" srcOrd="0" destOrd="0" presId="urn:microsoft.com/office/officeart/2005/8/layout/hierarchy2"/>
    <dgm:cxn modelId="{B41F92D3-435F-4C6A-B7C6-D9EAA9922132}" type="presParOf" srcId="{CA728F43-CFA4-4CA5-BF24-DE0A9B28CC2B}" destId="{5A88F417-4527-4D45-9127-929D0E74427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E28B0-3A7B-469B-BB2D-BAF5502C5BD5}">
      <dsp:nvSpPr>
        <dsp:cNvPr id="0" name=""/>
        <dsp:cNvSpPr/>
      </dsp:nvSpPr>
      <dsp:spPr>
        <a:xfrm>
          <a:off x="633161" y="999523"/>
          <a:ext cx="1389083" cy="694541"/>
        </a:xfrm>
        <a:prstGeom prst="roundRect">
          <a:avLst>
            <a:gd name="adj" fmla="val 10000"/>
          </a:avLst>
        </a:prstGeom>
        <a:solidFill>
          <a:srgbClr val="E6007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solidFill>
                <a:schemeClr val="tx2"/>
              </a:solidFill>
            </a:rPr>
            <a:t>Coach</a:t>
          </a:r>
        </a:p>
      </dsp:txBody>
      <dsp:txXfrm>
        <a:off x="653503" y="1019865"/>
        <a:ext cx="1348399" cy="653857"/>
      </dsp:txXfrm>
    </dsp:sp>
    <dsp:sp modelId="{A79349FF-688F-42DE-851B-DD389FC82FF1}">
      <dsp:nvSpPr>
        <dsp:cNvPr id="0" name=""/>
        <dsp:cNvSpPr/>
      </dsp:nvSpPr>
      <dsp:spPr>
        <a:xfrm rot="18770822">
          <a:off x="1891533" y="1020027"/>
          <a:ext cx="817055" cy="54492"/>
        </a:xfrm>
        <a:custGeom>
          <a:avLst/>
          <a:gdLst/>
          <a:ahLst/>
          <a:cxnLst/>
          <a:rect l="0" t="0" r="0" b="0"/>
          <a:pathLst>
            <a:path>
              <a:moveTo>
                <a:pt x="0" y="27246"/>
              </a:moveTo>
              <a:lnTo>
                <a:pt x="817055" y="27246"/>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279635" y="1026847"/>
        <a:ext cx="40852" cy="40852"/>
      </dsp:txXfrm>
    </dsp:sp>
    <dsp:sp modelId="{DD027654-2DF2-48EA-8858-966F38FEFC85}">
      <dsp:nvSpPr>
        <dsp:cNvPr id="0" name=""/>
        <dsp:cNvSpPr/>
      </dsp:nvSpPr>
      <dsp:spPr>
        <a:xfrm>
          <a:off x="2577878" y="400481"/>
          <a:ext cx="1389083" cy="694541"/>
        </a:xfrm>
        <a:prstGeom prst="roundRect">
          <a:avLst>
            <a:gd name="adj" fmla="val 10000"/>
          </a:avLst>
        </a:prstGeom>
        <a:solidFill>
          <a:srgbClr val="EEC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solidFill>
                <a:schemeClr val="tx2"/>
              </a:solidFill>
            </a:rPr>
            <a:t>Sociaal</a:t>
          </a:r>
        </a:p>
      </dsp:txBody>
      <dsp:txXfrm>
        <a:off x="2598220" y="420823"/>
        <a:ext cx="1348399" cy="653857"/>
      </dsp:txXfrm>
    </dsp:sp>
    <dsp:sp modelId="{718718EB-55D8-4FDB-963D-07AE9F7CFE86}">
      <dsp:nvSpPr>
        <dsp:cNvPr id="0" name=""/>
        <dsp:cNvSpPr/>
      </dsp:nvSpPr>
      <dsp:spPr>
        <a:xfrm rot="19457599">
          <a:off x="3902646" y="520825"/>
          <a:ext cx="684264" cy="54492"/>
        </a:xfrm>
        <a:custGeom>
          <a:avLst/>
          <a:gdLst/>
          <a:ahLst/>
          <a:cxnLst/>
          <a:rect l="0" t="0" r="0" b="0"/>
          <a:pathLst>
            <a:path>
              <a:moveTo>
                <a:pt x="0" y="27246"/>
              </a:moveTo>
              <a:lnTo>
                <a:pt x="684264" y="27246"/>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27671" y="530965"/>
        <a:ext cx="34213" cy="34213"/>
      </dsp:txXfrm>
    </dsp:sp>
    <dsp:sp modelId="{ADB03F4E-F25F-4DC2-8E11-7ADABAFB8D84}">
      <dsp:nvSpPr>
        <dsp:cNvPr id="0" name=""/>
        <dsp:cNvSpPr/>
      </dsp:nvSpPr>
      <dsp:spPr>
        <a:xfrm>
          <a:off x="4522595" y="1120"/>
          <a:ext cx="1389083" cy="694541"/>
        </a:xfrm>
        <a:prstGeom prst="roundRect">
          <a:avLst>
            <a:gd name="adj" fmla="val 10000"/>
          </a:avLst>
        </a:prstGeom>
        <a:solidFill>
          <a:srgbClr val="F7E7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solidFill>
                <a:schemeClr val="tx2"/>
              </a:solidFill>
            </a:rPr>
            <a:t>Groepsvorming</a:t>
          </a:r>
        </a:p>
      </dsp:txBody>
      <dsp:txXfrm>
        <a:off x="4542937" y="21462"/>
        <a:ext cx="1348399" cy="653857"/>
      </dsp:txXfrm>
    </dsp:sp>
    <dsp:sp modelId="{9A92F661-8DE4-4D2C-901B-66E59F505278}">
      <dsp:nvSpPr>
        <dsp:cNvPr id="0" name=""/>
        <dsp:cNvSpPr/>
      </dsp:nvSpPr>
      <dsp:spPr>
        <a:xfrm rot="2142401">
          <a:off x="3902646" y="920187"/>
          <a:ext cx="684264" cy="54492"/>
        </a:xfrm>
        <a:custGeom>
          <a:avLst/>
          <a:gdLst/>
          <a:ahLst/>
          <a:cxnLst/>
          <a:rect l="0" t="0" r="0" b="0"/>
          <a:pathLst>
            <a:path>
              <a:moveTo>
                <a:pt x="0" y="27246"/>
              </a:moveTo>
              <a:lnTo>
                <a:pt x="684264" y="27246"/>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27671" y="930326"/>
        <a:ext cx="34213" cy="34213"/>
      </dsp:txXfrm>
    </dsp:sp>
    <dsp:sp modelId="{63F0AF6E-E025-477B-868E-29F448AC77DE}">
      <dsp:nvSpPr>
        <dsp:cNvPr id="0" name=""/>
        <dsp:cNvSpPr/>
      </dsp:nvSpPr>
      <dsp:spPr>
        <a:xfrm>
          <a:off x="4522595" y="799843"/>
          <a:ext cx="1389083" cy="694541"/>
        </a:xfrm>
        <a:prstGeom prst="roundRect">
          <a:avLst>
            <a:gd name="adj" fmla="val 10000"/>
          </a:avLst>
        </a:prstGeom>
        <a:solidFill>
          <a:srgbClr val="F7E7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solidFill>
                <a:schemeClr val="tx2"/>
              </a:solidFill>
            </a:rPr>
            <a:t>Coachgesprek </a:t>
          </a:r>
        </a:p>
      </dsp:txBody>
      <dsp:txXfrm>
        <a:off x="4542937" y="820185"/>
        <a:ext cx="1348399" cy="653857"/>
      </dsp:txXfrm>
    </dsp:sp>
    <dsp:sp modelId="{A493CF87-EC2F-4DC6-ABBF-315F390D6EE2}">
      <dsp:nvSpPr>
        <dsp:cNvPr id="0" name=""/>
        <dsp:cNvSpPr/>
      </dsp:nvSpPr>
      <dsp:spPr>
        <a:xfrm rot="2829178">
          <a:off x="1891533" y="1619069"/>
          <a:ext cx="817055" cy="54492"/>
        </a:xfrm>
        <a:custGeom>
          <a:avLst/>
          <a:gdLst/>
          <a:ahLst/>
          <a:cxnLst/>
          <a:rect l="0" t="0" r="0" b="0"/>
          <a:pathLst>
            <a:path>
              <a:moveTo>
                <a:pt x="0" y="27246"/>
              </a:moveTo>
              <a:lnTo>
                <a:pt x="817055" y="27246"/>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2279635" y="1625889"/>
        <a:ext cx="40852" cy="40852"/>
      </dsp:txXfrm>
    </dsp:sp>
    <dsp:sp modelId="{7BD6DD80-2D33-4CBE-9AA7-054A44224FED}">
      <dsp:nvSpPr>
        <dsp:cNvPr id="0" name=""/>
        <dsp:cNvSpPr/>
      </dsp:nvSpPr>
      <dsp:spPr>
        <a:xfrm>
          <a:off x="2577878" y="1598566"/>
          <a:ext cx="1389083" cy="694541"/>
        </a:xfrm>
        <a:prstGeom prst="roundRect">
          <a:avLst>
            <a:gd name="adj" fmla="val 10000"/>
          </a:avLst>
        </a:prstGeom>
        <a:solidFill>
          <a:srgbClr val="EECC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solidFill>
                <a:schemeClr val="tx2"/>
              </a:solidFill>
            </a:rPr>
            <a:t>Administratief</a:t>
          </a:r>
        </a:p>
      </dsp:txBody>
      <dsp:txXfrm>
        <a:off x="2598220" y="1618908"/>
        <a:ext cx="1348399" cy="653857"/>
      </dsp:txXfrm>
    </dsp:sp>
    <dsp:sp modelId="{C91E6AEE-91F3-40DA-BA13-1F3EDBF256F2}">
      <dsp:nvSpPr>
        <dsp:cNvPr id="0" name=""/>
        <dsp:cNvSpPr/>
      </dsp:nvSpPr>
      <dsp:spPr>
        <a:xfrm>
          <a:off x="3966961" y="1918590"/>
          <a:ext cx="555633" cy="54492"/>
        </a:xfrm>
        <a:custGeom>
          <a:avLst/>
          <a:gdLst/>
          <a:ahLst/>
          <a:cxnLst/>
          <a:rect l="0" t="0" r="0" b="0"/>
          <a:pathLst>
            <a:path>
              <a:moveTo>
                <a:pt x="0" y="27246"/>
              </a:moveTo>
              <a:lnTo>
                <a:pt x="555633" y="27246"/>
              </a:lnTo>
            </a:path>
          </a:pathLst>
        </a:custGeom>
        <a:noFill/>
        <a:ln w="19050" cap="flat" cmpd="sng" algn="ctr">
          <a:solidFill>
            <a:schemeClr val="accent1"/>
          </a:solidFill>
          <a:prstDash val="solid"/>
          <a:miter lim="800000"/>
        </a:ln>
        <a:effectLst/>
      </dsp:spPr>
      <dsp:style>
        <a:lnRef idx="3">
          <a:schemeClr val="accent1"/>
        </a:lnRef>
        <a:fillRef idx="0">
          <a:schemeClr val="accent1"/>
        </a:fillRef>
        <a:effectRef idx="2">
          <a:schemeClr val="accent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a:p>
      </dsp:txBody>
      <dsp:txXfrm>
        <a:off x="4230887" y="1931946"/>
        <a:ext cx="27781" cy="27781"/>
      </dsp:txXfrm>
    </dsp:sp>
    <dsp:sp modelId="{EBFC8CDF-96A4-428E-AF52-6CDBA409A388}">
      <dsp:nvSpPr>
        <dsp:cNvPr id="0" name=""/>
        <dsp:cNvSpPr/>
      </dsp:nvSpPr>
      <dsp:spPr>
        <a:xfrm>
          <a:off x="4522595" y="1598566"/>
          <a:ext cx="1389083" cy="694541"/>
        </a:xfrm>
        <a:prstGeom prst="roundRect">
          <a:avLst>
            <a:gd name="adj" fmla="val 10000"/>
          </a:avLst>
        </a:prstGeom>
        <a:solidFill>
          <a:srgbClr val="F7E7E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NL" sz="1600" kern="1200">
              <a:solidFill>
                <a:schemeClr val="tx2"/>
              </a:solidFill>
            </a:rPr>
            <a:t>Brieven/ dossier</a:t>
          </a:r>
        </a:p>
      </dsp:txBody>
      <dsp:txXfrm>
        <a:off x="4542937" y="1618908"/>
        <a:ext cx="1348399" cy="6538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D212D-321F-4E8D-8FA9-182237ADB1FF}" type="datetimeFigureOut">
              <a:rPr lang="nl-NL" smtClean="0"/>
              <a:t>6-6-2024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1C25A-C0AD-40C8-B4AC-9FA9293FCACA}" type="slidenum">
              <a:rPr lang="nl-NL" smtClean="0"/>
              <a:t>‹nr.›</a:t>
            </a:fld>
            <a:endParaRPr lang="nl-NL"/>
          </a:p>
        </p:txBody>
      </p:sp>
    </p:spTree>
    <p:extLst>
      <p:ext uri="{BB962C8B-B14F-4D97-AF65-F5344CB8AC3E}">
        <p14:creationId xmlns:p14="http://schemas.microsoft.com/office/powerpoint/2010/main" val="99317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Naam, vak en foto toevoegen</a:t>
            </a:r>
          </a:p>
        </p:txBody>
      </p:sp>
      <p:sp>
        <p:nvSpPr>
          <p:cNvPr id="4" name="Tijdelijke aanduiding voor dianummer 3"/>
          <p:cNvSpPr>
            <a:spLocks noGrp="1"/>
          </p:cNvSpPr>
          <p:nvPr>
            <p:ph type="sldNum" sz="quarter" idx="5"/>
          </p:nvPr>
        </p:nvSpPr>
        <p:spPr/>
        <p:txBody>
          <a:bodyPr/>
          <a:lstStyle/>
          <a:p>
            <a:fld id="{7011C25A-C0AD-40C8-B4AC-9FA9293FCACA}" type="slidenum">
              <a:rPr lang="nl-NL" smtClean="0"/>
              <a:t>3</a:t>
            </a:fld>
            <a:endParaRPr lang="nl-NL"/>
          </a:p>
        </p:txBody>
      </p:sp>
    </p:spTree>
    <p:extLst>
      <p:ext uri="{BB962C8B-B14F-4D97-AF65-F5344CB8AC3E}">
        <p14:creationId xmlns:p14="http://schemas.microsoft.com/office/powerpoint/2010/main" val="549610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Naam + foto toevoegen</a:t>
            </a:r>
          </a:p>
        </p:txBody>
      </p:sp>
      <p:sp>
        <p:nvSpPr>
          <p:cNvPr id="4" name="Tijdelijke aanduiding voor dianummer 3"/>
          <p:cNvSpPr>
            <a:spLocks noGrp="1"/>
          </p:cNvSpPr>
          <p:nvPr>
            <p:ph type="sldNum" sz="quarter" idx="5"/>
          </p:nvPr>
        </p:nvSpPr>
        <p:spPr/>
        <p:txBody>
          <a:bodyPr/>
          <a:lstStyle/>
          <a:p>
            <a:fld id="{7011C25A-C0AD-40C8-B4AC-9FA9293FCACA}" type="slidenum">
              <a:rPr lang="nl-NL" smtClean="0"/>
              <a:t>4</a:t>
            </a:fld>
            <a:endParaRPr lang="nl-NL"/>
          </a:p>
        </p:txBody>
      </p:sp>
    </p:spTree>
    <p:extLst>
      <p:ext uri="{BB962C8B-B14F-4D97-AF65-F5344CB8AC3E}">
        <p14:creationId xmlns:p14="http://schemas.microsoft.com/office/powerpoint/2010/main" val="241616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011C25A-C0AD-40C8-B4AC-9FA9293FCACA}" type="slidenum">
              <a:rPr lang="nl-NL" smtClean="0"/>
              <a:t>7</a:t>
            </a:fld>
            <a:endParaRPr lang="nl-NL"/>
          </a:p>
        </p:txBody>
      </p:sp>
    </p:spTree>
    <p:extLst>
      <p:ext uri="{BB962C8B-B14F-4D97-AF65-F5344CB8AC3E}">
        <p14:creationId xmlns:p14="http://schemas.microsoft.com/office/powerpoint/2010/main" val="13669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Lentiz</a:t>
            </a:r>
            <a:r>
              <a:rPr lang="nl-NL" dirty="0"/>
              <a:t> Dalton College en daltononderwijs. </a:t>
            </a:r>
          </a:p>
          <a:p>
            <a:r>
              <a:rPr lang="nl-NL" dirty="0"/>
              <a:t>1. Dalton College is een kleinschalige school die zorgt voor geborgenheid. Je leert hier samenwerken en zelfstandig leren, maar je krijgt ook de vrijheid om keuzes te maken en zo zelf de accenten te leggen in je eigen leerproces. Je kunt bijvoorbeeld je eigen talenten ontdekken bij Doe Wat Tofs. Je leert door te ervaren. Maar wat is Daltononderwijs nou precies en wat maakt het anders dan regulier onderwijs?  </a:t>
            </a:r>
          </a:p>
          <a:p>
            <a:r>
              <a:rPr lang="nl-NL" dirty="0"/>
              <a:t>2. Mevrouw Helen </a:t>
            </a:r>
            <a:r>
              <a:rPr lang="nl-NL" dirty="0" err="1"/>
              <a:t>Parkhurst</a:t>
            </a:r>
            <a:r>
              <a:rPr lang="nl-NL" dirty="0"/>
              <a:t> gaf les in Amerika en ze vond dat leerlingen veel te weinig actief waren tijdens de lessen. Daarom bedacht zij Daltononderwijs. </a:t>
            </a:r>
          </a:p>
          <a:p>
            <a:r>
              <a:rPr lang="nl-NL" dirty="0"/>
              <a:t>3. Door leerlingen met lef op te leiden en ze wereldwijs te maken en hun eigen talenten en interesses te laten ontdekken. </a:t>
            </a:r>
          </a:p>
          <a:p>
            <a:r>
              <a:rPr lang="nl-NL" dirty="0"/>
              <a:t>4. Leren leerlingen op een veilige manier met en van elkaar. SAMEN! Hier hoort ook je coach bij, met wie je coachgesprekken voert. In deze gesprekken reflecteer je op de afgelopen weken en stellen jullie samen uitdagende doelen waar jij in de komende weken aan werkt.</a:t>
            </a:r>
          </a:p>
          <a:p>
            <a:r>
              <a:rPr lang="nl-NL" dirty="0"/>
              <a:t>5. We hebben hier op school veel aandacht voor het leren plannen. Door zelf te leren plannen en in echte situaties te oefenen, wordt je steeds een beetje meer </a:t>
            </a:r>
            <a:r>
              <a:rPr lang="nl-NL" dirty="0" err="1"/>
              <a:t>Daltonleerling</a:t>
            </a:r>
            <a:r>
              <a:rPr lang="nl-NL" dirty="0"/>
              <a:t>. Vb. de stages die je loopt voor het praktijkgerichte programma. Maar ook de DWT-uren bieden je de mogelijkheid om je huiswerk zo te plannen dat je thuis want minder hoeft te doen. Je kunt tijdens DWT-uren ook de docenten om extra uitleg vragen of je inschrijven voor Doe-Wat-Tofs waarin je kan kiezen voor koken, bakken, dansen, fotografie, Spaans of Ibizabordjes maken. </a:t>
            </a:r>
          </a:p>
          <a:p>
            <a:r>
              <a:rPr lang="nl-NL" dirty="0"/>
              <a:t>6. De belangrijkste kernwaarden van Dalton zijn: vrijheid in gebondenheid, zelfstandigheid, samenwerken, reflecteren en effectiviteit. We houden je tijdens coachgesprekken soms een spiegel voor, om je te laten reflecteren op je eigen gedrag. Met het doel om je te laten groeien.</a:t>
            </a:r>
          </a:p>
          <a:p>
            <a:r>
              <a:rPr lang="nl-NL" dirty="0"/>
              <a:t>7. Naast de reguliere lessen bijv. NE, EN, WI en BIO heb je elke week ook 5 Daltonuren en lezen we dagelijks een kwartier. Dat is hoe we onderwijs aanpakken op Dalton College. Samen maken we de toekomst.</a:t>
            </a:r>
          </a:p>
          <a:p>
            <a:endParaRPr lang="nl-NL" dirty="0"/>
          </a:p>
        </p:txBody>
      </p:sp>
      <p:sp>
        <p:nvSpPr>
          <p:cNvPr id="4" name="Tijdelijke aanduiding voor dianummer 3"/>
          <p:cNvSpPr>
            <a:spLocks noGrp="1"/>
          </p:cNvSpPr>
          <p:nvPr>
            <p:ph type="sldNum" sz="quarter" idx="5"/>
          </p:nvPr>
        </p:nvSpPr>
        <p:spPr/>
        <p:txBody>
          <a:bodyPr/>
          <a:lstStyle/>
          <a:p>
            <a:fld id="{7011C25A-C0AD-40C8-B4AC-9FA9293FCACA}" type="slidenum">
              <a:rPr lang="nl-NL" smtClean="0"/>
              <a:t>8</a:t>
            </a:fld>
            <a:endParaRPr lang="nl-NL"/>
          </a:p>
        </p:txBody>
      </p:sp>
    </p:spTree>
    <p:extLst>
      <p:ext uri="{BB962C8B-B14F-4D97-AF65-F5344CB8AC3E}">
        <p14:creationId xmlns:p14="http://schemas.microsoft.com/office/powerpoint/2010/main" val="1470242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Check met datumlijst</a:t>
            </a:r>
          </a:p>
        </p:txBody>
      </p:sp>
      <p:sp>
        <p:nvSpPr>
          <p:cNvPr id="4" name="Tijdelijke aanduiding voor dianummer 3"/>
          <p:cNvSpPr>
            <a:spLocks noGrp="1"/>
          </p:cNvSpPr>
          <p:nvPr>
            <p:ph type="sldNum" sz="quarter" idx="5"/>
          </p:nvPr>
        </p:nvSpPr>
        <p:spPr/>
        <p:txBody>
          <a:bodyPr/>
          <a:lstStyle/>
          <a:p>
            <a:fld id="{7011C25A-C0AD-40C8-B4AC-9FA9293FCACA}" type="slidenum">
              <a:rPr lang="nl-NL" smtClean="0"/>
              <a:t>9</a:t>
            </a:fld>
            <a:endParaRPr lang="nl-NL"/>
          </a:p>
        </p:txBody>
      </p:sp>
    </p:spTree>
    <p:extLst>
      <p:ext uri="{BB962C8B-B14F-4D97-AF65-F5344CB8AC3E}">
        <p14:creationId xmlns:p14="http://schemas.microsoft.com/office/powerpoint/2010/main" val="231362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Check met datumlijst</a:t>
            </a:r>
          </a:p>
        </p:txBody>
      </p:sp>
      <p:sp>
        <p:nvSpPr>
          <p:cNvPr id="4" name="Tijdelijke aanduiding voor dianummer 3"/>
          <p:cNvSpPr>
            <a:spLocks noGrp="1"/>
          </p:cNvSpPr>
          <p:nvPr>
            <p:ph type="sldNum" sz="quarter" idx="5"/>
          </p:nvPr>
        </p:nvSpPr>
        <p:spPr/>
        <p:txBody>
          <a:bodyPr/>
          <a:lstStyle/>
          <a:p>
            <a:fld id="{7011C25A-C0AD-40C8-B4AC-9FA9293FCACA}" type="slidenum">
              <a:rPr lang="nl-NL" smtClean="0"/>
              <a:t>10</a:t>
            </a:fld>
            <a:endParaRPr lang="nl-NL"/>
          </a:p>
        </p:txBody>
      </p:sp>
    </p:spTree>
    <p:extLst>
      <p:ext uri="{BB962C8B-B14F-4D97-AF65-F5344CB8AC3E}">
        <p14:creationId xmlns:p14="http://schemas.microsoft.com/office/powerpoint/2010/main" val="321292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Mailadressen toevoegen</a:t>
            </a:r>
          </a:p>
        </p:txBody>
      </p:sp>
      <p:sp>
        <p:nvSpPr>
          <p:cNvPr id="4" name="Tijdelijke aanduiding voor dianummer 3"/>
          <p:cNvSpPr>
            <a:spLocks noGrp="1"/>
          </p:cNvSpPr>
          <p:nvPr>
            <p:ph type="sldNum" sz="quarter" idx="10"/>
          </p:nvPr>
        </p:nvSpPr>
        <p:spPr/>
        <p:txBody>
          <a:bodyPr/>
          <a:lstStyle/>
          <a:p>
            <a:fld id="{E1EB8566-75D7-41F9-B1F6-1271958DEE35}" type="slidenum">
              <a:rPr lang="nl-NL" smtClean="0"/>
              <a:t>13</a:t>
            </a:fld>
            <a:endParaRPr lang="nl-NL"/>
          </a:p>
        </p:txBody>
      </p:sp>
    </p:spTree>
    <p:extLst>
      <p:ext uri="{BB962C8B-B14F-4D97-AF65-F5344CB8AC3E}">
        <p14:creationId xmlns:p14="http://schemas.microsoft.com/office/powerpoint/2010/main" val="3955230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6B09637-45A6-5448-F8C2-630B633650B2}"/>
              </a:ext>
            </a:extLst>
          </p:cNvPr>
          <p:cNvPicPr>
            <a:picLocks noChangeAspect="1"/>
          </p:cNvPicPr>
          <p:nvPr userDrawn="1"/>
        </p:nvPicPr>
        <p:blipFill>
          <a:blip r:embed="rId2"/>
          <a:stretch>
            <a:fillRect/>
          </a:stretch>
        </p:blipFill>
        <p:spPr>
          <a:xfrm>
            <a:off x="1" y="806447"/>
            <a:ext cx="12191999" cy="6051553"/>
          </a:xfrm>
          <a:prstGeom prst="rect">
            <a:avLst/>
          </a:prstGeom>
        </p:spPr>
      </p:pic>
      <p:sp>
        <p:nvSpPr>
          <p:cNvPr id="2" name="Titel 1">
            <a:extLst>
              <a:ext uri="{FF2B5EF4-FFF2-40B4-BE49-F238E27FC236}">
                <a16:creationId xmlns:a16="http://schemas.microsoft.com/office/drawing/2014/main" id="{E62340BE-93E1-BA47-A6E3-73DB4559DB68}"/>
              </a:ext>
            </a:extLst>
          </p:cNvPr>
          <p:cNvSpPr>
            <a:spLocks noGrp="1"/>
          </p:cNvSpPr>
          <p:nvPr>
            <p:ph type="ctrTitle" hasCustomPrompt="1"/>
          </p:nvPr>
        </p:nvSpPr>
        <p:spPr>
          <a:xfrm>
            <a:off x="1524000" y="2188730"/>
            <a:ext cx="10328910" cy="1192791"/>
          </a:xfrm>
          <a:prstGeom prst="rect">
            <a:avLst/>
          </a:prstGeom>
        </p:spPr>
        <p:txBody>
          <a:bodyPr anchor="b"/>
          <a:lstStyle>
            <a:lvl1pPr algn="l">
              <a:defRPr sz="6000" b="1" i="0">
                <a:solidFill>
                  <a:schemeClr val="bg1"/>
                </a:solidFill>
                <a:latin typeface="Avenir Next" panose="020B0503020202020204" pitchFamily="34" charset="0"/>
              </a:defRPr>
            </a:lvl1pPr>
          </a:lstStyle>
          <a:p>
            <a:r>
              <a:rPr lang="nl-NL"/>
              <a:t>Onderwerp presentatie</a:t>
            </a:r>
          </a:p>
        </p:txBody>
      </p:sp>
      <p:sp>
        <p:nvSpPr>
          <p:cNvPr id="3" name="Ondertitel 2">
            <a:extLst>
              <a:ext uri="{FF2B5EF4-FFF2-40B4-BE49-F238E27FC236}">
                <a16:creationId xmlns:a16="http://schemas.microsoft.com/office/drawing/2014/main" id="{A426EE93-245D-664C-9162-6C24E3C29F05}"/>
              </a:ext>
            </a:extLst>
          </p:cNvPr>
          <p:cNvSpPr>
            <a:spLocks noGrp="1"/>
          </p:cNvSpPr>
          <p:nvPr>
            <p:ph type="subTitle" idx="1" hasCustomPrompt="1"/>
          </p:nvPr>
        </p:nvSpPr>
        <p:spPr>
          <a:xfrm>
            <a:off x="1524000" y="3552393"/>
            <a:ext cx="9144000" cy="1655762"/>
          </a:xfrm>
          <a:prstGeom prst="rect">
            <a:avLst/>
          </a:prstGeom>
        </p:spPr>
        <p:txBody>
          <a:bodyPr/>
          <a:lstStyle>
            <a:lvl1pPr marL="0" indent="0" algn="l">
              <a:buNone/>
              <a:defRPr sz="2400" b="0" i="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14144172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58708CDD-5F80-644E-B89F-36E4AC78679F}"/>
              </a:ext>
            </a:extLst>
          </p:cNvPr>
          <p:cNvSpPr>
            <a:spLocks noGrp="1"/>
          </p:cNvSpPr>
          <p:nvPr>
            <p:ph type="pic" sz="quarter" idx="10" hasCustomPrompt="1"/>
          </p:nvPr>
        </p:nvSpPr>
        <p:spPr>
          <a:xfrm>
            <a:off x="0" y="863600"/>
            <a:ext cx="12192000" cy="53038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
        <p:nvSpPr>
          <p:cNvPr id="13" name="Titel 1">
            <a:extLst>
              <a:ext uri="{FF2B5EF4-FFF2-40B4-BE49-F238E27FC236}">
                <a16:creationId xmlns:a16="http://schemas.microsoft.com/office/drawing/2014/main" id="{4224951A-9BE7-E04A-BFDD-758B4FC57C6F}"/>
              </a:ext>
            </a:extLst>
          </p:cNvPr>
          <p:cNvSpPr>
            <a:spLocks noGrp="1"/>
          </p:cNvSpPr>
          <p:nvPr>
            <p:ph type="ctrTitle" hasCustomPrompt="1"/>
          </p:nvPr>
        </p:nvSpPr>
        <p:spPr>
          <a:xfrm>
            <a:off x="1524000" y="2147698"/>
            <a:ext cx="10511790" cy="1084355"/>
          </a:xfrm>
          <a:prstGeom prst="rect">
            <a:avLst/>
          </a:prstGeom>
        </p:spPr>
        <p:txBody>
          <a:bodyPr anchor="b"/>
          <a:lstStyle>
            <a:lvl1pPr algn="l">
              <a:defRPr sz="6000" b="1" i="0">
                <a:solidFill>
                  <a:schemeClr val="bg1">
                    <a:lumMod val="85000"/>
                  </a:schemeClr>
                </a:solidFill>
                <a:latin typeface="Avenir Next" panose="020B0503020202020204" pitchFamily="34" charset="0"/>
              </a:defRPr>
            </a:lvl1pPr>
          </a:lstStyle>
          <a:p>
            <a:r>
              <a:rPr lang="nl-NL"/>
              <a:t>Onderwerp presentatie</a:t>
            </a:r>
          </a:p>
        </p:txBody>
      </p:sp>
      <p:sp>
        <p:nvSpPr>
          <p:cNvPr id="14" name="Ondertitel 2">
            <a:extLst>
              <a:ext uri="{FF2B5EF4-FFF2-40B4-BE49-F238E27FC236}">
                <a16:creationId xmlns:a16="http://schemas.microsoft.com/office/drawing/2014/main" id="{420BF999-BED9-504E-9979-64FEEB42B42E}"/>
              </a:ext>
            </a:extLst>
          </p:cNvPr>
          <p:cNvSpPr>
            <a:spLocks noGrp="1"/>
          </p:cNvSpPr>
          <p:nvPr>
            <p:ph type="subTitle" idx="1" hasCustomPrompt="1"/>
          </p:nvPr>
        </p:nvSpPr>
        <p:spPr>
          <a:xfrm>
            <a:off x="1524000" y="3532405"/>
            <a:ext cx="9144000" cy="1505238"/>
          </a:xfrm>
          <a:prstGeom prst="rect">
            <a:avLst/>
          </a:prstGeom>
        </p:spPr>
        <p:txBody>
          <a:bodyPr/>
          <a:lstStyle>
            <a:lvl1pPr marL="0" indent="0" algn="l">
              <a:buNone/>
              <a:defRPr sz="2400" b="0" i="0">
                <a:solidFill>
                  <a:schemeClr val="bg1">
                    <a:lumMod val="85000"/>
                  </a:schemeClr>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Voeg hier een ondertitel in</a:t>
            </a:r>
          </a:p>
        </p:txBody>
      </p:sp>
    </p:spTree>
    <p:extLst>
      <p:ext uri="{BB962C8B-B14F-4D97-AF65-F5344CB8AC3E}">
        <p14:creationId xmlns:p14="http://schemas.microsoft.com/office/powerpoint/2010/main" val="3421760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C80559-171B-D34A-A4F6-B74E569E3B27}"/>
              </a:ext>
            </a:extLst>
          </p:cNvPr>
          <p:cNvSpPr>
            <a:spLocks noGrp="1"/>
          </p:cNvSpPr>
          <p:nvPr>
            <p:ph type="title" hasCustomPrompt="1"/>
          </p:nvPr>
        </p:nvSpPr>
        <p:spPr>
          <a:xfrm>
            <a:off x="624030" y="959308"/>
            <a:ext cx="10515600" cy="1106002"/>
          </a:xfrm>
          <a:prstGeom prst="rect">
            <a:avLst/>
          </a:prstGeom>
        </p:spPr>
        <p:txBody>
          <a:bodyPr anchor="b"/>
          <a:lstStyle>
            <a:lvl1pPr>
              <a:defRPr sz="4000" b="1">
                <a:solidFill>
                  <a:srgbClr val="0075A6"/>
                </a:solidFill>
                <a:latin typeface="Avenir Next" panose="020B0503020202020204" pitchFamily="34" charset="0"/>
              </a:defRPr>
            </a:lvl1pPr>
          </a:lstStyle>
          <a:p>
            <a:r>
              <a:rPr lang="nl-NL"/>
              <a:t>Onderwerp</a:t>
            </a:r>
          </a:p>
        </p:txBody>
      </p:sp>
      <p:sp>
        <p:nvSpPr>
          <p:cNvPr id="3" name="Tijdelijke aanduiding voor tekst 2">
            <a:extLst>
              <a:ext uri="{FF2B5EF4-FFF2-40B4-BE49-F238E27FC236}">
                <a16:creationId xmlns:a16="http://schemas.microsoft.com/office/drawing/2014/main" id="{7D97CE40-C830-3740-A8C1-2B0EB214A0C1}"/>
              </a:ext>
            </a:extLst>
          </p:cNvPr>
          <p:cNvSpPr>
            <a:spLocks noGrp="1"/>
          </p:cNvSpPr>
          <p:nvPr>
            <p:ph type="body" idx="1" hasCustomPrompt="1"/>
          </p:nvPr>
        </p:nvSpPr>
        <p:spPr>
          <a:xfrm>
            <a:off x="624030" y="2175617"/>
            <a:ext cx="10515600" cy="560351"/>
          </a:xfrm>
          <a:prstGeom prst="rect">
            <a:avLst/>
          </a:prstGeom>
        </p:spPr>
        <p:txBody>
          <a:bodyPr/>
          <a:lstStyle>
            <a:lvl1pPr marL="0" indent="0">
              <a:buNone/>
              <a:defRPr sz="2400" b="0" i="0">
                <a:solidFill>
                  <a:schemeClr val="accent1"/>
                </a:solidFill>
                <a:latin typeface="Avenir Next" panose="020B05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a:t>
            </a:r>
          </a:p>
        </p:txBody>
      </p:sp>
      <p:sp>
        <p:nvSpPr>
          <p:cNvPr id="5" name="Tijdelijke aanduiding voor afbeelding 3">
            <a:extLst>
              <a:ext uri="{FF2B5EF4-FFF2-40B4-BE49-F238E27FC236}">
                <a16:creationId xmlns:a16="http://schemas.microsoft.com/office/drawing/2014/main" id="{6D0E3F75-4D4E-BA42-8E5C-6FCAE4EB2A6C}"/>
              </a:ext>
            </a:extLst>
          </p:cNvPr>
          <p:cNvSpPr>
            <a:spLocks noGrp="1"/>
          </p:cNvSpPr>
          <p:nvPr>
            <p:ph type="pic" sz="quarter" idx="10" hasCustomPrompt="1"/>
          </p:nvPr>
        </p:nvSpPr>
        <p:spPr>
          <a:xfrm>
            <a:off x="0" y="3108960"/>
            <a:ext cx="12192000" cy="305847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194386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21D71F-B2A9-BD42-8876-5E8CB632EC5D}"/>
              </a:ext>
            </a:extLst>
          </p:cNvPr>
          <p:cNvSpPr>
            <a:spLocks noGrp="1"/>
          </p:cNvSpPr>
          <p:nvPr>
            <p:ph type="title" hasCustomPrompt="1"/>
          </p:nvPr>
        </p:nvSpPr>
        <p:spPr>
          <a:xfrm>
            <a:off x="568036" y="983456"/>
            <a:ext cx="10515600" cy="1325563"/>
          </a:xfrm>
          <a:prstGeom prst="rect">
            <a:avLst/>
          </a:prstGeom>
          <a:solidFill>
            <a:schemeClr val="bg1"/>
          </a:solidFill>
        </p:spPr>
        <p:txBody>
          <a:bodyPr/>
          <a:lstStyle>
            <a:lvl1pPr>
              <a:defRPr sz="4000" b="1" i="0">
                <a:solidFill>
                  <a:srgbClr val="0075A6"/>
                </a:solidFill>
                <a:latin typeface="Avenir Next" panose="020B0503020202020204" pitchFamily="34" charset="0"/>
              </a:defRPr>
            </a:lvl1pPr>
          </a:lstStyle>
          <a:p>
            <a:r>
              <a:rPr lang="nl-NL"/>
              <a:t>Onderwerp</a:t>
            </a:r>
          </a:p>
        </p:txBody>
      </p:sp>
      <p:sp>
        <p:nvSpPr>
          <p:cNvPr id="3" name="Tijdelijke aanduiding voor inhoud 2">
            <a:extLst>
              <a:ext uri="{FF2B5EF4-FFF2-40B4-BE49-F238E27FC236}">
                <a16:creationId xmlns:a16="http://schemas.microsoft.com/office/drawing/2014/main" id="{ADF49EA5-6989-BF49-9BA9-F047121DFE60}"/>
              </a:ext>
            </a:extLst>
          </p:cNvPr>
          <p:cNvSpPr>
            <a:spLocks noGrp="1"/>
          </p:cNvSpPr>
          <p:nvPr>
            <p:ph sz="half" idx="1" hasCustomPrompt="1"/>
          </p:nvPr>
        </p:nvSpPr>
        <p:spPr>
          <a:xfrm>
            <a:off x="585351" y="1779905"/>
            <a:ext cx="10498285" cy="4351338"/>
          </a:xfrm>
          <a:prstGeom prst="rect">
            <a:avLst/>
          </a:prstGeom>
        </p:spPr>
        <p:txBody>
          <a:bodyPr/>
          <a:lstStyle>
            <a:lvl1pPr>
              <a:defRPr>
                <a:solidFill>
                  <a:schemeClr val="accent1"/>
                </a:solidFill>
                <a:latin typeface="Avenir Next" panose="020B0503020202020204" pitchFamily="34" charset="0"/>
              </a:defRPr>
            </a:lvl1pPr>
            <a:lvl2pPr>
              <a:defRPr>
                <a:solidFill>
                  <a:schemeClr val="accent1"/>
                </a:solidFill>
                <a:latin typeface="Avenir Next" panose="020B0503020202020204" pitchFamily="34" charset="0"/>
              </a:defRPr>
            </a:lvl2pPr>
            <a:lvl3pPr>
              <a:defRPr>
                <a:solidFill>
                  <a:schemeClr val="accent1"/>
                </a:solidFill>
                <a:latin typeface="Avenir Next" panose="020B0503020202020204" pitchFamily="34" charset="0"/>
              </a:defRPr>
            </a:lvl3pPr>
            <a:lvl4pPr>
              <a:defRPr>
                <a:solidFill>
                  <a:schemeClr val="accent1"/>
                </a:solidFill>
                <a:latin typeface="Avenir Next" panose="020B0503020202020204" pitchFamily="34" charset="0"/>
              </a:defRPr>
            </a:lvl4pPr>
            <a:lvl5pPr>
              <a:defRPr>
                <a:solidFill>
                  <a:schemeClr val="accent1"/>
                </a:solidFill>
                <a:latin typeface="Avenir Next" panose="020B0503020202020204" pitchFamily="34" charset="0"/>
              </a:defRPr>
            </a:lvl5pPr>
          </a:lstStyle>
          <a:p>
            <a:pPr lvl="0"/>
            <a:r>
              <a:rPr lang="nl-NL"/>
              <a:t>Uitleg 1</a:t>
            </a:r>
          </a:p>
          <a:p>
            <a:pPr lvl="1"/>
            <a:r>
              <a:rPr lang="nl-NL"/>
              <a:t>Uitleg 2</a:t>
            </a:r>
          </a:p>
          <a:p>
            <a:pPr lvl="2"/>
            <a:r>
              <a:rPr lang="nl-NL"/>
              <a:t>Uitleg 3</a:t>
            </a:r>
          </a:p>
          <a:p>
            <a:pPr lvl="3"/>
            <a:r>
              <a:rPr lang="nl-NL"/>
              <a:t>Uitleg 4</a:t>
            </a:r>
          </a:p>
          <a:p>
            <a:pPr lvl="4"/>
            <a:r>
              <a:rPr lang="nl-NL"/>
              <a:t>Uitleg 5</a:t>
            </a:r>
          </a:p>
        </p:txBody>
      </p:sp>
      <p:sp>
        <p:nvSpPr>
          <p:cNvPr id="5" name="Tijdelijke aanduiding voor datum 4">
            <a:extLst>
              <a:ext uri="{FF2B5EF4-FFF2-40B4-BE49-F238E27FC236}">
                <a16:creationId xmlns:a16="http://schemas.microsoft.com/office/drawing/2014/main" id="{F923EA44-C249-DA4B-8C5D-DAB20AC00E3D}"/>
              </a:ext>
            </a:extLst>
          </p:cNvPr>
          <p:cNvSpPr>
            <a:spLocks noGrp="1"/>
          </p:cNvSpPr>
          <p:nvPr>
            <p:ph type="dt" sz="half" idx="10"/>
          </p:nvPr>
        </p:nvSpPr>
        <p:spPr/>
        <p:txBody>
          <a:bodyPr/>
          <a:lstStyle/>
          <a:p>
            <a:fld id="{BE3FAF63-AE47-B645-860E-41F0312C2DD5}"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0AAD8471-4270-5844-B9CA-B8CE54D9705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550742E-7BBD-864A-AFAE-1A18DE2172EF}"/>
              </a:ext>
            </a:extLst>
          </p:cNvPr>
          <p:cNvSpPr>
            <a:spLocks noGrp="1"/>
          </p:cNvSpPr>
          <p:nvPr>
            <p:ph type="sldNum" sz="quarter" idx="12"/>
          </p:nvPr>
        </p:nvSpPr>
        <p:spPr/>
        <p:txBody>
          <a:bodyPr/>
          <a:lstStyle/>
          <a:p>
            <a:fld id="{B8B6C3F1-A62B-FA4F-8169-524987CA7093}" type="slidenum">
              <a:rPr lang="nl-NL" smtClean="0"/>
              <a:t>‹nr.›</a:t>
            </a:fld>
            <a:endParaRPr lang="nl-NL"/>
          </a:p>
        </p:txBody>
      </p:sp>
    </p:spTree>
    <p:extLst>
      <p:ext uri="{BB962C8B-B14F-4D97-AF65-F5344CB8AC3E}">
        <p14:creationId xmlns:p14="http://schemas.microsoft.com/office/powerpoint/2010/main" val="1684592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114AA7-AF75-974D-AE36-98DEED807CB7}"/>
              </a:ext>
            </a:extLst>
          </p:cNvPr>
          <p:cNvSpPr>
            <a:spLocks noGrp="1"/>
          </p:cNvSpPr>
          <p:nvPr>
            <p:ph type="title" hasCustomPrompt="1"/>
          </p:nvPr>
        </p:nvSpPr>
        <p:spPr>
          <a:xfrm>
            <a:off x="609600" y="1248352"/>
            <a:ext cx="10515600" cy="1325563"/>
          </a:xfrm>
          <a:prstGeom prst="rect">
            <a:avLst/>
          </a:prstGeom>
        </p:spPr>
        <p:txBody>
          <a:bodyPr/>
          <a:lstStyle>
            <a:lvl1pPr>
              <a:defRPr sz="2400" i="0">
                <a:solidFill>
                  <a:schemeClr val="accent1"/>
                </a:solidFill>
                <a:latin typeface="Avenir Next" panose="020B0503020202020204" pitchFamily="34" charset="0"/>
              </a:defRPr>
            </a:lvl1pPr>
          </a:lstStyle>
          <a:p>
            <a:r>
              <a:rPr lang="nl-NL"/>
              <a:t>Plaats hier tekst</a:t>
            </a:r>
          </a:p>
        </p:txBody>
      </p:sp>
    </p:spTree>
    <p:extLst>
      <p:ext uri="{BB962C8B-B14F-4D97-AF65-F5344CB8AC3E}">
        <p14:creationId xmlns:p14="http://schemas.microsoft.com/office/powerpoint/2010/main" val="425976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F8F1F9C1-E7B3-8D40-BE33-56FF5C98CE16}"/>
              </a:ext>
            </a:extLst>
          </p:cNvPr>
          <p:cNvSpPr>
            <a:spLocks noGrp="1"/>
          </p:cNvSpPr>
          <p:nvPr>
            <p:ph type="title" hasCustomPrompt="1"/>
          </p:nvPr>
        </p:nvSpPr>
        <p:spPr>
          <a:xfrm>
            <a:off x="609600" y="1248352"/>
            <a:ext cx="4622800" cy="4573328"/>
          </a:xfrm>
          <a:prstGeom prst="rect">
            <a:avLst/>
          </a:prstGeom>
        </p:spPr>
        <p:txBody>
          <a:bodyPr/>
          <a:lstStyle>
            <a:lvl1pPr>
              <a:defRPr sz="2400" i="0">
                <a:solidFill>
                  <a:schemeClr val="accent1"/>
                </a:solidFill>
                <a:latin typeface="Avenir Next" panose="020B0503020202020204" pitchFamily="34" charset="0"/>
              </a:defRPr>
            </a:lvl1pPr>
          </a:lstStyle>
          <a:p>
            <a:r>
              <a:rPr lang="nl-NL"/>
              <a:t>Plaats hier tekst</a:t>
            </a:r>
          </a:p>
        </p:txBody>
      </p:sp>
      <p:sp>
        <p:nvSpPr>
          <p:cNvPr id="6" name="Tijdelijke aanduiding voor afbeelding 3">
            <a:extLst>
              <a:ext uri="{FF2B5EF4-FFF2-40B4-BE49-F238E27FC236}">
                <a16:creationId xmlns:a16="http://schemas.microsoft.com/office/drawing/2014/main" id="{05D370E2-9979-3B4A-9077-484B8FF481B8}"/>
              </a:ext>
            </a:extLst>
          </p:cNvPr>
          <p:cNvSpPr>
            <a:spLocks noGrp="1"/>
          </p:cNvSpPr>
          <p:nvPr>
            <p:ph type="pic" sz="quarter" idx="10" hasCustomPrompt="1"/>
          </p:nvPr>
        </p:nvSpPr>
        <p:spPr>
          <a:xfrm>
            <a:off x="5974080" y="0"/>
            <a:ext cx="6217920" cy="6167438"/>
          </a:xfrm>
          <a:prstGeom prst="rect">
            <a:avLst/>
          </a:prstGeom>
        </p:spPr>
        <p:txBody>
          <a:bodyPr/>
          <a:lstStyle>
            <a:lvl1pPr>
              <a:defRPr>
                <a:solidFill>
                  <a:schemeClr val="bg1">
                    <a:lumMod val="75000"/>
                  </a:schemeClr>
                </a:solidFill>
              </a:defRPr>
            </a:lvl1pPr>
          </a:lstStyle>
          <a:p>
            <a:r>
              <a:rPr lang="nl-NL"/>
              <a:t>Klik op het pictogram om een afbeelding in te voegen. Wil je het formaat aanpassen? Ga (onder Opmaak) naar Bijsnijden, klik op pijltje voor uitklapmenu en kies voor Aanpassen.</a:t>
            </a:r>
          </a:p>
        </p:txBody>
      </p:sp>
    </p:spTree>
    <p:extLst>
      <p:ext uri="{BB962C8B-B14F-4D97-AF65-F5344CB8AC3E}">
        <p14:creationId xmlns:p14="http://schemas.microsoft.com/office/powerpoint/2010/main" val="363486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
        <p:nvSpPr>
          <p:cNvPr id="4" name="Tijdelijke aanduiding voor media 3">
            <a:extLst>
              <a:ext uri="{FF2B5EF4-FFF2-40B4-BE49-F238E27FC236}">
                <a16:creationId xmlns:a16="http://schemas.microsoft.com/office/drawing/2014/main" id="{520E38E6-5927-884C-AE0A-BEEE5464ED7E}"/>
              </a:ext>
            </a:extLst>
          </p:cNvPr>
          <p:cNvSpPr>
            <a:spLocks noGrp="1"/>
          </p:cNvSpPr>
          <p:nvPr>
            <p:ph type="media" sz="quarter" idx="10" hasCustomPrompt="1"/>
          </p:nvPr>
        </p:nvSpPr>
        <p:spPr>
          <a:xfrm>
            <a:off x="0" y="696912"/>
            <a:ext cx="12192000" cy="5464175"/>
          </a:xfrm>
          <a:prstGeom prst="rect">
            <a:avLst/>
          </a:prstGeom>
        </p:spPr>
        <p:txBody>
          <a:bodyPr/>
          <a:lstStyle>
            <a:lvl1pPr marL="457200" indent="-457200">
              <a:buFont typeface="Arial" panose="020B0604020202020204" pitchFamily="34" charset="0"/>
              <a:buChar char="•"/>
              <a:defRPr lang="nl-NL" b="0" i="0" u="none" strike="noStrike" smtClean="0">
                <a:solidFill>
                  <a:schemeClr val="bg1">
                    <a:lumMod val="75000"/>
                  </a:schemeClr>
                </a:solidFill>
                <a:effectLst/>
                <a:latin typeface="+mn-lt"/>
              </a:defRPr>
            </a:lvl1pPr>
          </a:lstStyle>
          <a:p>
            <a:r>
              <a:rPr lang="nl-NL"/>
              <a:t>Klik op het pictogram om media toe te voegen</a:t>
            </a:r>
          </a:p>
        </p:txBody>
      </p:sp>
    </p:spTree>
    <p:extLst>
      <p:ext uri="{BB962C8B-B14F-4D97-AF65-F5344CB8AC3E}">
        <p14:creationId xmlns:p14="http://schemas.microsoft.com/office/powerpoint/2010/main" val="277195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e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EB98651-3A0E-D24F-8236-73176399870E}"/>
              </a:ext>
            </a:extLst>
          </p:cNvPr>
          <p:cNvSpPr txBox="1"/>
          <p:nvPr userDrawn="1"/>
        </p:nvSpPr>
        <p:spPr>
          <a:xfrm>
            <a:off x="737754" y="1091045"/>
            <a:ext cx="8125691" cy="584775"/>
          </a:xfrm>
          <a:prstGeom prst="rect">
            <a:avLst/>
          </a:prstGeom>
          <a:noFill/>
        </p:spPr>
        <p:txBody>
          <a:bodyPr wrap="square" rtlCol="0">
            <a:spAutoFit/>
          </a:bodyPr>
          <a:lstStyle/>
          <a:p>
            <a:endParaRPr lang="nl-NL" sz="3200">
              <a:latin typeface="Avenir Next" panose="020B0503020202020204" pitchFamily="34" charset="0"/>
            </a:endParaRPr>
          </a:p>
        </p:txBody>
      </p:sp>
    </p:spTree>
    <p:extLst>
      <p:ext uri="{BB962C8B-B14F-4D97-AF65-F5344CB8AC3E}">
        <p14:creationId xmlns:p14="http://schemas.microsoft.com/office/powerpoint/2010/main" val="369934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9D4B2DF7-8162-894B-93F9-12D573BCEE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3FAF63-AE47-B645-860E-41F0312C2DD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291C75F7-1631-F442-A0FC-B8849F8F4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772E916-5402-2540-A29C-A3CAD06C2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C3F1-A62B-FA4F-8169-524987CA7093}" type="slidenum">
              <a:rPr lang="nl-NL" smtClean="0"/>
              <a:t>‹nr.›</a:t>
            </a:fld>
            <a:endParaRPr lang="nl-NL"/>
          </a:p>
        </p:txBody>
      </p:sp>
      <p:pic>
        <p:nvPicPr>
          <p:cNvPr id="7" name="Afbeelding 6" descr="Afbeelding met Lettertype, Graphics, grafische vormgeving, logo&#10;&#10;Automatisch gegenereerde beschrijving">
            <a:extLst>
              <a:ext uri="{FF2B5EF4-FFF2-40B4-BE49-F238E27FC236}">
                <a16:creationId xmlns:a16="http://schemas.microsoft.com/office/drawing/2014/main" id="{C8A64C76-5B80-FB0A-E195-F135AD7C27AD}"/>
              </a:ext>
            </a:extLst>
          </p:cNvPr>
          <p:cNvPicPr>
            <a:picLocks noChangeAspect="1"/>
          </p:cNvPicPr>
          <p:nvPr userDrawn="1"/>
        </p:nvPicPr>
        <p:blipFill>
          <a:blip r:embed="rId10"/>
          <a:stretch>
            <a:fillRect/>
          </a:stretch>
        </p:blipFill>
        <p:spPr>
          <a:xfrm>
            <a:off x="339047" y="291126"/>
            <a:ext cx="2855974" cy="390957"/>
          </a:xfrm>
          <a:prstGeom prst="rect">
            <a:avLst/>
          </a:prstGeom>
        </p:spPr>
      </p:pic>
      <p:pic>
        <p:nvPicPr>
          <p:cNvPr id="9" name="Afbeelding 8">
            <a:extLst>
              <a:ext uri="{FF2B5EF4-FFF2-40B4-BE49-F238E27FC236}">
                <a16:creationId xmlns:a16="http://schemas.microsoft.com/office/drawing/2014/main" id="{BA040C88-F4F1-28D1-1194-825BF53A3114}"/>
              </a:ext>
            </a:extLst>
          </p:cNvPr>
          <p:cNvPicPr>
            <a:picLocks noChangeAspect="1"/>
          </p:cNvPicPr>
          <p:nvPr userDrawn="1"/>
        </p:nvPicPr>
        <p:blipFill>
          <a:blip r:embed="rId11"/>
          <a:stretch>
            <a:fillRect/>
          </a:stretch>
        </p:blipFill>
        <p:spPr>
          <a:xfrm>
            <a:off x="0" y="6321836"/>
            <a:ext cx="12192000" cy="555625"/>
          </a:xfrm>
          <a:prstGeom prst="rect">
            <a:avLst/>
          </a:prstGeom>
        </p:spPr>
      </p:pic>
    </p:spTree>
    <p:extLst>
      <p:ext uri="{BB962C8B-B14F-4D97-AF65-F5344CB8AC3E}">
        <p14:creationId xmlns:p14="http://schemas.microsoft.com/office/powerpoint/2010/main" val="8429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63DAE-C573-AB4F-830F-8B759E7EC021}"/>
              </a:ext>
            </a:extLst>
          </p:cNvPr>
          <p:cNvSpPr>
            <a:spLocks noGrp="1"/>
          </p:cNvSpPr>
          <p:nvPr>
            <p:ph type="ctrTitle"/>
          </p:nvPr>
        </p:nvSpPr>
        <p:spPr>
          <a:xfrm>
            <a:off x="931545" y="2747467"/>
            <a:ext cx="10328910" cy="1192791"/>
          </a:xfrm>
        </p:spPr>
        <p:txBody>
          <a:bodyPr lIns="91440" tIns="45720" rIns="91440" bIns="45720" anchor="b"/>
          <a:lstStyle/>
          <a:p>
            <a:pPr algn="ctr"/>
            <a:r>
              <a:rPr lang="nl-NL" dirty="0">
                <a:latin typeface="Calibri"/>
                <a:ea typeface="Calibri"/>
                <a:cs typeface="Calibri"/>
              </a:rPr>
              <a:t>Informatieavond</a:t>
            </a:r>
            <a:r>
              <a:rPr lang="nl-NL" dirty="0">
                <a:latin typeface="Avenir Next"/>
              </a:rPr>
              <a:t> ouder(s)/verzorger(s)</a:t>
            </a:r>
            <a:endParaRPr lang="nl-NL" dirty="0"/>
          </a:p>
        </p:txBody>
      </p:sp>
      <p:sp>
        <p:nvSpPr>
          <p:cNvPr id="3" name="Ondertitel 2">
            <a:extLst>
              <a:ext uri="{FF2B5EF4-FFF2-40B4-BE49-F238E27FC236}">
                <a16:creationId xmlns:a16="http://schemas.microsoft.com/office/drawing/2014/main" id="{D1C09E62-260B-E043-A7F1-BD847C80949F}"/>
              </a:ext>
            </a:extLst>
          </p:cNvPr>
          <p:cNvSpPr>
            <a:spLocks noGrp="1"/>
          </p:cNvSpPr>
          <p:nvPr>
            <p:ph type="subTitle" idx="1"/>
          </p:nvPr>
        </p:nvSpPr>
        <p:spPr>
          <a:xfrm>
            <a:off x="1524000" y="4110533"/>
            <a:ext cx="9144000" cy="1655762"/>
          </a:xfrm>
        </p:spPr>
        <p:txBody>
          <a:bodyPr lIns="91440" tIns="45720" rIns="91440" bIns="45720" anchor="t"/>
          <a:lstStyle/>
          <a:p>
            <a:pPr algn="ctr"/>
            <a:r>
              <a:rPr lang="nl-NL" dirty="0">
                <a:latin typeface="+mn-lt"/>
                <a:sym typeface="Wingdings" panose="05000000000000000000" pitchFamily="2" charset="2"/>
              </a:rPr>
              <a:t>Schooljaar 2024 – 2025</a:t>
            </a:r>
          </a:p>
          <a:p>
            <a:pPr algn="ctr"/>
            <a:endParaRPr lang="nl-NL" dirty="0">
              <a:latin typeface="+mn-lt"/>
              <a:sym typeface="Wingdings" panose="05000000000000000000" pitchFamily="2" charset="2"/>
            </a:endParaRPr>
          </a:p>
          <a:p>
            <a:pPr algn="ctr"/>
            <a:r>
              <a:rPr lang="nl-NL" dirty="0">
                <a:latin typeface="+mn-lt"/>
                <a:sym typeface="Wingdings" panose="05000000000000000000" pitchFamily="2" charset="2"/>
              </a:rPr>
              <a:t>30 mei 2024</a:t>
            </a:r>
          </a:p>
          <a:p>
            <a:pPr algn="ctr"/>
            <a:endParaRPr lang="nl-NL" dirty="0"/>
          </a:p>
        </p:txBody>
      </p:sp>
    </p:spTree>
    <p:extLst>
      <p:ext uri="{BB962C8B-B14F-4D97-AF65-F5344CB8AC3E}">
        <p14:creationId xmlns:p14="http://schemas.microsoft.com/office/powerpoint/2010/main" val="186786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fbeeldingsresultaten voor tip">
            <a:extLst>
              <a:ext uri="{FF2B5EF4-FFF2-40B4-BE49-F238E27FC236}">
                <a16:creationId xmlns:a16="http://schemas.microsoft.com/office/drawing/2014/main" id="{DBE1B37E-C86B-9B54-BFA1-D23B98B93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595" y="5073490"/>
            <a:ext cx="1215947" cy="117881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2E0BF6CD-C540-4518-B125-45E8093293C0}"/>
              </a:ext>
            </a:extLst>
          </p:cNvPr>
          <p:cNvSpPr>
            <a:spLocks noGrp="1"/>
          </p:cNvSpPr>
          <p:nvPr>
            <p:ph sz="half" idx="1"/>
          </p:nvPr>
        </p:nvSpPr>
        <p:spPr>
          <a:xfrm>
            <a:off x="575582" y="1779905"/>
            <a:ext cx="11283626" cy="4468568"/>
          </a:xfrm>
        </p:spPr>
        <p:txBody>
          <a:bodyPr lIns="91440" tIns="45720" rIns="91440" bIns="45720" anchor="t"/>
          <a:lstStyle/>
          <a:p>
            <a:pPr fontAlgn="base"/>
            <a:r>
              <a:rPr lang="nl-NL">
                <a:solidFill>
                  <a:srgbClr val="0075A4"/>
                </a:solidFill>
                <a:latin typeface="Avenir Next"/>
              </a:rPr>
              <a:t>Op … augustus worden de leerlingen op school verwacht</a:t>
            </a:r>
          </a:p>
          <a:p>
            <a:pPr fontAlgn="base"/>
            <a:r>
              <a:rPr lang="nl-NL">
                <a:solidFill>
                  <a:srgbClr val="0075A4"/>
                </a:solidFill>
                <a:latin typeface="Avenir Next"/>
              </a:rPr>
              <a:t>Leerlingen worden woensdag 28 augustus 2024 voor de eerste keer op </a:t>
            </a:r>
            <a:r>
              <a:rPr lang="nl-NL" dirty="0">
                <a:solidFill>
                  <a:srgbClr val="0075A4"/>
                </a:solidFill>
                <a:latin typeface="Avenir Next"/>
              </a:rPr>
              <a:t>school verwacht. </a:t>
            </a:r>
          </a:p>
          <a:p>
            <a:r>
              <a:rPr lang="nl-NL">
                <a:solidFill>
                  <a:srgbClr val="0075A4"/>
                </a:solidFill>
                <a:latin typeface="Avenir Next"/>
              </a:rPr>
              <a:t>Eerste dagen staan in het teken van groepsvorming en elkaar leren kennen. Ook zullen we dan de laptops (welke via Rent Company zijn besteld) uitdelen en op orde maken.</a:t>
            </a:r>
            <a:endParaRPr lang="nl-NL"/>
          </a:p>
          <a:p>
            <a:pPr fontAlgn="base"/>
            <a:r>
              <a:rPr lang="nl-NL">
                <a:solidFill>
                  <a:srgbClr val="0075A4"/>
                </a:solidFill>
                <a:latin typeface="Avenir Next"/>
              </a:rPr>
              <a:t>Exacte programma volgt nog in de laatste week van de vakantie per mail.</a:t>
            </a:r>
          </a:p>
          <a:p>
            <a:pPr marL="0" indent="0">
              <a:buNone/>
            </a:pPr>
            <a:br>
              <a:rPr lang="nl-NL">
                <a:latin typeface="Avenir Next"/>
              </a:rPr>
            </a:br>
            <a:r>
              <a:rPr lang="nl-NL">
                <a:solidFill>
                  <a:srgbClr val="0075A4"/>
                </a:solidFill>
                <a:latin typeface="Avenir Next"/>
              </a:rPr>
              <a:t>		                ga een keer proeffietsen !!!</a:t>
            </a:r>
            <a:endParaRPr lang="nl-NL"/>
          </a:p>
          <a:p>
            <a:endParaRPr lang="nl-NL"/>
          </a:p>
        </p:txBody>
      </p:sp>
      <p:sp>
        <p:nvSpPr>
          <p:cNvPr id="2" name="Titel 1">
            <a:extLst>
              <a:ext uri="{FF2B5EF4-FFF2-40B4-BE49-F238E27FC236}">
                <a16:creationId xmlns:a16="http://schemas.microsoft.com/office/drawing/2014/main" id="{E97D37D3-7070-4863-B86D-1C3B7E4BDD57}"/>
              </a:ext>
            </a:extLst>
          </p:cNvPr>
          <p:cNvSpPr>
            <a:spLocks noGrp="1"/>
          </p:cNvSpPr>
          <p:nvPr>
            <p:ph type="title"/>
          </p:nvPr>
        </p:nvSpPr>
        <p:spPr/>
        <p:txBody>
          <a:bodyPr/>
          <a:lstStyle/>
          <a:p>
            <a:r>
              <a:rPr lang="nl-NL"/>
              <a:t>Na de vakantie</a:t>
            </a:r>
          </a:p>
        </p:txBody>
      </p:sp>
    </p:spTree>
    <p:extLst>
      <p:ext uri="{BB962C8B-B14F-4D97-AF65-F5344CB8AC3E}">
        <p14:creationId xmlns:p14="http://schemas.microsoft.com/office/powerpoint/2010/main" val="17971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5E75D-5257-4A50-8B39-B32EB3FD0158}"/>
              </a:ext>
            </a:extLst>
          </p:cNvPr>
          <p:cNvSpPr>
            <a:spLocks noGrp="1"/>
          </p:cNvSpPr>
          <p:nvPr>
            <p:ph type="title"/>
          </p:nvPr>
        </p:nvSpPr>
        <p:spPr/>
        <p:txBody>
          <a:bodyPr/>
          <a:lstStyle/>
          <a:p>
            <a:r>
              <a:rPr lang="nl-NL"/>
              <a:t>Laptops</a:t>
            </a:r>
          </a:p>
        </p:txBody>
      </p:sp>
      <p:sp>
        <p:nvSpPr>
          <p:cNvPr id="3" name="Tijdelijke aanduiding voor inhoud 2">
            <a:extLst>
              <a:ext uri="{FF2B5EF4-FFF2-40B4-BE49-F238E27FC236}">
                <a16:creationId xmlns:a16="http://schemas.microsoft.com/office/drawing/2014/main" id="{E4C61431-9F1F-4F38-8906-9BD1D10EF64F}"/>
              </a:ext>
            </a:extLst>
          </p:cNvPr>
          <p:cNvSpPr>
            <a:spLocks noGrp="1"/>
          </p:cNvSpPr>
          <p:nvPr>
            <p:ph sz="half" idx="1"/>
          </p:nvPr>
        </p:nvSpPr>
        <p:spPr>
          <a:xfrm>
            <a:off x="585351" y="1779905"/>
            <a:ext cx="10498285" cy="2365375"/>
          </a:xfrm>
        </p:spPr>
        <p:txBody>
          <a:bodyPr/>
          <a:lstStyle/>
          <a:p>
            <a:pPr marL="0" indent="0">
              <a:buNone/>
              <a:defRPr/>
            </a:pPr>
            <a:r>
              <a:rPr lang="en-US" sz="3000" err="1">
                <a:solidFill>
                  <a:srgbClr val="0075A4"/>
                </a:solidFill>
              </a:rPr>
              <a:t>Wij</a:t>
            </a:r>
            <a:r>
              <a:rPr lang="en-US" sz="3000">
                <a:solidFill>
                  <a:srgbClr val="0075A4"/>
                </a:solidFill>
              </a:rPr>
              <a:t> </a:t>
            </a:r>
            <a:r>
              <a:rPr lang="en-US" sz="3000" err="1">
                <a:solidFill>
                  <a:srgbClr val="0075A4"/>
                </a:solidFill>
              </a:rPr>
              <a:t>zorgen</a:t>
            </a:r>
            <a:r>
              <a:rPr lang="en-US" sz="3000">
                <a:solidFill>
                  <a:srgbClr val="0075A4"/>
                </a:solidFill>
              </a:rPr>
              <a:t> voor:</a:t>
            </a:r>
          </a:p>
          <a:p>
            <a:pPr lvl="1">
              <a:defRPr/>
            </a:pPr>
            <a:r>
              <a:rPr lang="en-US" sz="2600">
                <a:solidFill>
                  <a:srgbClr val="0075A4"/>
                </a:solidFill>
              </a:rPr>
              <a:t>Office 365</a:t>
            </a:r>
          </a:p>
          <a:p>
            <a:pPr lvl="1">
              <a:defRPr/>
            </a:pPr>
            <a:r>
              <a:rPr lang="en-US" sz="2600">
                <a:solidFill>
                  <a:srgbClr val="0075A4"/>
                </a:solidFill>
              </a:rPr>
              <a:t>OneDrive</a:t>
            </a:r>
          </a:p>
          <a:p>
            <a:pPr lvl="1">
              <a:defRPr/>
            </a:pPr>
            <a:r>
              <a:rPr lang="en-US" sz="2600" err="1">
                <a:solidFill>
                  <a:srgbClr val="0075A4"/>
                </a:solidFill>
              </a:rPr>
              <a:t>WiFi</a:t>
            </a:r>
            <a:r>
              <a:rPr lang="en-US" sz="2600">
                <a:solidFill>
                  <a:srgbClr val="0075A4"/>
                </a:solidFill>
              </a:rPr>
              <a:t> in school</a:t>
            </a:r>
          </a:p>
          <a:p>
            <a:pPr lvl="1">
              <a:defRPr/>
            </a:pPr>
            <a:r>
              <a:rPr lang="en-US" sz="2600" err="1">
                <a:solidFill>
                  <a:srgbClr val="0075A4"/>
                </a:solidFill>
              </a:rPr>
              <a:t>Technische</a:t>
            </a:r>
            <a:r>
              <a:rPr lang="en-US" sz="2600">
                <a:solidFill>
                  <a:srgbClr val="0075A4"/>
                </a:solidFill>
              </a:rPr>
              <a:t> </a:t>
            </a:r>
            <a:r>
              <a:rPr lang="en-US" sz="2600" err="1">
                <a:solidFill>
                  <a:srgbClr val="0075A4"/>
                </a:solidFill>
              </a:rPr>
              <a:t>ondersteuning</a:t>
            </a:r>
            <a:r>
              <a:rPr lang="en-US" sz="2600">
                <a:solidFill>
                  <a:srgbClr val="0075A4"/>
                </a:solidFill>
              </a:rPr>
              <a:t> bij </a:t>
            </a:r>
            <a:r>
              <a:rPr lang="en-US" sz="2600" err="1">
                <a:solidFill>
                  <a:srgbClr val="0075A4"/>
                </a:solidFill>
              </a:rPr>
              <a:t>kleine</a:t>
            </a:r>
            <a:r>
              <a:rPr lang="en-US" sz="2600">
                <a:solidFill>
                  <a:srgbClr val="0075A4"/>
                </a:solidFill>
              </a:rPr>
              <a:t> </a:t>
            </a:r>
            <a:r>
              <a:rPr lang="en-US" sz="2600" err="1">
                <a:solidFill>
                  <a:srgbClr val="0075A4"/>
                </a:solidFill>
              </a:rPr>
              <a:t>problemen</a:t>
            </a:r>
            <a:r>
              <a:rPr lang="en-US" sz="2600">
                <a:solidFill>
                  <a:srgbClr val="0075A4"/>
                </a:solidFill>
              </a:rPr>
              <a:t> (Rent Company)</a:t>
            </a:r>
          </a:p>
          <a:p>
            <a:pPr marL="457200" lvl="1" indent="0">
              <a:buNone/>
              <a:defRPr/>
            </a:pPr>
            <a:endParaRPr lang="en-US" sz="2600">
              <a:solidFill>
                <a:schemeClr val="tx2">
                  <a:lumMod val="60000"/>
                  <a:lumOff val="40000"/>
                </a:schemeClr>
              </a:solidFill>
            </a:endParaRPr>
          </a:p>
        </p:txBody>
      </p:sp>
      <p:sp>
        <p:nvSpPr>
          <p:cNvPr id="4" name="Tijdelijke aanduiding voor inhoud 2">
            <a:extLst>
              <a:ext uri="{FF2B5EF4-FFF2-40B4-BE49-F238E27FC236}">
                <a16:creationId xmlns:a16="http://schemas.microsoft.com/office/drawing/2014/main" id="{5314DC27-7C92-4336-B81F-79C2E83E2592}"/>
              </a:ext>
            </a:extLst>
          </p:cNvPr>
          <p:cNvSpPr txBox="1">
            <a:spLocks/>
          </p:cNvSpPr>
          <p:nvPr/>
        </p:nvSpPr>
        <p:spPr>
          <a:xfrm>
            <a:off x="737751" y="4145280"/>
            <a:ext cx="10498285" cy="2148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3000">
                <a:solidFill>
                  <a:srgbClr val="0075A4"/>
                </a:solidFill>
              </a:rPr>
              <a:t>De </a:t>
            </a:r>
            <a:r>
              <a:rPr lang="en-US" sz="3000" err="1">
                <a:solidFill>
                  <a:srgbClr val="0075A4"/>
                </a:solidFill>
              </a:rPr>
              <a:t>leerling</a:t>
            </a:r>
            <a:r>
              <a:rPr lang="en-US" sz="3000">
                <a:solidFill>
                  <a:srgbClr val="0075A4"/>
                </a:solidFill>
              </a:rPr>
              <a:t> </a:t>
            </a:r>
            <a:r>
              <a:rPr lang="en-US" sz="3000" err="1">
                <a:solidFill>
                  <a:srgbClr val="0075A4"/>
                </a:solidFill>
              </a:rPr>
              <a:t>zorgt</a:t>
            </a:r>
            <a:r>
              <a:rPr lang="en-US" sz="3000">
                <a:solidFill>
                  <a:srgbClr val="0075A4"/>
                </a:solidFill>
              </a:rPr>
              <a:t> </a:t>
            </a:r>
            <a:r>
              <a:rPr lang="en-US" sz="3000" err="1">
                <a:solidFill>
                  <a:srgbClr val="0075A4"/>
                </a:solidFill>
              </a:rPr>
              <a:t>voor</a:t>
            </a:r>
            <a:r>
              <a:rPr lang="en-US" sz="3000">
                <a:solidFill>
                  <a:srgbClr val="0075A4"/>
                </a:solidFill>
              </a:rPr>
              <a:t>:</a:t>
            </a:r>
          </a:p>
          <a:p>
            <a:pPr lvl="1">
              <a:defRPr/>
            </a:pPr>
            <a:r>
              <a:rPr lang="en-US" sz="2600" err="1">
                <a:solidFill>
                  <a:srgbClr val="0075A4"/>
                </a:solidFill>
              </a:rPr>
              <a:t>Opgeladen</a:t>
            </a:r>
            <a:r>
              <a:rPr lang="en-US" sz="2600">
                <a:solidFill>
                  <a:srgbClr val="0075A4"/>
                </a:solidFill>
              </a:rPr>
              <a:t> device</a:t>
            </a:r>
          </a:p>
          <a:p>
            <a:pPr lvl="1">
              <a:defRPr/>
            </a:pPr>
            <a:r>
              <a:rPr lang="en-US" sz="2600" err="1">
                <a:solidFill>
                  <a:srgbClr val="0075A4"/>
                </a:solidFill>
              </a:rPr>
              <a:t>Zuinig</a:t>
            </a:r>
            <a:r>
              <a:rPr lang="en-US" sz="2600">
                <a:solidFill>
                  <a:srgbClr val="0075A4"/>
                </a:solidFill>
              </a:rPr>
              <a:t> </a:t>
            </a:r>
            <a:r>
              <a:rPr lang="en-US" sz="2600" err="1">
                <a:solidFill>
                  <a:srgbClr val="0075A4"/>
                </a:solidFill>
              </a:rPr>
              <a:t>omgaan</a:t>
            </a:r>
            <a:r>
              <a:rPr lang="en-US" sz="2600">
                <a:solidFill>
                  <a:srgbClr val="0075A4"/>
                </a:solidFill>
              </a:rPr>
              <a:t> met device</a:t>
            </a:r>
          </a:p>
          <a:p>
            <a:pPr lvl="1">
              <a:defRPr/>
            </a:pPr>
            <a:r>
              <a:rPr lang="en-US" sz="2600" err="1">
                <a:solidFill>
                  <a:srgbClr val="0075A4"/>
                </a:solidFill>
              </a:rPr>
              <a:t>Schoon</a:t>
            </a:r>
            <a:r>
              <a:rPr lang="en-US" sz="2600">
                <a:solidFill>
                  <a:srgbClr val="0075A4"/>
                </a:solidFill>
              </a:rPr>
              <a:t> </a:t>
            </a:r>
            <a:r>
              <a:rPr lang="en-US" sz="2600" err="1">
                <a:solidFill>
                  <a:srgbClr val="0075A4"/>
                </a:solidFill>
              </a:rPr>
              <a:t>houden</a:t>
            </a:r>
            <a:r>
              <a:rPr lang="en-US" sz="2600">
                <a:solidFill>
                  <a:srgbClr val="0075A4"/>
                </a:solidFill>
              </a:rPr>
              <a:t> van device (software)</a:t>
            </a:r>
          </a:p>
          <a:p>
            <a:pPr marL="457200" lvl="1" indent="0">
              <a:buFont typeface="Arial" panose="020B0604020202020204" pitchFamily="34" charset="0"/>
              <a:buNone/>
              <a:defRPr/>
            </a:pPr>
            <a:endParaRPr lang="en-US" sz="2600">
              <a:solidFill>
                <a:schemeClr val="tx2">
                  <a:lumMod val="60000"/>
                  <a:lumOff val="40000"/>
                </a:schemeClr>
              </a:solidFill>
            </a:endParaRPr>
          </a:p>
        </p:txBody>
      </p:sp>
    </p:spTree>
    <p:extLst>
      <p:ext uri="{BB962C8B-B14F-4D97-AF65-F5344CB8AC3E}">
        <p14:creationId xmlns:p14="http://schemas.microsoft.com/office/powerpoint/2010/main" val="2476975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02B27-3516-4A88-AA14-F385A8374E17}"/>
              </a:ext>
            </a:extLst>
          </p:cNvPr>
          <p:cNvSpPr>
            <a:spLocks noGrp="1"/>
          </p:cNvSpPr>
          <p:nvPr>
            <p:ph type="title"/>
          </p:nvPr>
        </p:nvSpPr>
        <p:spPr/>
        <p:txBody>
          <a:bodyPr/>
          <a:lstStyle/>
          <a:p>
            <a:r>
              <a:rPr lang="nl-NL"/>
              <a:t>Keuze laptops</a:t>
            </a:r>
          </a:p>
        </p:txBody>
      </p:sp>
      <p:sp>
        <p:nvSpPr>
          <p:cNvPr id="3" name="Tijdelijke aanduiding voor inhoud 2">
            <a:extLst>
              <a:ext uri="{FF2B5EF4-FFF2-40B4-BE49-F238E27FC236}">
                <a16:creationId xmlns:a16="http://schemas.microsoft.com/office/drawing/2014/main" id="{0AC30103-4BDC-48A8-8961-07252A1B2987}"/>
              </a:ext>
            </a:extLst>
          </p:cNvPr>
          <p:cNvSpPr>
            <a:spLocks noGrp="1"/>
          </p:cNvSpPr>
          <p:nvPr>
            <p:ph sz="half" idx="1"/>
          </p:nvPr>
        </p:nvSpPr>
        <p:spPr/>
        <p:txBody>
          <a:bodyPr lIns="91440" tIns="45720" rIns="91440" bIns="45720" anchor="t"/>
          <a:lstStyle/>
          <a:p>
            <a:pPr marL="0" indent="0">
              <a:buNone/>
            </a:pPr>
            <a:r>
              <a:rPr lang="en-US" altLang="nl-NL" b="1" dirty="0">
                <a:solidFill>
                  <a:srgbClr val="0075A4"/>
                </a:solidFill>
                <a:latin typeface="Avenir Next"/>
              </a:rPr>
              <a:t>The Rent Company</a:t>
            </a:r>
            <a:endParaRPr lang="en-US" altLang="nl-NL" dirty="0">
              <a:solidFill>
                <a:srgbClr val="0075A4"/>
              </a:solidFill>
              <a:latin typeface="Avenir Next"/>
            </a:endParaRPr>
          </a:p>
          <a:p>
            <a:r>
              <a:rPr lang="en-US" altLang="nl-NL" sz="2000" dirty="0" err="1">
                <a:solidFill>
                  <a:srgbClr val="0075A4"/>
                </a:solidFill>
                <a:latin typeface="Avenir Next"/>
              </a:rPr>
              <a:t>Hogere</a:t>
            </a:r>
            <a:r>
              <a:rPr lang="en-US" altLang="nl-NL" sz="2000" dirty="0">
                <a:solidFill>
                  <a:srgbClr val="0075A4"/>
                </a:solidFill>
                <a:latin typeface="Avenir Next"/>
              </a:rPr>
              <a:t> </a:t>
            </a:r>
            <a:r>
              <a:rPr lang="en-US" altLang="nl-NL" sz="2000" dirty="0" err="1">
                <a:solidFill>
                  <a:srgbClr val="0075A4"/>
                </a:solidFill>
                <a:latin typeface="Avenir Next"/>
              </a:rPr>
              <a:t>prijs</a:t>
            </a:r>
            <a:r>
              <a:rPr lang="en-US" altLang="nl-NL" sz="2000" dirty="0">
                <a:solidFill>
                  <a:srgbClr val="0075A4"/>
                </a:solidFill>
                <a:latin typeface="Avenir Next"/>
              </a:rPr>
              <a:t> </a:t>
            </a:r>
            <a:r>
              <a:rPr lang="en-US" altLang="nl-NL" sz="2000" dirty="0">
                <a:solidFill>
                  <a:srgbClr val="0075A4"/>
                </a:solidFill>
                <a:latin typeface="Avenir Next"/>
                <a:sym typeface="Wingdings" panose="05000000000000000000" pitchFamily="2" charset="2"/>
              </a:rPr>
              <a:t> </a:t>
            </a:r>
            <a:r>
              <a:rPr lang="en-US" altLang="nl-NL" sz="2000" dirty="0" err="1">
                <a:solidFill>
                  <a:srgbClr val="0075A4"/>
                </a:solidFill>
                <a:latin typeface="Avenir Next"/>
                <a:sym typeface="Wingdings" panose="05000000000000000000" pitchFamily="2" charset="2"/>
              </a:rPr>
              <a:t>schade</a:t>
            </a:r>
            <a:r>
              <a:rPr lang="en-US" altLang="nl-NL" sz="2000" dirty="0">
                <a:solidFill>
                  <a:srgbClr val="0075A4"/>
                </a:solidFill>
                <a:latin typeface="Avenir Next"/>
                <a:sym typeface="Wingdings" panose="05000000000000000000" pitchFamily="2" charset="2"/>
              </a:rPr>
              <a:t> service contract </a:t>
            </a:r>
            <a:r>
              <a:rPr lang="en-US" altLang="nl-NL" sz="2000" dirty="0" err="1">
                <a:solidFill>
                  <a:srgbClr val="0075A4"/>
                </a:solidFill>
                <a:latin typeface="Avenir Next"/>
                <a:sym typeface="Wingdings" panose="05000000000000000000" pitchFamily="2" charset="2"/>
              </a:rPr>
              <a:t>en</a:t>
            </a:r>
            <a:r>
              <a:rPr lang="en-US" altLang="nl-NL" sz="2000" dirty="0">
                <a:solidFill>
                  <a:srgbClr val="0075A4"/>
                </a:solidFill>
                <a:latin typeface="Avenir Next"/>
                <a:sym typeface="Wingdings" panose="05000000000000000000" pitchFamily="2" charset="2"/>
              </a:rPr>
              <a:t> </a:t>
            </a:r>
            <a:r>
              <a:rPr lang="en-US" altLang="nl-NL" sz="2000" dirty="0" err="1">
                <a:solidFill>
                  <a:srgbClr val="0075A4"/>
                </a:solidFill>
                <a:latin typeface="Avenir Next"/>
                <a:sym typeface="Wingdings" panose="05000000000000000000" pitchFamily="2" charset="2"/>
              </a:rPr>
              <a:t>verzekering</a:t>
            </a:r>
            <a:r>
              <a:rPr lang="en-US" altLang="nl-NL" sz="2000" dirty="0">
                <a:solidFill>
                  <a:srgbClr val="0075A4"/>
                </a:solidFill>
                <a:latin typeface="Avenir Next"/>
                <a:sym typeface="Wingdings" panose="05000000000000000000" pitchFamily="2" charset="2"/>
              </a:rPr>
              <a:t>.</a:t>
            </a:r>
            <a:endParaRPr lang="en-US" altLang="nl-NL" sz="2000" dirty="0">
              <a:solidFill>
                <a:srgbClr val="0075A4"/>
              </a:solidFill>
              <a:latin typeface="Avenir Next"/>
            </a:endParaRPr>
          </a:p>
          <a:p>
            <a:r>
              <a:rPr lang="en-US" altLang="nl-NL" sz="2000" dirty="0" err="1">
                <a:solidFill>
                  <a:srgbClr val="0075A4"/>
                </a:solidFill>
                <a:latin typeface="Avenir Next"/>
              </a:rPr>
              <a:t>Mogelijkheid</a:t>
            </a:r>
            <a:r>
              <a:rPr lang="en-US" altLang="nl-NL" sz="2000" dirty="0">
                <a:solidFill>
                  <a:srgbClr val="0075A4"/>
                </a:solidFill>
                <a:latin typeface="Avenir Next"/>
              </a:rPr>
              <a:t> tot </a:t>
            </a:r>
            <a:r>
              <a:rPr lang="en-US" altLang="nl-NL" sz="2000" dirty="0" err="1">
                <a:solidFill>
                  <a:srgbClr val="0075A4"/>
                </a:solidFill>
                <a:latin typeface="Avenir Next"/>
              </a:rPr>
              <a:t>gespreid</a:t>
            </a:r>
            <a:r>
              <a:rPr lang="en-US" altLang="nl-NL" sz="2000" dirty="0">
                <a:solidFill>
                  <a:srgbClr val="0075A4"/>
                </a:solidFill>
                <a:latin typeface="Avenir Next"/>
              </a:rPr>
              <a:t> </a:t>
            </a:r>
            <a:r>
              <a:rPr lang="en-US" altLang="nl-NL" sz="2000" dirty="0" err="1">
                <a:solidFill>
                  <a:srgbClr val="0075A4"/>
                </a:solidFill>
                <a:latin typeface="Avenir Next"/>
              </a:rPr>
              <a:t>betalen</a:t>
            </a:r>
            <a:r>
              <a:rPr lang="en-US" altLang="nl-NL" sz="2000" dirty="0">
                <a:solidFill>
                  <a:srgbClr val="0075A4"/>
                </a:solidFill>
                <a:latin typeface="Avenir Next"/>
              </a:rPr>
              <a:t>.</a:t>
            </a:r>
          </a:p>
          <a:p>
            <a:r>
              <a:rPr lang="en-US" altLang="nl-NL" sz="2000" dirty="0">
                <a:solidFill>
                  <a:srgbClr val="0075A4"/>
                </a:solidFill>
                <a:latin typeface="Avenir Next"/>
              </a:rPr>
              <a:t>Na 3 / 4 </a:t>
            </a:r>
            <a:r>
              <a:rPr lang="en-US" altLang="nl-NL" sz="2000" dirty="0" err="1">
                <a:solidFill>
                  <a:srgbClr val="0075A4"/>
                </a:solidFill>
                <a:latin typeface="Avenir Next"/>
              </a:rPr>
              <a:t>jaar</a:t>
            </a:r>
            <a:r>
              <a:rPr lang="en-US" altLang="nl-NL" sz="2000" dirty="0">
                <a:solidFill>
                  <a:srgbClr val="0075A4"/>
                </a:solidFill>
                <a:latin typeface="Avenir Next"/>
              </a:rPr>
              <a:t> is de laptop dan </a:t>
            </a:r>
            <a:r>
              <a:rPr lang="en-US" altLang="nl-NL" sz="2000" dirty="0" err="1">
                <a:solidFill>
                  <a:srgbClr val="0075A4"/>
                </a:solidFill>
                <a:latin typeface="Avenir Next"/>
              </a:rPr>
              <a:t>ook</a:t>
            </a:r>
            <a:r>
              <a:rPr lang="en-US" altLang="nl-NL" sz="2000" dirty="0">
                <a:solidFill>
                  <a:srgbClr val="0075A4"/>
                </a:solidFill>
                <a:latin typeface="Avenir Next"/>
              </a:rPr>
              <a:t> </a:t>
            </a:r>
            <a:r>
              <a:rPr lang="en-US" altLang="nl-NL" sz="2000" dirty="0" err="1">
                <a:solidFill>
                  <a:srgbClr val="0075A4"/>
                </a:solidFill>
                <a:latin typeface="Avenir Next"/>
              </a:rPr>
              <a:t>eigendom</a:t>
            </a:r>
            <a:r>
              <a:rPr lang="en-US" altLang="nl-NL" sz="2000" dirty="0">
                <a:solidFill>
                  <a:srgbClr val="0075A4"/>
                </a:solidFill>
                <a:latin typeface="Avenir Next"/>
              </a:rPr>
              <a:t> van de </a:t>
            </a:r>
            <a:r>
              <a:rPr lang="en-US" altLang="nl-NL" sz="2000" dirty="0" err="1">
                <a:solidFill>
                  <a:srgbClr val="0075A4"/>
                </a:solidFill>
                <a:latin typeface="Avenir Next"/>
              </a:rPr>
              <a:t>leerling</a:t>
            </a:r>
            <a:r>
              <a:rPr lang="en-US" altLang="nl-NL" sz="2000" dirty="0">
                <a:solidFill>
                  <a:srgbClr val="0075A4"/>
                </a:solidFill>
                <a:latin typeface="Avenir Next"/>
              </a:rPr>
              <a:t>. </a:t>
            </a:r>
          </a:p>
          <a:p>
            <a:r>
              <a:rPr lang="en-US" altLang="nl-NL" sz="1800" dirty="0">
                <a:solidFill>
                  <a:srgbClr val="0075A4"/>
                </a:solidFill>
                <a:latin typeface="Avenir Next"/>
              </a:rPr>
              <a:t> </a:t>
            </a:r>
            <a:r>
              <a:rPr lang="en-US" altLang="nl-NL" sz="2000" dirty="0">
                <a:solidFill>
                  <a:srgbClr val="0075A4"/>
                </a:solidFill>
                <a:latin typeface="Avenir Next"/>
              </a:rPr>
              <a:t>De link met </a:t>
            </a:r>
            <a:r>
              <a:rPr lang="en-US" altLang="nl-NL" sz="2000" dirty="0" err="1">
                <a:solidFill>
                  <a:srgbClr val="0075A4"/>
                </a:solidFill>
                <a:latin typeface="Avenir Next"/>
              </a:rPr>
              <a:t>informatie</a:t>
            </a:r>
            <a:r>
              <a:rPr lang="en-US" altLang="nl-NL" sz="2000" dirty="0">
                <a:solidFill>
                  <a:srgbClr val="0075A4"/>
                </a:solidFill>
                <a:latin typeface="Avenir Next"/>
              </a:rPr>
              <a:t> </a:t>
            </a:r>
            <a:r>
              <a:rPr lang="en-US" altLang="nl-NL" sz="2000" dirty="0" err="1">
                <a:solidFill>
                  <a:srgbClr val="0075A4"/>
                </a:solidFill>
                <a:latin typeface="Avenir Next"/>
              </a:rPr>
              <a:t>wordt</a:t>
            </a:r>
            <a:r>
              <a:rPr lang="en-US" altLang="nl-NL" sz="2000" dirty="0">
                <a:solidFill>
                  <a:srgbClr val="0075A4"/>
                </a:solidFill>
                <a:latin typeface="Avenir Next"/>
              </a:rPr>
              <a:t> via mail </a:t>
            </a:r>
            <a:r>
              <a:rPr lang="en-US" altLang="nl-NL" sz="2000" dirty="0" err="1">
                <a:solidFill>
                  <a:srgbClr val="0075A4"/>
                </a:solidFill>
                <a:latin typeface="Avenir Next"/>
              </a:rPr>
              <a:t>naar</a:t>
            </a:r>
            <a:r>
              <a:rPr lang="en-US" altLang="nl-NL" sz="2000" dirty="0">
                <a:solidFill>
                  <a:srgbClr val="0075A4"/>
                </a:solidFill>
                <a:latin typeface="Avenir Next"/>
              </a:rPr>
              <a:t> u </a:t>
            </a:r>
            <a:r>
              <a:rPr lang="en-US" altLang="nl-NL" sz="2000" dirty="0" err="1">
                <a:solidFill>
                  <a:srgbClr val="0075A4"/>
                </a:solidFill>
                <a:latin typeface="Avenir Next"/>
              </a:rPr>
              <a:t>verzonden</a:t>
            </a:r>
            <a:r>
              <a:rPr lang="en-US" altLang="nl-NL" sz="2000" dirty="0">
                <a:solidFill>
                  <a:srgbClr val="0075A4"/>
                </a:solidFill>
                <a:latin typeface="Avenir Next"/>
              </a:rPr>
              <a:t> </a:t>
            </a:r>
            <a:r>
              <a:rPr lang="en-US" altLang="nl-NL" sz="2000" dirty="0" err="1">
                <a:solidFill>
                  <a:srgbClr val="0075A4"/>
                </a:solidFill>
                <a:latin typeface="Avenir Next"/>
              </a:rPr>
              <a:t>samen</a:t>
            </a:r>
            <a:r>
              <a:rPr lang="en-US" altLang="nl-NL" sz="2000" dirty="0">
                <a:solidFill>
                  <a:srgbClr val="0075A4"/>
                </a:solidFill>
                <a:latin typeface="Avenir Next"/>
              </a:rPr>
              <a:t> met de </a:t>
            </a:r>
            <a:r>
              <a:rPr lang="en-US" altLang="nl-NL" sz="2000" dirty="0" err="1">
                <a:solidFill>
                  <a:srgbClr val="0075A4"/>
                </a:solidFill>
                <a:latin typeface="Avenir Next"/>
              </a:rPr>
              <a:t>boekenlijst</a:t>
            </a:r>
            <a:r>
              <a:rPr lang="en-US" altLang="nl-NL" sz="2000" dirty="0">
                <a:solidFill>
                  <a:srgbClr val="0075A4"/>
                </a:solidFill>
                <a:latin typeface="Avenir Next"/>
              </a:rPr>
              <a:t> </a:t>
            </a:r>
            <a:r>
              <a:rPr lang="en-US" altLang="nl-NL" sz="2000" dirty="0" err="1">
                <a:solidFill>
                  <a:srgbClr val="0075A4"/>
                </a:solidFill>
                <a:latin typeface="Avenir Next"/>
              </a:rPr>
              <a:t>eind</a:t>
            </a:r>
            <a:r>
              <a:rPr lang="en-US" altLang="nl-NL" sz="2000" dirty="0">
                <a:solidFill>
                  <a:srgbClr val="0075A4"/>
                </a:solidFill>
                <a:latin typeface="Avenir Next"/>
              </a:rPr>
              <a:t> </a:t>
            </a:r>
            <a:r>
              <a:rPr lang="en-US" altLang="nl-NL" sz="2000" dirty="0" err="1">
                <a:solidFill>
                  <a:srgbClr val="0075A4"/>
                </a:solidFill>
                <a:latin typeface="Avenir Next"/>
              </a:rPr>
              <a:t>juni</a:t>
            </a:r>
            <a:r>
              <a:rPr lang="en-US" altLang="nl-NL" sz="2000" dirty="0">
                <a:solidFill>
                  <a:srgbClr val="0075A4"/>
                </a:solidFill>
                <a:latin typeface="Avenir Next"/>
              </a:rPr>
              <a:t> begin </a:t>
            </a:r>
            <a:r>
              <a:rPr lang="en-US" altLang="nl-NL" sz="2000" dirty="0" err="1">
                <a:solidFill>
                  <a:srgbClr val="0075A4"/>
                </a:solidFill>
                <a:latin typeface="Avenir Next"/>
              </a:rPr>
              <a:t>juli</a:t>
            </a:r>
            <a:r>
              <a:rPr lang="en-US" altLang="nl-NL" sz="2000" dirty="0">
                <a:solidFill>
                  <a:srgbClr val="0075A4"/>
                </a:solidFill>
                <a:latin typeface="Avenir Next"/>
              </a:rPr>
              <a:t>. </a:t>
            </a:r>
            <a:endParaRPr lang="en-US" altLang="nl-NL" sz="2000" dirty="0">
              <a:solidFill>
                <a:srgbClr val="0075A4"/>
              </a:solidFill>
            </a:endParaRPr>
          </a:p>
          <a:p>
            <a:pPr marL="0" indent="0">
              <a:buNone/>
            </a:pPr>
            <a:r>
              <a:rPr lang="nl-NL" b="1" dirty="0">
                <a:solidFill>
                  <a:srgbClr val="0075A4"/>
                </a:solidFill>
                <a:latin typeface="Avenir Next"/>
              </a:rPr>
              <a:t>Eigen laptop uitzoeken</a:t>
            </a:r>
            <a:endParaRPr lang="nl-NL" dirty="0">
              <a:solidFill>
                <a:srgbClr val="0075A4"/>
              </a:solidFill>
              <a:latin typeface="Avenir Next"/>
            </a:endParaRPr>
          </a:p>
          <a:p>
            <a:pPr lvl="1"/>
            <a:r>
              <a:rPr lang="nl-NL" sz="2000" dirty="0">
                <a:solidFill>
                  <a:srgbClr val="0075A4"/>
                </a:solidFill>
                <a:latin typeface="Avenir Next"/>
              </a:rPr>
              <a:t>Moet beschikken over:</a:t>
            </a:r>
          </a:p>
          <a:p>
            <a:pPr lvl="2"/>
            <a:r>
              <a:rPr lang="en-US" altLang="nl-NL" sz="1800" dirty="0">
                <a:solidFill>
                  <a:srgbClr val="0075A4"/>
                </a:solidFill>
                <a:latin typeface="Avenir Next"/>
              </a:rPr>
              <a:t>Windows</a:t>
            </a:r>
          </a:p>
          <a:p>
            <a:pPr lvl="2"/>
            <a:r>
              <a:rPr lang="en-US" altLang="nl-NL" sz="1800" dirty="0" err="1">
                <a:solidFill>
                  <a:srgbClr val="0075A4"/>
                </a:solidFill>
                <a:latin typeface="Avenir Next"/>
              </a:rPr>
              <a:t>Standaard</a:t>
            </a:r>
            <a:r>
              <a:rPr lang="en-US" altLang="nl-NL" sz="1800" dirty="0">
                <a:solidFill>
                  <a:srgbClr val="0075A4"/>
                </a:solidFill>
                <a:latin typeface="Avenir Next"/>
              </a:rPr>
              <a:t> </a:t>
            </a:r>
            <a:r>
              <a:rPr lang="en-US" altLang="nl-NL" sz="1800" dirty="0" err="1">
                <a:solidFill>
                  <a:srgbClr val="0075A4"/>
                </a:solidFill>
                <a:latin typeface="Avenir Next"/>
              </a:rPr>
              <a:t>WiFi</a:t>
            </a:r>
            <a:r>
              <a:rPr lang="en-US" altLang="nl-NL" sz="1800" dirty="0">
                <a:solidFill>
                  <a:srgbClr val="0075A4"/>
                </a:solidFill>
                <a:latin typeface="Avenir Next"/>
              </a:rPr>
              <a:t> 802.11 b/g/n</a:t>
            </a:r>
          </a:p>
          <a:p>
            <a:pPr lvl="2"/>
            <a:r>
              <a:rPr lang="en-US" altLang="nl-NL" sz="1800" dirty="0">
                <a:solidFill>
                  <a:srgbClr val="0075A4"/>
                </a:solidFill>
                <a:latin typeface="Avenir Next"/>
              </a:rPr>
              <a:t>HDMI</a:t>
            </a:r>
          </a:p>
          <a:p>
            <a:pPr lvl="1"/>
            <a:r>
              <a:rPr lang="nl-NL" altLang="nl-NL" sz="2000" dirty="0">
                <a:solidFill>
                  <a:srgbClr val="0075A4"/>
                </a:solidFill>
                <a:latin typeface="Avenir Next"/>
              </a:rPr>
              <a:t>Voor de laagste inkomens zijn er regelingen bij gemeentes</a:t>
            </a:r>
            <a:endParaRPr lang="nl-NL" altLang="nl-NL" sz="2000" dirty="0">
              <a:solidFill>
                <a:srgbClr val="0075A4"/>
              </a:solidFill>
            </a:endParaRP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0306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5FD26-CBBD-49F5-8ADA-EE4F85F0F9C0}"/>
              </a:ext>
            </a:extLst>
          </p:cNvPr>
          <p:cNvSpPr>
            <a:spLocks noGrp="1"/>
          </p:cNvSpPr>
          <p:nvPr>
            <p:ph type="title"/>
          </p:nvPr>
        </p:nvSpPr>
        <p:spPr/>
        <p:txBody>
          <a:bodyPr/>
          <a:lstStyle/>
          <a:p>
            <a:r>
              <a:rPr lang="nl-NL"/>
              <a:t>Contact</a:t>
            </a:r>
          </a:p>
        </p:txBody>
      </p:sp>
      <p:sp>
        <p:nvSpPr>
          <p:cNvPr id="3" name="Tijdelijke aanduiding voor inhoud 2">
            <a:extLst>
              <a:ext uri="{FF2B5EF4-FFF2-40B4-BE49-F238E27FC236}">
                <a16:creationId xmlns:a16="http://schemas.microsoft.com/office/drawing/2014/main" id="{E43095EA-C058-4CCF-A5CA-7607DFA4000A}"/>
              </a:ext>
            </a:extLst>
          </p:cNvPr>
          <p:cNvSpPr>
            <a:spLocks noGrp="1"/>
          </p:cNvSpPr>
          <p:nvPr>
            <p:ph sz="half" idx="1"/>
          </p:nvPr>
        </p:nvSpPr>
        <p:spPr/>
        <p:txBody>
          <a:bodyPr lIns="91440" tIns="45720" rIns="91440" bIns="45720" anchor="t"/>
          <a:lstStyle/>
          <a:p>
            <a:pPr marL="0" indent="0">
              <a:buNone/>
              <a:defRPr/>
            </a:pPr>
            <a:r>
              <a:rPr lang="en-US" sz="2400">
                <a:solidFill>
                  <a:srgbClr val="0075A4"/>
                </a:solidFill>
                <a:latin typeface="Avenir Next"/>
              </a:rPr>
              <a:t>Contact </a:t>
            </a:r>
            <a:r>
              <a:rPr lang="en-US" sz="2400" err="1">
                <a:solidFill>
                  <a:srgbClr val="0075A4"/>
                </a:solidFill>
                <a:latin typeface="Avenir Next"/>
              </a:rPr>
              <a:t>vinden</a:t>
            </a:r>
            <a:r>
              <a:rPr lang="en-US" sz="2400">
                <a:solidFill>
                  <a:srgbClr val="0075A4"/>
                </a:solidFill>
                <a:latin typeface="Avenir Next"/>
              </a:rPr>
              <a:t> </a:t>
            </a:r>
            <a:r>
              <a:rPr lang="en-US" sz="2400" err="1">
                <a:solidFill>
                  <a:srgbClr val="0075A4"/>
                </a:solidFill>
                <a:latin typeface="Avenir Next"/>
              </a:rPr>
              <a:t>wij</a:t>
            </a:r>
            <a:r>
              <a:rPr lang="en-US" sz="2400">
                <a:solidFill>
                  <a:srgbClr val="0075A4"/>
                </a:solidFill>
                <a:latin typeface="Avenir Next"/>
              </a:rPr>
              <a:t> </a:t>
            </a:r>
            <a:r>
              <a:rPr lang="en-US" sz="2400" err="1">
                <a:solidFill>
                  <a:srgbClr val="0075A4"/>
                </a:solidFill>
                <a:latin typeface="Avenir Next"/>
              </a:rPr>
              <a:t>belangrijk</a:t>
            </a:r>
            <a:r>
              <a:rPr lang="en-US" sz="2400">
                <a:solidFill>
                  <a:srgbClr val="0075A4"/>
                </a:solidFill>
                <a:latin typeface="Avenir Next"/>
              </a:rPr>
              <a:t>. </a:t>
            </a:r>
            <a:r>
              <a:rPr lang="en-US" sz="2400" err="1">
                <a:solidFill>
                  <a:srgbClr val="0075A4"/>
                </a:solidFill>
                <a:latin typeface="Avenir Next"/>
              </a:rPr>
              <a:t>Daarom</a:t>
            </a:r>
            <a:r>
              <a:rPr lang="en-US" sz="2400">
                <a:solidFill>
                  <a:srgbClr val="0075A4"/>
                </a:solidFill>
                <a:latin typeface="Avenir Next"/>
              </a:rPr>
              <a:t>:</a:t>
            </a:r>
          </a:p>
          <a:p>
            <a:pPr marL="0" indent="0">
              <a:buNone/>
              <a:defRPr/>
            </a:pPr>
            <a:r>
              <a:rPr lang="en-US" sz="2400">
                <a:solidFill>
                  <a:srgbClr val="0075A4"/>
                </a:solidFill>
                <a:latin typeface="Avenir Next"/>
              </a:rPr>
              <a:t>	- </a:t>
            </a:r>
            <a:r>
              <a:rPr lang="en-US" sz="2400" err="1">
                <a:solidFill>
                  <a:srgbClr val="0075A4"/>
                </a:solidFill>
                <a:latin typeface="Avenir Next"/>
              </a:rPr>
              <a:t>Heeft</a:t>
            </a:r>
            <a:r>
              <a:rPr lang="en-US" sz="2400">
                <a:solidFill>
                  <a:srgbClr val="0075A4"/>
                </a:solidFill>
                <a:latin typeface="Avenir Next"/>
              </a:rPr>
              <a:t> u </a:t>
            </a:r>
            <a:r>
              <a:rPr lang="en-US" sz="2400" err="1">
                <a:solidFill>
                  <a:srgbClr val="0075A4"/>
                </a:solidFill>
                <a:latin typeface="Avenir Next"/>
              </a:rPr>
              <a:t>vragen</a:t>
            </a:r>
            <a:r>
              <a:rPr lang="en-US" sz="2400">
                <a:solidFill>
                  <a:srgbClr val="0075A4"/>
                </a:solidFill>
                <a:latin typeface="Avenir Next"/>
              </a:rPr>
              <a:t>?</a:t>
            </a:r>
          </a:p>
          <a:p>
            <a:pPr marL="0" indent="0">
              <a:buNone/>
              <a:defRPr/>
            </a:pPr>
            <a:r>
              <a:rPr lang="en-US" sz="2400">
                <a:solidFill>
                  <a:srgbClr val="0075A4"/>
                </a:solidFill>
                <a:latin typeface="Avenir Next"/>
              </a:rPr>
              <a:t>	- Wilt u iets </a:t>
            </a:r>
            <a:r>
              <a:rPr lang="en-US" sz="2400" err="1">
                <a:solidFill>
                  <a:srgbClr val="0075A4"/>
                </a:solidFill>
                <a:latin typeface="Avenir Next"/>
              </a:rPr>
              <a:t>belangrijks</a:t>
            </a:r>
            <a:r>
              <a:rPr lang="en-US" sz="2400">
                <a:solidFill>
                  <a:srgbClr val="0075A4"/>
                </a:solidFill>
                <a:latin typeface="Avenir Next"/>
              </a:rPr>
              <a:t> </a:t>
            </a:r>
            <a:r>
              <a:rPr lang="en-US" sz="2400" err="1">
                <a:solidFill>
                  <a:srgbClr val="0075A4"/>
                </a:solidFill>
                <a:latin typeface="Avenir Next"/>
              </a:rPr>
              <a:t>delen</a:t>
            </a:r>
            <a:r>
              <a:rPr lang="en-US" sz="2400">
                <a:solidFill>
                  <a:srgbClr val="0075A4"/>
                </a:solidFill>
                <a:latin typeface="Avenir Next"/>
              </a:rPr>
              <a:t>?</a:t>
            </a:r>
          </a:p>
          <a:p>
            <a:pPr marL="0" indent="0">
              <a:buNone/>
              <a:defRPr/>
            </a:pPr>
            <a:r>
              <a:rPr lang="en-US" sz="2400">
                <a:solidFill>
                  <a:srgbClr val="0075A4"/>
                </a:solidFill>
                <a:latin typeface="Avenir Next"/>
              </a:rPr>
              <a:t>	- Zit er iets </a:t>
            </a:r>
            <a:r>
              <a:rPr lang="en-US" sz="2400" err="1">
                <a:solidFill>
                  <a:srgbClr val="0075A4"/>
                </a:solidFill>
                <a:latin typeface="Avenir Next"/>
              </a:rPr>
              <a:t>dwars</a:t>
            </a:r>
            <a:r>
              <a:rPr lang="en-US" sz="2400">
                <a:solidFill>
                  <a:srgbClr val="0075A4"/>
                </a:solidFill>
                <a:latin typeface="Avenir Next"/>
              </a:rPr>
              <a:t>?</a:t>
            </a:r>
          </a:p>
          <a:p>
            <a:pPr marL="0" indent="0">
              <a:buNone/>
              <a:defRPr/>
            </a:pPr>
            <a:endParaRPr lang="en-US" sz="2400">
              <a:solidFill>
                <a:srgbClr val="0075A4"/>
              </a:solidFill>
              <a:latin typeface="Avenir Next"/>
            </a:endParaRPr>
          </a:p>
          <a:p>
            <a:pPr marL="0" indent="0">
              <a:buNone/>
              <a:defRPr/>
            </a:pPr>
            <a:r>
              <a:rPr lang="en-US" sz="2400">
                <a:solidFill>
                  <a:srgbClr val="0075A4"/>
                </a:solidFill>
                <a:latin typeface="Avenir Next"/>
              </a:rPr>
              <a:t>Neem contact op met de coaches!</a:t>
            </a:r>
          </a:p>
          <a:p>
            <a:pPr marL="0" indent="0">
              <a:buNone/>
              <a:defRPr/>
            </a:pPr>
            <a:endParaRPr lang="en-US" sz="2400">
              <a:solidFill>
                <a:srgbClr val="0075A4"/>
              </a:solidFill>
            </a:endParaRPr>
          </a:p>
          <a:p>
            <a:pPr marL="0" indent="0">
              <a:buNone/>
              <a:defRPr/>
            </a:pPr>
            <a:r>
              <a:rPr lang="en-US">
                <a:solidFill>
                  <a:srgbClr val="0075A4"/>
                </a:solidFill>
                <a:latin typeface="Avenir Next"/>
              </a:rPr>
              <a:t>DC-1A:</a:t>
            </a:r>
            <a:endParaRPr lang="nl-NL">
              <a:solidFill>
                <a:srgbClr val="0075A4"/>
              </a:solidFill>
              <a:latin typeface="Avenir Next"/>
            </a:endParaRPr>
          </a:p>
        </p:txBody>
      </p:sp>
    </p:spTree>
    <p:extLst>
      <p:ext uri="{BB962C8B-B14F-4D97-AF65-F5344CB8AC3E}">
        <p14:creationId xmlns:p14="http://schemas.microsoft.com/office/powerpoint/2010/main" val="180599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36F69-6984-F55B-8075-90F02356877F}"/>
              </a:ext>
            </a:extLst>
          </p:cNvPr>
          <p:cNvSpPr>
            <a:spLocks noGrp="1"/>
          </p:cNvSpPr>
          <p:nvPr>
            <p:ph type="title"/>
          </p:nvPr>
        </p:nvSpPr>
        <p:spPr/>
        <p:txBody>
          <a:bodyPr/>
          <a:lstStyle/>
          <a:p>
            <a:r>
              <a:rPr lang="nl-NL"/>
              <a:t>Zijn er nog vragen?</a:t>
            </a:r>
          </a:p>
        </p:txBody>
      </p:sp>
      <p:pic>
        <p:nvPicPr>
          <p:cNvPr id="1026" name="Picture 2" descr="Gerelateerde afbeeldingsdetails bekijken. De kunst van het vragen stellen. - Denkenkunjeleren">
            <a:extLst>
              <a:ext uri="{FF2B5EF4-FFF2-40B4-BE49-F238E27FC236}">
                <a16:creationId xmlns:a16="http://schemas.microsoft.com/office/drawing/2014/main" id="{1D1115D7-30FE-D96C-7BDF-6A8B6487D3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577431" y="2202656"/>
            <a:ext cx="45148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506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5A020-8F3E-4C43-BAD3-0E588BDFA848}"/>
              </a:ext>
            </a:extLst>
          </p:cNvPr>
          <p:cNvSpPr>
            <a:spLocks noGrp="1"/>
          </p:cNvSpPr>
          <p:nvPr>
            <p:ph type="title"/>
          </p:nvPr>
        </p:nvSpPr>
        <p:spPr/>
        <p:txBody>
          <a:bodyPr/>
          <a:lstStyle/>
          <a:p>
            <a:r>
              <a:rPr lang="nl-NL" dirty="0"/>
              <a:t>Programma van vanavond</a:t>
            </a:r>
          </a:p>
        </p:txBody>
      </p:sp>
      <p:sp>
        <p:nvSpPr>
          <p:cNvPr id="3" name="Tijdelijke aanduiding voor inhoud 2">
            <a:extLst>
              <a:ext uri="{FF2B5EF4-FFF2-40B4-BE49-F238E27FC236}">
                <a16:creationId xmlns:a16="http://schemas.microsoft.com/office/drawing/2014/main" id="{3F964C7D-060F-4D6E-9A40-8F6D0A1CF07D}"/>
              </a:ext>
            </a:extLst>
          </p:cNvPr>
          <p:cNvSpPr>
            <a:spLocks noGrp="1"/>
          </p:cNvSpPr>
          <p:nvPr>
            <p:ph sz="half" idx="1"/>
          </p:nvPr>
        </p:nvSpPr>
        <p:spPr/>
        <p:txBody>
          <a:bodyPr lIns="91440" tIns="45720" rIns="91440" bIns="45720" anchor="t"/>
          <a:lstStyle/>
          <a:p>
            <a:r>
              <a:rPr lang="nl-NL" dirty="0">
                <a:solidFill>
                  <a:srgbClr val="0075A4"/>
                </a:solidFill>
                <a:latin typeface="Avenir Next"/>
              </a:rPr>
              <a:t>Even voorstellen</a:t>
            </a:r>
          </a:p>
          <a:p>
            <a:r>
              <a:rPr lang="nl-NL" dirty="0">
                <a:solidFill>
                  <a:srgbClr val="0075A4"/>
                </a:solidFill>
                <a:latin typeface="Avenir Next"/>
              </a:rPr>
              <a:t>Hoe ziet de opleiding eruit?</a:t>
            </a:r>
          </a:p>
          <a:p>
            <a:r>
              <a:rPr lang="nl-NL" dirty="0">
                <a:solidFill>
                  <a:srgbClr val="0075A4"/>
                </a:solidFill>
              </a:rPr>
              <a:t>Dalton kernwaarden</a:t>
            </a:r>
          </a:p>
          <a:p>
            <a:r>
              <a:rPr lang="nl-NL" dirty="0">
                <a:solidFill>
                  <a:srgbClr val="0075A4"/>
                </a:solidFill>
              </a:rPr>
              <a:t>De coach</a:t>
            </a:r>
          </a:p>
          <a:p>
            <a:r>
              <a:rPr lang="nl-NL" dirty="0">
                <a:solidFill>
                  <a:srgbClr val="0075A4"/>
                </a:solidFill>
              </a:rPr>
              <a:t>Schooldag</a:t>
            </a:r>
          </a:p>
          <a:p>
            <a:r>
              <a:rPr lang="nl-NL" dirty="0">
                <a:solidFill>
                  <a:srgbClr val="0075A4"/>
                </a:solidFill>
              </a:rPr>
              <a:t>Planning komende periode</a:t>
            </a:r>
          </a:p>
          <a:p>
            <a:r>
              <a:rPr lang="nl-NL" dirty="0">
                <a:solidFill>
                  <a:srgbClr val="0075A4"/>
                </a:solidFill>
              </a:rPr>
              <a:t>Na de vakantie</a:t>
            </a:r>
          </a:p>
          <a:p>
            <a:r>
              <a:rPr lang="nl-NL" dirty="0">
                <a:solidFill>
                  <a:srgbClr val="0075A4"/>
                </a:solidFill>
              </a:rPr>
              <a:t>Informatie Rent Company</a:t>
            </a:r>
          </a:p>
        </p:txBody>
      </p:sp>
      <p:pic>
        <p:nvPicPr>
          <p:cNvPr id="4" name="Afbeelding 3" descr="Afbeelding met computer, binnen, zitten, persoon&#10;&#10;Beschrijving is gegenereerd met zeer hoge betrouwbaarheid">
            <a:extLst>
              <a:ext uri="{FF2B5EF4-FFF2-40B4-BE49-F238E27FC236}">
                <a16:creationId xmlns:a16="http://schemas.microsoft.com/office/drawing/2014/main" id="{6B81D18A-BF1A-4464-9E76-2BB5DEE4D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291" y="2094019"/>
            <a:ext cx="3981691" cy="2660191"/>
          </a:xfrm>
          <a:prstGeom prst="rect">
            <a:avLst/>
          </a:prstGeom>
          <a:ln>
            <a:noFill/>
          </a:ln>
          <a:effectLst>
            <a:softEdge rad="112500"/>
          </a:effectLst>
        </p:spPr>
      </p:pic>
    </p:spTree>
    <p:extLst>
      <p:ext uri="{BB962C8B-B14F-4D97-AF65-F5344CB8AC3E}">
        <p14:creationId xmlns:p14="http://schemas.microsoft.com/office/powerpoint/2010/main" val="276763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BB5D0-21E9-4C79-963D-E60881C5127A}"/>
              </a:ext>
            </a:extLst>
          </p:cNvPr>
          <p:cNvSpPr>
            <a:spLocks noGrp="1"/>
          </p:cNvSpPr>
          <p:nvPr>
            <p:ph type="title"/>
          </p:nvPr>
        </p:nvSpPr>
        <p:spPr/>
        <p:txBody>
          <a:bodyPr/>
          <a:lstStyle/>
          <a:p>
            <a:r>
              <a:rPr lang="nl-NL"/>
              <a:t>Even voorstellen</a:t>
            </a:r>
          </a:p>
        </p:txBody>
      </p:sp>
      <p:sp>
        <p:nvSpPr>
          <p:cNvPr id="3" name="Tijdelijke aanduiding voor tekst 2">
            <a:extLst>
              <a:ext uri="{FF2B5EF4-FFF2-40B4-BE49-F238E27FC236}">
                <a16:creationId xmlns:a16="http://schemas.microsoft.com/office/drawing/2014/main" id="{E963F346-167B-4A8F-AC41-989EB3EFA215}"/>
              </a:ext>
            </a:extLst>
          </p:cNvPr>
          <p:cNvSpPr>
            <a:spLocks noGrp="1"/>
          </p:cNvSpPr>
          <p:nvPr>
            <p:ph type="body" idx="1"/>
          </p:nvPr>
        </p:nvSpPr>
        <p:spPr/>
        <p:txBody>
          <a:bodyPr lIns="91440" tIns="45720" rIns="91440" bIns="45720" anchor="t"/>
          <a:lstStyle/>
          <a:p>
            <a:endParaRPr lang="nl-NL">
              <a:solidFill>
                <a:srgbClr val="0075A4"/>
              </a:solidFill>
              <a:latin typeface="Avenir Next"/>
            </a:endParaRPr>
          </a:p>
          <a:p>
            <a:r>
              <a:rPr lang="nl-NL">
                <a:solidFill>
                  <a:srgbClr val="0075A4"/>
                </a:solidFill>
                <a:latin typeface="Avenir Next"/>
              </a:rPr>
              <a:t>Coach DC-1A </a:t>
            </a:r>
            <a:r>
              <a:rPr lang="nl-NL">
                <a:solidFill>
                  <a:srgbClr val="0075A4"/>
                </a:solidFill>
                <a:latin typeface="Avenir Next"/>
                <a:sym typeface="Wingdings" panose="05000000000000000000" pitchFamily="2" charset="2"/>
              </a:rPr>
              <a:t> </a:t>
            </a:r>
          </a:p>
          <a:p>
            <a:r>
              <a:rPr lang="nl-NL">
                <a:solidFill>
                  <a:srgbClr val="0075A4"/>
                </a:solidFill>
                <a:latin typeface="Avenir Next"/>
              </a:rPr>
              <a:t>Docent</a:t>
            </a:r>
          </a:p>
          <a:p>
            <a:endParaRPr lang="nl-NL">
              <a:solidFill>
                <a:srgbClr val="0075A4"/>
              </a:solidFill>
              <a:latin typeface="Avenir Next"/>
            </a:endParaRPr>
          </a:p>
          <a:p>
            <a:r>
              <a:rPr lang="nl-NL">
                <a:solidFill>
                  <a:srgbClr val="0075A4"/>
                </a:solidFill>
                <a:latin typeface="Avenir Next"/>
              </a:rPr>
              <a:t>Coach DC-1A </a:t>
            </a:r>
            <a:r>
              <a:rPr lang="nl-NL">
                <a:solidFill>
                  <a:srgbClr val="0075A4"/>
                </a:solidFill>
                <a:latin typeface="Avenir Next"/>
                <a:sym typeface="Wingdings" panose="05000000000000000000" pitchFamily="2" charset="2"/>
              </a:rPr>
              <a:t> </a:t>
            </a:r>
          </a:p>
          <a:p>
            <a:r>
              <a:rPr lang="nl-NL">
                <a:solidFill>
                  <a:srgbClr val="0075A4"/>
                </a:solidFill>
                <a:latin typeface="Avenir Next"/>
              </a:rPr>
              <a:t>Docent</a:t>
            </a:r>
            <a:endParaRPr lang="nl-NL">
              <a:solidFill>
                <a:srgbClr val="0075A4"/>
              </a:solidFill>
            </a:endParaRPr>
          </a:p>
        </p:txBody>
      </p:sp>
    </p:spTree>
    <p:extLst>
      <p:ext uri="{BB962C8B-B14F-4D97-AF65-F5344CB8AC3E}">
        <p14:creationId xmlns:p14="http://schemas.microsoft.com/office/powerpoint/2010/main" val="1485435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DBB5D0-21E9-4C79-963D-E60881C5127A}"/>
              </a:ext>
            </a:extLst>
          </p:cNvPr>
          <p:cNvSpPr>
            <a:spLocks noGrp="1"/>
          </p:cNvSpPr>
          <p:nvPr>
            <p:ph type="title"/>
          </p:nvPr>
        </p:nvSpPr>
        <p:spPr/>
        <p:txBody>
          <a:bodyPr/>
          <a:lstStyle/>
          <a:p>
            <a:r>
              <a:rPr lang="nl-NL"/>
              <a:t>Even voorstellen</a:t>
            </a:r>
          </a:p>
        </p:txBody>
      </p:sp>
      <p:sp>
        <p:nvSpPr>
          <p:cNvPr id="3" name="Tijdelijke aanduiding voor tekst 2">
            <a:extLst>
              <a:ext uri="{FF2B5EF4-FFF2-40B4-BE49-F238E27FC236}">
                <a16:creationId xmlns:a16="http://schemas.microsoft.com/office/drawing/2014/main" id="{E963F346-167B-4A8F-AC41-989EB3EFA215}"/>
              </a:ext>
            </a:extLst>
          </p:cNvPr>
          <p:cNvSpPr>
            <a:spLocks noGrp="1"/>
          </p:cNvSpPr>
          <p:nvPr>
            <p:ph type="body" idx="1"/>
          </p:nvPr>
        </p:nvSpPr>
        <p:spPr/>
        <p:txBody>
          <a:bodyPr lIns="91440" tIns="45720" rIns="91440" bIns="45720" anchor="t"/>
          <a:lstStyle/>
          <a:p>
            <a:endParaRPr lang="nl-NL">
              <a:solidFill>
                <a:srgbClr val="0075A4"/>
              </a:solidFill>
            </a:endParaRPr>
          </a:p>
          <a:p>
            <a:r>
              <a:rPr lang="nl-NL">
                <a:solidFill>
                  <a:srgbClr val="0075A4"/>
                </a:solidFill>
                <a:latin typeface="Avenir Next"/>
              </a:rPr>
              <a:t>Teamleider </a:t>
            </a:r>
            <a:r>
              <a:rPr lang="nl-NL">
                <a:solidFill>
                  <a:srgbClr val="0075A4"/>
                </a:solidFill>
                <a:latin typeface="Avenir Next"/>
                <a:sym typeface="Wingdings" panose="05000000000000000000" pitchFamily="2" charset="2"/>
              </a:rPr>
              <a:t> Mandy </a:t>
            </a:r>
            <a:r>
              <a:rPr lang="nl-NL" err="1">
                <a:solidFill>
                  <a:srgbClr val="0075A4"/>
                </a:solidFill>
                <a:latin typeface="Avenir Next"/>
                <a:sym typeface="Wingdings" panose="05000000000000000000" pitchFamily="2" charset="2"/>
              </a:rPr>
              <a:t>Bömer</a:t>
            </a:r>
            <a:r>
              <a:rPr lang="nl-NL">
                <a:solidFill>
                  <a:srgbClr val="0075A4"/>
                </a:solidFill>
                <a:latin typeface="Avenir Next"/>
                <a:sym typeface="Wingdings" panose="05000000000000000000" pitchFamily="2" charset="2"/>
              </a:rPr>
              <a:t> </a:t>
            </a:r>
            <a:endParaRPr lang="nl-NL">
              <a:solidFill>
                <a:srgbClr val="0075A4"/>
              </a:solidFill>
              <a:latin typeface="Avenir Next"/>
            </a:endParaRPr>
          </a:p>
          <a:p>
            <a:r>
              <a:rPr lang="nl-NL">
                <a:solidFill>
                  <a:srgbClr val="0075A4"/>
                </a:solidFill>
                <a:latin typeface="Avenir Next"/>
                <a:sym typeface="Wingdings" panose="05000000000000000000" pitchFamily="2" charset="2"/>
              </a:rPr>
              <a:t>		   </a:t>
            </a:r>
            <a:r>
              <a:rPr lang="nl-NL" sz="1600">
                <a:solidFill>
                  <a:srgbClr val="0075A4"/>
                </a:solidFill>
                <a:latin typeface="Avenir Next"/>
                <a:sym typeface="Wingdings" panose="05000000000000000000" pitchFamily="2" charset="2"/>
              </a:rPr>
              <a:t>mbomer@lentiz.nl</a:t>
            </a:r>
            <a:endParaRPr lang="nl-NL">
              <a:solidFill>
                <a:srgbClr val="0075A4"/>
              </a:solidFill>
              <a:latin typeface="Avenir Next"/>
            </a:endParaRPr>
          </a:p>
          <a:p>
            <a:endParaRPr lang="nl-NL">
              <a:solidFill>
                <a:srgbClr val="0075A4"/>
              </a:solidFill>
              <a:latin typeface="Avenir Next"/>
            </a:endParaRPr>
          </a:p>
          <a:p>
            <a:r>
              <a:rPr lang="nl-NL">
                <a:solidFill>
                  <a:srgbClr val="0075A4"/>
                </a:solidFill>
                <a:latin typeface="Avenir Next"/>
              </a:rPr>
              <a:t>Teamcoördinator </a:t>
            </a:r>
            <a:r>
              <a:rPr lang="nl-NL">
                <a:solidFill>
                  <a:srgbClr val="0075A4"/>
                </a:solidFill>
                <a:latin typeface="Avenir Next"/>
                <a:sym typeface="Wingdings" panose="05000000000000000000" pitchFamily="2" charset="2"/>
              </a:rPr>
              <a:t> Bryan Verkade</a:t>
            </a:r>
            <a:endParaRPr lang="nl-NL">
              <a:solidFill>
                <a:srgbClr val="0075A4"/>
              </a:solidFill>
              <a:latin typeface="Avenir Next"/>
            </a:endParaRPr>
          </a:p>
          <a:p>
            <a:r>
              <a:rPr lang="nl-NL">
                <a:solidFill>
                  <a:srgbClr val="0075A4"/>
                </a:solidFill>
                <a:latin typeface="Avenir Next"/>
                <a:sym typeface="Wingdings" panose="05000000000000000000" pitchFamily="2" charset="2"/>
              </a:rPr>
              <a:t>			 </a:t>
            </a:r>
            <a:r>
              <a:rPr lang="nl-NL" sz="1600">
                <a:solidFill>
                  <a:srgbClr val="0075A4"/>
                </a:solidFill>
                <a:latin typeface="Avenir Next"/>
                <a:sym typeface="Wingdings" panose="05000000000000000000" pitchFamily="2" charset="2"/>
              </a:rPr>
              <a:t>bverkade02@lentiz.nl</a:t>
            </a:r>
            <a:endParaRPr lang="nl-NL">
              <a:latin typeface="Avenir Next"/>
            </a:endParaRPr>
          </a:p>
        </p:txBody>
      </p:sp>
      <p:pic>
        <p:nvPicPr>
          <p:cNvPr id="1026" name="Picture 2">
            <a:extLst>
              <a:ext uri="{FF2B5EF4-FFF2-40B4-BE49-F238E27FC236}">
                <a16:creationId xmlns:a16="http://schemas.microsoft.com/office/drawing/2014/main" id="{97A02154-FA96-B363-9567-E6FD4018E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171" y="1641124"/>
            <a:ext cx="1086223" cy="1629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AAC04BA-1C53-70ED-0573-FD29AF795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5171" y="3478313"/>
            <a:ext cx="1086223" cy="1629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50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E45DF-5B5A-4AF2-A0C3-2FEB42FDBD91}"/>
              </a:ext>
            </a:extLst>
          </p:cNvPr>
          <p:cNvSpPr>
            <a:spLocks noGrp="1"/>
          </p:cNvSpPr>
          <p:nvPr>
            <p:ph type="title"/>
          </p:nvPr>
        </p:nvSpPr>
        <p:spPr/>
        <p:txBody>
          <a:bodyPr/>
          <a:lstStyle/>
          <a:p>
            <a:r>
              <a:rPr lang="nl-NL"/>
              <a:t>De coach</a:t>
            </a:r>
          </a:p>
        </p:txBody>
      </p:sp>
      <p:sp>
        <p:nvSpPr>
          <p:cNvPr id="3" name="Tijdelijke aanduiding voor inhoud 2">
            <a:extLst>
              <a:ext uri="{FF2B5EF4-FFF2-40B4-BE49-F238E27FC236}">
                <a16:creationId xmlns:a16="http://schemas.microsoft.com/office/drawing/2014/main" id="{F5A59D43-467F-4B58-99AC-251AEF1174C5}"/>
              </a:ext>
            </a:extLst>
          </p:cNvPr>
          <p:cNvSpPr>
            <a:spLocks noGrp="1"/>
          </p:cNvSpPr>
          <p:nvPr>
            <p:ph sz="half" idx="1"/>
          </p:nvPr>
        </p:nvSpPr>
        <p:spPr/>
        <p:txBody>
          <a:bodyPr lIns="91440" tIns="45720" rIns="91440" bIns="45720" anchor="t"/>
          <a:lstStyle/>
          <a:p>
            <a:r>
              <a:rPr lang="nl-NL">
                <a:solidFill>
                  <a:srgbClr val="0075A4"/>
                </a:solidFill>
                <a:latin typeface="Avenir Next"/>
              </a:rPr>
              <a:t>Rol van de coach</a:t>
            </a:r>
            <a:endParaRPr lang="nl-NL">
              <a:latin typeface="Avenir Next"/>
            </a:endParaRPr>
          </a:p>
          <a:p>
            <a:pPr lvl="1" fontAlgn="base"/>
            <a:r>
              <a:rPr lang="nl-NL">
                <a:solidFill>
                  <a:srgbClr val="0075A4"/>
                </a:solidFill>
              </a:rPr>
              <a:t>De coach kent de leerling</a:t>
            </a:r>
          </a:p>
          <a:p>
            <a:pPr lvl="1" fontAlgn="base"/>
            <a:r>
              <a:rPr lang="nl-NL">
                <a:solidFill>
                  <a:srgbClr val="0075A4"/>
                </a:solidFill>
              </a:rPr>
              <a:t>Eerste aanspreekpunt voor leerlingen en ouders</a:t>
            </a:r>
            <a:r>
              <a:rPr lang="en-US">
                <a:solidFill>
                  <a:srgbClr val="0075A4"/>
                </a:solidFill>
              </a:rPr>
              <a:t>​</a:t>
            </a:r>
          </a:p>
          <a:p>
            <a:pPr lvl="1" fontAlgn="base"/>
            <a:r>
              <a:rPr lang="nl-NL">
                <a:solidFill>
                  <a:srgbClr val="0075A4"/>
                </a:solidFill>
              </a:rPr>
              <a:t>Veel aandacht voor begeleiding en de sfeer in de school</a:t>
            </a:r>
            <a:r>
              <a:rPr lang="en-US">
                <a:solidFill>
                  <a:srgbClr val="0075A4"/>
                </a:solidFill>
              </a:rPr>
              <a:t>​</a:t>
            </a:r>
          </a:p>
          <a:p>
            <a:pPr lvl="1" fontAlgn="base"/>
            <a:r>
              <a:rPr lang="en-US" err="1">
                <a:solidFill>
                  <a:srgbClr val="0075A4"/>
                </a:solidFill>
              </a:rPr>
              <a:t>Begeleiden</a:t>
            </a:r>
            <a:r>
              <a:rPr lang="en-US">
                <a:solidFill>
                  <a:srgbClr val="0075A4"/>
                </a:solidFill>
              </a:rPr>
              <a:t> en </a:t>
            </a:r>
            <a:r>
              <a:rPr lang="en-US" err="1">
                <a:solidFill>
                  <a:srgbClr val="0075A4"/>
                </a:solidFill>
              </a:rPr>
              <a:t>volgen</a:t>
            </a:r>
            <a:r>
              <a:rPr lang="en-US">
                <a:solidFill>
                  <a:srgbClr val="0075A4"/>
                </a:solidFill>
              </a:rPr>
              <a:t> van het </a:t>
            </a:r>
            <a:r>
              <a:rPr lang="en-US" err="1">
                <a:solidFill>
                  <a:srgbClr val="0075A4"/>
                </a:solidFill>
              </a:rPr>
              <a:t>leerproces</a:t>
            </a:r>
            <a:endParaRPr lang="en-US">
              <a:solidFill>
                <a:srgbClr val="0075A4"/>
              </a:solidFill>
            </a:endParaRPr>
          </a:p>
          <a:p>
            <a:pPr lvl="1" fontAlgn="base"/>
            <a:r>
              <a:rPr lang="nl-NL">
                <a:solidFill>
                  <a:srgbClr val="0075A4"/>
                </a:solidFill>
              </a:rPr>
              <a:t>Korte lijnen tussen ouders en school</a:t>
            </a:r>
            <a:r>
              <a:rPr lang="en-US">
                <a:solidFill>
                  <a:srgbClr val="0075A4"/>
                </a:solidFill>
              </a:rPr>
              <a:t>​</a:t>
            </a:r>
            <a:endParaRPr lang="nl-NL">
              <a:solidFill>
                <a:srgbClr val="0075A4"/>
              </a:solidFill>
            </a:endParaRPr>
          </a:p>
          <a:p>
            <a:r>
              <a:rPr lang="nl-NL">
                <a:solidFill>
                  <a:srgbClr val="0075A4"/>
                </a:solidFill>
              </a:rPr>
              <a:t>Ouder-kind-coachgesprekken</a:t>
            </a:r>
          </a:p>
          <a:p>
            <a:endParaRPr lang="nl-NL"/>
          </a:p>
        </p:txBody>
      </p:sp>
      <p:graphicFrame>
        <p:nvGraphicFramePr>
          <p:cNvPr id="4" name="Diagram 3">
            <a:extLst>
              <a:ext uri="{FF2B5EF4-FFF2-40B4-BE49-F238E27FC236}">
                <a16:creationId xmlns:a16="http://schemas.microsoft.com/office/drawing/2014/main" id="{477A0C80-4C9F-E871-7E20-C0D0A5545D1A}"/>
              </a:ext>
            </a:extLst>
          </p:cNvPr>
          <p:cNvGraphicFramePr/>
          <p:nvPr>
            <p:extLst>
              <p:ext uri="{D42A27DB-BD31-4B8C-83A1-F6EECF244321}">
                <p14:modId xmlns:p14="http://schemas.microsoft.com/office/powerpoint/2010/main" val="3709050583"/>
              </p:ext>
            </p:extLst>
          </p:nvPr>
        </p:nvGraphicFramePr>
        <p:xfrm>
          <a:off x="5510526" y="3888828"/>
          <a:ext cx="6544840" cy="2294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940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D21AB31-FBBD-C782-0426-A3EBEA453202}"/>
              </a:ext>
            </a:extLst>
          </p:cNvPr>
          <p:cNvSpPr>
            <a:spLocks noGrp="1"/>
          </p:cNvSpPr>
          <p:nvPr>
            <p:ph type="title"/>
          </p:nvPr>
        </p:nvSpPr>
        <p:spPr/>
        <p:txBody>
          <a:bodyPr/>
          <a:lstStyle/>
          <a:p>
            <a:r>
              <a:rPr lang="nl-NL"/>
              <a:t>Hoe ziet de opleiding eruit?</a:t>
            </a:r>
          </a:p>
        </p:txBody>
      </p:sp>
      <p:sp>
        <p:nvSpPr>
          <p:cNvPr id="2" name="Afgeronde rechthoek 1">
            <a:extLst>
              <a:ext uri="{FF2B5EF4-FFF2-40B4-BE49-F238E27FC236}">
                <a16:creationId xmlns:a16="http://schemas.microsoft.com/office/drawing/2014/main" id="{9977972E-37B1-2515-8FD7-898C46DF469B}"/>
              </a:ext>
            </a:extLst>
          </p:cNvPr>
          <p:cNvSpPr/>
          <p:nvPr/>
        </p:nvSpPr>
        <p:spPr>
          <a:xfrm>
            <a:off x="1423686" y="1805651"/>
            <a:ext cx="9479666" cy="868101"/>
          </a:xfrm>
          <a:prstGeom prst="roundRect">
            <a:avLst/>
          </a:prstGeom>
          <a:solidFill>
            <a:srgbClr val="EECC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Brede onderbouw</a:t>
            </a:r>
          </a:p>
        </p:txBody>
      </p:sp>
      <p:sp>
        <p:nvSpPr>
          <p:cNvPr id="3" name="Afgeronde rechthoek 2">
            <a:extLst>
              <a:ext uri="{FF2B5EF4-FFF2-40B4-BE49-F238E27FC236}">
                <a16:creationId xmlns:a16="http://schemas.microsoft.com/office/drawing/2014/main" id="{8163A045-91F4-4EB0-AE3B-C318926D2C70}"/>
              </a:ext>
            </a:extLst>
          </p:cNvPr>
          <p:cNvSpPr/>
          <p:nvPr/>
        </p:nvSpPr>
        <p:spPr>
          <a:xfrm>
            <a:off x="1423686" y="3131214"/>
            <a:ext cx="3449256" cy="995101"/>
          </a:xfrm>
          <a:prstGeom prst="roundRect">
            <a:avLst/>
          </a:prstGeom>
          <a:solidFill>
            <a:srgbClr val="EECC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Mavo</a:t>
            </a:r>
          </a:p>
        </p:txBody>
      </p:sp>
      <p:sp>
        <p:nvSpPr>
          <p:cNvPr id="4" name="Afgeronde rechthoek 3">
            <a:extLst>
              <a:ext uri="{FF2B5EF4-FFF2-40B4-BE49-F238E27FC236}">
                <a16:creationId xmlns:a16="http://schemas.microsoft.com/office/drawing/2014/main" id="{BCE01BB8-4956-0F1B-7F64-935042E653D9}"/>
              </a:ext>
            </a:extLst>
          </p:cNvPr>
          <p:cNvSpPr/>
          <p:nvPr/>
        </p:nvSpPr>
        <p:spPr>
          <a:xfrm>
            <a:off x="7454096" y="3186063"/>
            <a:ext cx="3449256" cy="1996371"/>
          </a:xfrm>
          <a:prstGeom prst="roundRect">
            <a:avLst/>
          </a:prstGeom>
          <a:solidFill>
            <a:srgbClr val="EECC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HGL-leerroute</a:t>
            </a:r>
          </a:p>
        </p:txBody>
      </p:sp>
      <p:sp>
        <p:nvSpPr>
          <p:cNvPr id="7" name="Afgeronde rechthoek 6">
            <a:extLst>
              <a:ext uri="{FF2B5EF4-FFF2-40B4-BE49-F238E27FC236}">
                <a16:creationId xmlns:a16="http://schemas.microsoft.com/office/drawing/2014/main" id="{BEB44BF8-7612-52A4-BA9D-F0E457DF08A0}"/>
              </a:ext>
            </a:extLst>
          </p:cNvPr>
          <p:cNvSpPr/>
          <p:nvPr/>
        </p:nvSpPr>
        <p:spPr>
          <a:xfrm rot="5400000">
            <a:off x="704738" y="2084538"/>
            <a:ext cx="868102" cy="299716"/>
          </a:xfrm>
          <a:prstGeom prst="roundRect">
            <a:avLst/>
          </a:prstGeom>
          <a:solidFill>
            <a:schemeClr val="tx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2 jaar</a:t>
            </a:r>
          </a:p>
        </p:txBody>
      </p:sp>
      <p:sp>
        <p:nvSpPr>
          <p:cNvPr id="8" name="Afgeronde rechthoek 7">
            <a:extLst>
              <a:ext uri="{FF2B5EF4-FFF2-40B4-BE49-F238E27FC236}">
                <a16:creationId xmlns:a16="http://schemas.microsoft.com/office/drawing/2014/main" id="{A4C14780-F47A-6C7E-9E0B-DA2E68D19E48}"/>
              </a:ext>
            </a:extLst>
          </p:cNvPr>
          <p:cNvSpPr/>
          <p:nvPr/>
        </p:nvSpPr>
        <p:spPr>
          <a:xfrm rot="5400000">
            <a:off x="704738" y="3410101"/>
            <a:ext cx="868102" cy="299716"/>
          </a:xfrm>
          <a:prstGeom prst="roundRect">
            <a:avLst/>
          </a:prstGeom>
          <a:solidFill>
            <a:schemeClr val="tx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2 jaar</a:t>
            </a:r>
          </a:p>
        </p:txBody>
      </p:sp>
      <p:cxnSp>
        <p:nvCxnSpPr>
          <p:cNvPr id="10" name="Rechte verbindingslijn met pijl 9">
            <a:extLst>
              <a:ext uri="{FF2B5EF4-FFF2-40B4-BE49-F238E27FC236}">
                <a16:creationId xmlns:a16="http://schemas.microsoft.com/office/drawing/2014/main" id="{9A2F6C78-6B6E-653B-DD4A-78522D79894D}"/>
              </a:ext>
            </a:extLst>
          </p:cNvPr>
          <p:cNvCxnSpPr/>
          <p:nvPr/>
        </p:nvCxnSpPr>
        <p:spPr>
          <a:xfrm>
            <a:off x="2951544" y="2754775"/>
            <a:ext cx="0" cy="2893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E1E9E356-1D6F-7E95-9B17-A279EE64E7B0}"/>
              </a:ext>
            </a:extLst>
          </p:cNvPr>
          <p:cNvCxnSpPr/>
          <p:nvPr/>
        </p:nvCxnSpPr>
        <p:spPr>
          <a:xfrm>
            <a:off x="9178724" y="2754775"/>
            <a:ext cx="0" cy="2893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Afgeronde rechthoek 12">
            <a:extLst>
              <a:ext uri="{FF2B5EF4-FFF2-40B4-BE49-F238E27FC236}">
                <a16:creationId xmlns:a16="http://schemas.microsoft.com/office/drawing/2014/main" id="{F75FA4B4-0BED-9608-D4DB-7EC58B323F1A}"/>
              </a:ext>
            </a:extLst>
          </p:cNvPr>
          <p:cNvSpPr/>
          <p:nvPr/>
        </p:nvSpPr>
        <p:spPr>
          <a:xfrm rot="5400000">
            <a:off x="6228658" y="4067652"/>
            <a:ext cx="1893183" cy="311810"/>
          </a:xfrm>
          <a:prstGeom prst="roundRect">
            <a:avLst/>
          </a:prstGeom>
          <a:solidFill>
            <a:schemeClr val="tx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4 jaar</a:t>
            </a:r>
          </a:p>
        </p:txBody>
      </p:sp>
      <p:cxnSp>
        <p:nvCxnSpPr>
          <p:cNvPr id="14" name="Rechte verbindingslijn met pijl 13">
            <a:extLst>
              <a:ext uri="{FF2B5EF4-FFF2-40B4-BE49-F238E27FC236}">
                <a16:creationId xmlns:a16="http://schemas.microsoft.com/office/drawing/2014/main" id="{9E9FF155-317E-5078-D2E3-F70BF752C2C6}"/>
              </a:ext>
            </a:extLst>
          </p:cNvPr>
          <p:cNvCxnSpPr>
            <a:cxnSpLocks/>
          </p:cNvCxnSpPr>
          <p:nvPr/>
        </p:nvCxnSpPr>
        <p:spPr>
          <a:xfrm flipV="1">
            <a:off x="4874685" y="4181094"/>
            <a:ext cx="1977571" cy="69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Afgeronde rechthoek 7">
            <a:extLst>
              <a:ext uri="{FF2B5EF4-FFF2-40B4-BE49-F238E27FC236}">
                <a16:creationId xmlns:a16="http://schemas.microsoft.com/office/drawing/2014/main" id="{0FC77B74-3BE5-E90E-4509-F877205B0C19}"/>
              </a:ext>
            </a:extLst>
          </p:cNvPr>
          <p:cNvSpPr/>
          <p:nvPr/>
        </p:nvSpPr>
        <p:spPr>
          <a:xfrm rot="5400000">
            <a:off x="6274594" y="4601481"/>
            <a:ext cx="868102" cy="299716"/>
          </a:xfrm>
          <a:prstGeom prst="roundRect">
            <a:avLst/>
          </a:prstGeom>
          <a:solidFill>
            <a:schemeClr val="tx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a:solidFill>
                  <a:schemeClr val="tx2"/>
                </a:solidFill>
              </a:rPr>
              <a:t>2 jaar</a:t>
            </a:r>
          </a:p>
        </p:txBody>
      </p:sp>
    </p:spTree>
    <p:extLst>
      <p:ext uri="{BB962C8B-B14F-4D97-AF65-F5344CB8AC3E}">
        <p14:creationId xmlns:p14="http://schemas.microsoft.com/office/powerpoint/2010/main" val="728164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3157C-3DF7-4029-9185-96765B6F7DD5}"/>
              </a:ext>
            </a:extLst>
          </p:cNvPr>
          <p:cNvSpPr>
            <a:spLocks noGrp="1"/>
          </p:cNvSpPr>
          <p:nvPr>
            <p:ph type="title"/>
          </p:nvPr>
        </p:nvSpPr>
        <p:spPr/>
        <p:txBody>
          <a:bodyPr lIns="91440" tIns="45720" rIns="91440" bIns="45720" anchor="t"/>
          <a:lstStyle/>
          <a:p>
            <a:r>
              <a:rPr lang="nl-NL" dirty="0">
                <a:solidFill>
                  <a:schemeClr val="tx2">
                    <a:lumMod val="75000"/>
                  </a:schemeClr>
                </a:solidFill>
                <a:latin typeface="Avenir Next"/>
              </a:rPr>
              <a:t>Vakken</a:t>
            </a:r>
          </a:p>
        </p:txBody>
      </p:sp>
      <p:sp>
        <p:nvSpPr>
          <p:cNvPr id="3" name="Tijdelijke aanduiding voor inhoud 2">
            <a:extLst>
              <a:ext uri="{FF2B5EF4-FFF2-40B4-BE49-F238E27FC236}">
                <a16:creationId xmlns:a16="http://schemas.microsoft.com/office/drawing/2014/main" id="{A9E0EC07-D818-45D4-924F-8AE5B5BC61D3}"/>
              </a:ext>
            </a:extLst>
          </p:cNvPr>
          <p:cNvSpPr>
            <a:spLocks noGrp="1"/>
          </p:cNvSpPr>
          <p:nvPr>
            <p:ph sz="half" idx="1"/>
          </p:nvPr>
        </p:nvSpPr>
        <p:spPr>
          <a:xfrm>
            <a:off x="579304" y="1749667"/>
            <a:ext cx="10504332" cy="4478337"/>
          </a:xfrm>
        </p:spPr>
        <p:txBody>
          <a:bodyPr lIns="91440" tIns="45720" rIns="91440" bIns="45720" anchor="t"/>
          <a:lstStyle/>
          <a:p>
            <a:pPr fontAlgn="base"/>
            <a:r>
              <a:rPr lang="nl-NL" dirty="0" err="1">
                <a:solidFill>
                  <a:srgbClr val="0075A4"/>
                </a:solidFill>
                <a:latin typeface="Avenir Next"/>
              </a:rPr>
              <a:t>Coachuur</a:t>
            </a:r>
            <a:r>
              <a:rPr lang="nl-NL" dirty="0">
                <a:solidFill>
                  <a:srgbClr val="0075A4"/>
                </a:solidFill>
                <a:latin typeface="Avenir Next"/>
              </a:rPr>
              <a:t> &amp; coachgesprekken</a:t>
            </a:r>
            <a:endParaRPr lang="nl-NL" dirty="0">
              <a:solidFill>
                <a:srgbClr val="0075A4"/>
              </a:solidFill>
            </a:endParaRPr>
          </a:p>
          <a:p>
            <a:pPr fontAlgn="base"/>
            <a:r>
              <a:rPr lang="nl-NL" dirty="0">
                <a:solidFill>
                  <a:srgbClr val="0075A4"/>
                </a:solidFill>
                <a:latin typeface="Avenir Next"/>
              </a:rPr>
              <a:t>Lessen en activiteiten</a:t>
            </a:r>
          </a:p>
          <a:p>
            <a:pPr lvl="1" fontAlgn="base"/>
            <a:r>
              <a:rPr lang="nl-NL" dirty="0">
                <a:solidFill>
                  <a:srgbClr val="0075A4"/>
                </a:solidFill>
                <a:latin typeface="Avenir Next"/>
              </a:rPr>
              <a:t>Nederlands, Engels, wiskunde</a:t>
            </a:r>
            <a:endParaRPr lang="en-US" dirty="0">
              <a:solidFill>
                <a:srgbClr val="0075A4"/>
              </a:solidFill>
              <a:latin typeface="Avenir Next"/>
            </a:endParaRPr>
          </a:p>
          <a:p>
            <a:pPr lvl="1" fontAlgn="base"/>
            <a:r>
              <a:rPr lang="en-US" dirty="0">
                <a:solidFill>
                  <a:srgbClr val="0075A4"/>
                </a:solidFill>
                <a:latin typeface="Avenir Next"/>
              </a:rPr>
              <a:t>B</a:t>
            </a:r>
            <a:r>
              <a:rPr lang="nl-NL" dirty="0" err="1">
                <a:solidFill>
                  <a:srgbClr val="0075A4"/>
                </a:solidFill>
                <a:latin typeface="Avenir Next"/>
              </a:rPr>
              <a:t>iologie</a:t>
            </a:r>
            <a:endParaRPr lang="nl-NL" dirty="0">
              <a:solidFill>
                <a:srgbClr val="0075A4"/>
              </a:solidFill>
              <a:latin typeface="Avenir Next"/>
            </a:endParaRPr>
          </a:p>
          <a:p>
            <a:pPr lvl="1" fontAlgn="base"/>
            <a:r>
              <a:rPr lang="nl-NL" dirty="0">
                <a:solidFill>
                  <a:srgbClr val="0075A4"/>
                </a:solidFill>
                <a:latin typeface="Avenir Next"/>
              </a:rPr>
              <a:t>Mens en Maatschappij</a:t>
            </a:r>
          </a:p>
          <a:p>
            <a:pPr lvl="1" fontAlgn="base"/>
            <a:r>
              <a:rPr lang="nl-NL" dirty="0">
                <a:solidFill>
                  <a:srgbClr val="0075A4"/>
                </a:solidFill>
                <a:latin typeface="Avenir Next"/>
              </a:rPr>
              <a:t>Kunstvakken</a:t>
            </a:r>
          </a:p>
          <a:p>
            <a:pPr lvl="1"/>
            <a:r>
              <a:rPr lang="nl-NL" dirty="0">
                <a:solidFill>
                  <a:srgbClr val="0075A4"/>
                </a:solidFill>
                <a:latin typeface="Avenir Next"/>
              </a:rPr>
              <a:t>LO</a:t>
            </a:r>
            <a:endParaRPr lang="nl-NL" dirty="0"/>
          </a:p>
          <a:p>
            <a:pPr lvl="1"/>
            <a:r>
              <a:rPr lang="nl-NL" dirty="0">
                <a:solidFill>
                  <a:srgbClr val="0075A4"/>
                </a:solidFill>
                <a:latin typeface="Avenir Next"/>
              </a:rPr>
              <a:t>Muziek en dans (niet voor sportklas)</a:t>
            </a:r>
            <a:endParaRPr lang="nl-NL" dirty="0"/>
          </a:p>
          <a:p>
            <a:pPr lvl="1" fontAlgn="base"/>
            <a:r>
              <a:rPr lang="nl-NL" dirty="0">
                <a:solidFill>
                  <a:srgbClr val="0075A4"/>
                </a:solidFill>
                <a:latin typeface="Avenir Next"/>
              </a:rPr>
              <a:t>PGP</a:t>
            </a:r>
          </a:p>
          <a:p>
            <a:pPr lvl="1" fontAlgn="base"/>
            <a:r>
              <a:rPr lang="nl-NL" dirty="0">
                <a:solidFill>
                  <a:srgbClr val="0075A4"/>
                </a:solidFill>
                <a:latin typeface="Avenir Next"/>
              </a:rPr>
              <a:t>Daltonwerktijd</a:t>
            </a:r>
          </a:p>
          <a:p>
            <a:pPr lvl="1" fontAlgn="base"/>
            <a:r>
              <a:rPr lang="nl-NL" dirty="0">
                <a:solidFill>
                  <a:srgbClr val="0075A4"/>
                </a:solidFill>
                <a:latin typeface="Avenir Next"/>
              </a:rPr>
              <a:t>Leeskwartier</a:t>
            </a:r>
          </a:p>
          <a:p>
            <a:pPr marL="0" indent="0" fontAlgn="base">
              <a:buNone/>
            </a:pPr>
            <a:endParaRPr lang="nl-NL" dirty="0">
              <a:solidFill>
                <a:srgbClr val="0075A4"/>
              </a:solidFill>
            </a:endParaRPr>
          </a:p>
          <a:p>
            <a:pPr fontAlgn="base"/>
            <a:endParaRPr lang="nl-NL" dirty="0">
              <a:solidFill>
                <a:srgbClr val="0075A4"/>
              </a:solidFill>
            </a:endParaRPr>
          </a:p>
          <a:p>
            <a:endParaRPr lang="nl-NL" dirty="0"/>
          </a:p>
        </p:txBody>
      </p:sp>
    </p:spTree>
    <p:extLst>
      <p:ext uri="{BB962C8B-B14F-4D97-AF65-F5344CB8AC3E}">
        <p14:creationId xmlns:p14="http://schemas.microsoft.com/office/powerpoint/2010/main" val="3088284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F6B81F3-5A1F-A3CD-8E47-C36988CADF46}"/>
              </a:ext>
            </a:extLst>
          </p:cNvPr>
          <p:cNvPicPr>
            <a:picLocks noChangeAspect="1"/>
          </p:cNvPicPr>
          <p:nvPr/>
        </p:nvPicPr>
        <p:blipFill>
          <a:blip r:embed="rId3"/>
          <a:stretch>
            <a:fillRect/>
          </a:stretch>
        </p:blipFill>
        <p:spPr>
          <a:xfrm>
            <a:off x="1226730" y="750888"/>
            <a:ext cx="9738539" cy="5502275"/>
          </a:xfrm>
          <a:prstGeom prst="rect">
            <a:avLst/>
          </a:prstGeom>
          <a:noFill/>
        </p:spPr>
      </p:pic>
    </p:spTree>
    <p:extLst>
      <p:ext uri="{BB962C8B-B14F-4D97-AF65-F5344CB8AC3E}">
        <p14:creationId xmlns:p14="http://schemas.microsoft.com/office/powerpoint/2010/main" val="237704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74A82-B673-422B-9C07-774675880206}"/>
              </a:ext>
            </a:extLst>
          </p:cNvPr>
          <p:cNvSpPr>
            <a:spLocks noGrp="1"/>
          </p:cNvSpPr>
          <p:nvPr>
            <p:ph type="title"/>
          </p:nvPr>
        </p:nvSpPr>
        <p:spPr/>
        <p:txBody>
          <a:bodyPr lIns="91440" tIns="45720" rIns="91440" bIns="45720" anchor="t"/>
          <a:lstStyle/>
          <a:p>
            <a:r>
              <a:rPr lang="nl-NL">
                <a:latin typeface="Avenir Next"/>
              </a:rPr>
              <a:t>Planning periode na vakantie</a:t>
            </a:r>
            <a:endParaRPr lang="nl-NL"/>
          </a:p>
        </p:txBody>
      </p:sp>
      <p:sp>
        <p:nvSpPr>
          <p:cNvPr id="3" name="Tijdelijke aanduiding voor inhoud 2">
            <a:extLst>
              <a:ext uri="{FF2B5EF4-FFF2-40B4-BE49-F238E27FC236}">
                <a16:creationId xmlns:a16="http://schemas.microsoft.com/office/drawing/2014/main" id="{86A1F4E5-219B-4FA6-9B77-EEFF5F92BC00}"/>
              </a:ext>
            </a:extLst>
          </p:cNvPr>
          <p:cNvSpPr>
            <a:spLocks noGrp="1"/>
          </p:cNvSpPr>
          <p:nvPr>
            <p:ph sz="half" idx="1"/>
          </p:nvPr>
        </p:nvSpPr>
        <p:spPr/>
        <p:txBody>
          <a:bodyPr lIns="91440" tIns="45720" rIns="91440" bIns="45720" anchor="t"/>
          <a:lstStyle/>
          <a:p>
            <a:pPr lvl="1"/>
            <a:r>
              <a:rPr lang="nl-NL" sz="2800">
                <a:solidFill>
                  <a:srgbClr val="0075A4"/>
                </a:solidFill>
                <a:latin typeface="Avenir Next"/>
              </a:rPr>
              <a:t>introductiedagen</a:t>
            </a:r>
            <a:endParaRPr lang="nl-NL" sz="2800">
              <a:solidFill>
                <a:srgbClr val="0075A4"/>
              </a:solidFill>
            </a:endParaRPr>
          </a:p>
          <a:p>
            <a:pPr lvl="1"/>
            <a:r>
              <a:rPr lang="nl-NL" sz="2800">
                <a:solidFill>
                  <a:srgbClr val="0075A4"/>
                </a:solidFill>
              </a:rPr>
              <a:t>schoolfotograaf</a:t>
            </a:r>
          </a:p>
          <a:p>
            <a:pPr lvl="1"/>
            <a:r>
              <a:rPr lang="nl-NL" sz="2800">
                <a:solidFill>
                  <a:srgbClr val="0075A4"/>
                </a:solidFill>
                <a:latin typeface="Avenir Next"/>
              </a:rPr>
              <a:t>sportdag  </a:t>
            </a:r>
            <a:endParaRPr lang="nl-NL" sz="2800">
              <a:solidFill>
                <a:srgbClr val="0075A4"/>
              </a:solidFill>
            </a:endParaRPr>
          </a:p>
          <a:p>
            <a:pPr lvl="1"/>
            <a:r>
              <a:rPr lang="nl-NL" sz="2800">
                <a:solidFill>
                  <a:srgbClr val="0075A4"/>
                </a:solidFill>
                <a:latin typeface="Avenir Next"/>
              </a:rPr>
              <a:t>Periode A eerste OKC</a:t>
            </a:r>
          </a:p>
          <a:p>
            <a:pPr lvl="1"/>
            <a:r>
              <a:rPr lang="nl-NL" sz="2800">
                <a:solidFill>
                  <a:srgbClr val="0075A4"/>
                </a:solidFill>
                <a:latin typeface="Avenir Next"/>
              </a:rPr>
              <a:t>Periode B informatieavond ouders</a:t>
            </a:r>
            <a:endParaRPr lang="nl-NL">
              <a:solidFill>
                <a:srgbClr val="0075A4"/>
              </a:solidFill>
              <a:latin typeface="Avenir Next"/>
            </a:endParaRPr>
          </a:p>
        </p:txBody>
      </p:sp>
    </p:spTree>
    <p:extLst>
      <p:ext uri="{BB962C8B-B14F-4D97-AF65-F5344CB8AC3E}">
        <p14:creationId xmlns:p14="http://schemas.microsoft.com/office/powerpoint/2010/main" val="1940370873"/>
      </p:ext>
    </p:extLst>
  </p:cSld>
  <p:clrMapOvr>
    <a:masterClrMapping/>
  </p:clrMapOvr>
</p:sld>
</file>

<file path=ppt/theme/theme1.xml><?xml version="1.0" encoding="utf-8"?>
<a:theme xmlns:a="http://schemas.openxmlformats.org/drawingml/2006/main" name="Kantoorthema">
  <a:themeElements>
    <a:clrScheme name="Aangepast 1">
      <a:dk1>
        <a:srgbClr val="78B8BC"/>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3" id="{5FA831CC-E92D-1E44-9A03-C25482C50487}" vid="{93558518-EBF9-8449-93D0-83B5BDBA155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362caa5-4156-4c48-b879-cff9bba5517b">
      <UserInfo>
        <DisplayName>Jan Eliens</DisplayName>
        <AccountId>126</AccountId>
        <AccountType/>
      </UserInfo>
    </SharedWithUsers>
    <TaxCatchAll xmlns="6362caa5-4156-4c48-b879-cff9bba5517b" xsi:nil="true"/>
    <lcf76f155ced4ddcb4097134ff3c332f xmlns="5ef8a2f6-89c8-40d9-a734-bd34fa9acfa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F818AB8A2C5445803D920CF6C0BD6C" ma:contentTypeVersion="21" ma:contentTypeDescription="Een nieuw document maken." ma:contentTypeScope="" ma:versionID="2bf97943c2be3e8c000c70d8ead03aa1">
  <xsd:schema xmlns:xsd="http://www.w3.org/2001/XMLSchema" xmlns:xs="http://www.w3.org/2001/XMLSchema" xmlns:p="http://schemas.microsoft.com/office/2006/metadata/properties" xmlns:ns2="5ef8a2f6-89c8-40d9-a734-bd34fa9acfa0" xmlns:ns3="6362caa5-4156-4c48-b879-cff9bba5517b" targetNamespace="http://schemas.microsoft.com/office/2006/metadata/properties" ma:root="true" ma:fieldsID="20d7dafe74fe2453766b6f579afa7ba5" ns2:_="" ns3:_="">
    <xsd:import namespace="5ef8a2f6-89c8-40d9-a734-bd34fa9acfa0"/>
    <xsd:import namespace="6362caa5-4156-4c48-b879-cff9bba5517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f8a2f6-89c8-40d9-a734-bd34fa9acf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2d38bfe-724d-43c8-9f38-d5fd3398cdd2" ma:termSetId="09814cd3-568e-fe90-9814-8d621ff8fb84" ma:anchorId="fba54fb3-c3e1-fe81-a776-ca4b69148c4d" ma:open="true" ma:isKeyword="false">
      <xsd:complexType>
        <xsd:sequence>
          <xsd:element ref="pc:Terms" minOccurs="0" maxOccurs="1"/>
        </xsd:sequence>
      </xsd:complex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362caa5-4156-4c48-b879-cff9bba5517b"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9" nillable="true" ma:displayName="Taxonomy Catch All Column" ma:hidden="true" ma:list="{ce7844d3-efc1-4334-b90a-6b3ad25ede7a}" ma:internalName="TaxCatchAll" ma:showField="CatchAllData" ma:web="6362caa5-4156-4c48-b879-cff9bba551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houdstyp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FC9FDB-6E59-4895-AF92-E36901541C2D}">
  <ds:schemaRefs>
    <ds:schemaRef ds:uri="http://schemas.microsoft.com/office/2006/documentManagement/types"/>
    <ds:schemaRef ds:uri="5ef8a2f6-89c8-40d9-a734-bd34fa9acfa0"/>
    <ds:schemaRef ds:uri="http://purl.org/dc/terms/"/>
    <ds:schemaRef ds:uri="http://purl.org/dc/dcmitype/"/>
    <ds:schemaRef ds:uri="http://schemas.openxmlformats.org/package/2006/metadata/core-properties"/>
    <ds:schemaRef ds:uri="http://purl.org/dc/elements/1.1/"/>
    <ds:schemaRef ds:uri="http://schemas.microsoft.com/office/infopath/2007/PartnerControls"/>
    <ds:schemaRef ds:uri="6362caa5-4156-4c48-b879-cff9bba5517b"/>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253112E-1FE0-4B27-A961-5DF92837B41E}">
  <ds:schemaRefs>
    <ds:schemaRef ds:uri="5ef8a2f6-89c8-40d9-a734-bd34fa9acfa0"/>
    <ds:schemaRef ds:uri="6362caa5-4156-4c48-b879-cff9bba5517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8052C27-2AC5-49DF-A34D-0050316F2A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4</TotalTime>
  <Words>844</Words>
  <Application>Microsoft Office PowerPoint</Application>
  <PresentationFormat>Breedbeeld</PresentationFormat>
  <Paragraphs>126</Paragraphs>
  <Slides>14</Slides>
  <Notes>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Avenir Next</vt:lpstr>
      <vt:lpstr>Calibri</vt:lpstr>
      <vt:lpstr>Kantoorthema</vt:lpstr>
      <vt:lpstr>Informatieavond ouder(s)/verzorger(s)</vt:lpstr>
      <vt:lpstr>Programma van vanavond</vt:lpstr>
      <vt:lpstr>Even voorstellen</vt:lpstr>
      <vt:lpstr>Even voorstellen</vt:lpstr>
      <vt:lpstr>De coach</vt:lpstr>
      <vt:lpstr>Hoe ziet de opleiding eruit?</vt:lpstr>
      <vt:lpstr>Vakken</vt:lpstr>
      <vt:lpstr>PowerPoint-presentatie</vt:lpstr>
      <vt:lpstr>Planning periode na vakantie</vt:lpstr>
      <vt:lpstr>Na de vakantie</vt:lpstr>
      <vt:lpstr>Laptops</vt:lpstr>
      <vt:lpstr>Keuze laptops</vt:lpstr>
      <vt:lpstr>Contact</vt:lpstr>
      <vt:lpstr>Zijn er nog 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Richard Kok</dc:creator>
  <cp:lastModifiedBy>Merlin Niesten</cp:lastModifiedBy>
  <cp:revision>14</cp:revision>
  <dcterms:created xsi:type="dcterms:W3CDTF">2023-10-11T12:37:17Z</dcterms:created>
  <dcterms:modified xsi:type="dcterms:W3CDTF">2024-06-06T10:06:18Z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0x01010025F818AB8A2C5445803D920CF6C0BD6C</vt:lpwstr>
  </property>
  <property fmtid="{D5CDD505-2E9C-101B-9397-08002B2CF9AE}" pid="3" name="MediaServiceImageTags">
    <vt:lpwstr/>
  </property>
</Properties>
</file>