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0" r:id="rId6"/>
    <p:sldId id="268" r:id="rId7"/>
    <p:sldId id="260" r:id="rId8"/>
    <p:sldId id="269" r:id="rId9"/>
    <p:sldId id="271" r:id="rId10"/>
    <p:sldId id="273" r:id="rId11"/>
    <p:sldId id="275" r:id="rId12"/>
    <p:sldId id="267" r:id="rId13"/>
    <p:sldId id="276" r:id="rId14"/>
    <p:sldId id="263" r:id="rId15"/>
    <p:sldId id="277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507B7F-EC28-411A-80D1-199D56069104}" v="2" dt="2023-04-04T14:59:01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5" autoAdjust="0"/>
    <p:restoredTop sz="94629" autoAdjust="0"/>
  </p:normalViewPr>
  <p:slideViewPr>
    <p:cSldViewPr>
      <p:cViewPr varScale="1">
        <p:scale>
          <a:sx n="118" d="100"/>
          <a:sy n="118" d="100"/>
        </p:scale>
        <p:origin x="11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co Flikweert" userId="a7f9b277-718e-4a28-8000-6df57c434f5f" providerId="ADAL" clId="{6D507B7F-EC28-411A-80D1-199D56069104}"/>
    <pc:docChg chg="custSel delSld modSld">
      <pc:chgData name="Arco Flikweert" userId="a7f9b277-718e-4a28-8000-6df57c434f5f" providerId="ADAL" clId="{6D507B7F-EC28-411A-80D1-199D56069104}" dt="2023-04-04T14:59:22.915" v="75" actId="47"/>
      <pc:docMkLst>
        <pc:docMk/>
      </pc:docMkLst>
      <pc:sldChg chg="modSp mod">
        <pc:chgData name="Arco Flikweert" userId="a7f9b277-718e-4a28-8000-6df57c434f5f" providerId="ADAL" clId="{6D507B7F-EC28-411A-80D1-199D56069104}" dt="2023-04-04T14:41:41.902" v="28" actId="313"/>
        <pc:sldMkLst>
          <pc:docMk/>
          <pc:sldMk cId="3057602558" sldId="256"/>
        </pc:sldMkLst>
        <pc:spChg chg="mod">
          <ac:chgData name="Arco Flikweert" userId="a7f9b277-718e-4a28-8000-6df57c434f5f" providerId="ADAL" clId="{6D507B7F-EC28-411A-80D1-199D56069104}" dt="2023-04-04T14:41:41.902" v="28" actId="313"/>
          <ac:spMkLst>
            <pc:docMk/>
            <pc:sldMk cId="3057602558" sldId="256"/>
            <ac:spMk id="2" creationId="{00000000-0000-0000-0000-000000000000}"/>
          </ac:spMkLst>
        </pc:spChg>
      </pc:sldChg>
      <pc:sldChg chg="del">
        <pc:chgData name="Arco Flikweert" userId="a7f9b277-718e-4a28-8000-6df57c434f5f" providerId="ADAL" clId="{6D507B7F-EC28-411A-80D1-199D56069104}" dt="2023-04-04T14:50:42.749" v="38" actId="47"/>
        <pc:sldMkLst>
          <pc:docMk/>
          <pc:sldMk cId="3964351497" sldId="262"/>
        </pc:sldMkLst>
      </pc:sldChg>
      <pc:sldChg chg="modSp mod">
        <pc:chgData name="Arco Flikweert" userId="a7f9b277-718e-4a28-8000-6df57c434f5f" providerId="ADAL" clId="{6D507B7F-EC28-411A-80D1-199D56069104}" dt="2023-04-04T14:58:16.878" v="74" actId="255"/>
        <pc:sldMkLst>
          <pc:docMk/>
          <pc:sldMk cId="3398033242" sldId="263"/>
        </pc:sldMkLst>
        <pc:spChg chg="mod">
          <ac:chgData name="Arco Flikweert" userId="a7f9b277-718e-4a28-8000-6df57c434f5f" providerId="ADAL" clId="{6D507B7F-EC28-411A-80D1-199D56069104}" dt="2023-04-04T14:58:16.878" v="74" actId="255"/>
          <ac:spMkLst>
            <pc:docMk/>
            <pc:sldMk cId="3398033242" sldId="263"/>
            <ac:spMk id="7" creationId="{21C6D455-DCE2-4864-934D-48EB627A6ADB}"/>
          </ac:spMkLst>
        </pc:spChg>
      </pc:sldChg>
      <pc:sldChg chg="del">
        <pc:chgData name="Arco Flikweert" userId="a7f9b277-718e-4a28-8000-6df57c434f5f" providerId="ADAL" clId="{6D507B7F-EC28-411A-80D1-199D56069104}" dt="2023-04-04T14:59:22.915" v="75" actId="47"/>
        <pc:sldMkLst>
          <pc:docMk/>
          <pc:sldMk cId="4014896668" sldId="266"/>
        </pc:sldMkLst>
      </pc:sldChg>
      <pc:sldChg chg="addSp delSp modSp mod">
        <pc:chgData name="Arco Flikweert" userId="a7f9b277-718e-4a28-8000-6df57c434f5f" providerId="ADAL" clId="{6D507B7F-EC28-411A-80D1-199D56069104}" dt="2023-04-04T14:53:27.616" v="45" actId="1076"/>
        <pc:sldMkLst>
          <pc:docMk/>
          <pc:sldMk cId="3257770333" sldId="267"/>
        </pc:sldMkLst>
        <pc:spChg chg="add del mod">
          <ac:chgData name="Arco Flikweert" userId="a7f9b277-718e-4a28-8000-6df57c434f5f" providerId="ADAL" clId="{6D507B7F-EC28-411A-80D1-199D56069104}" dt="2023-04-04T14:53:17.933" v="42" actId="22"/>
          <ac:spMkLst>
            <pc:docMk/>
            <pc:sldMk cId="3257770333" sldId="267"/>
            <ac:spMk id="4" creationId="{A0F4F6C5-875E-9D5D-5111-03ECD3B401C1}"/>
          </ac:spMkLst>
        </pc:spChg>
        <pc:picChg chg="del">
          <ac:chgData name="Arco Flikweert" userId="a7f9b277-718e-4a28-8000-6df57c434f5f" providerId="ADAL" clId="{6D507B7F-EC28-411A-80D1-199D56069104}" dt="2023-04-04T14:53:15.123" v="41" actId="478"/>
          <ac:picMkLst>
            <pc:docMk/>
            <pc:sldMk cId="3257770333" sldId="267"/>
            <ac:picMk id="7" creationId="{49E7526D-07B7-48B6-9197-F0DB79B822D9}"/>
          </ac:picMkLst>
        </pc:picChg>
        <pc:picChg chg="add mod ord">
          <ac:chgData name="Arco Flikweert" userId="a7f9b277-718e-4a28-8000-6df57c434f5f" providerId="ADAL" clId="{6D507B7F-EC28-411A-80D1-199D56069104}" dt="2023-04-04T14:53:27.616" v="45" actId="1076"/>
          <ac:picMkLst>
            <pc:docMk/>
            <pc:sldMk cId="3257770333" sldId="267"/>
            <ac:picMk id="8" creationId="{AAF80042-6913-1134-5D63-1EA92C8EB955}"/>
          </ac:picMkLst>
        </pc:picChg>
      </pc:sldChg>
      <pc:sldChg chg="addSp delSp modSp mod">
        <pc:chgData name="Arco Flikweert" userId="a7f9b277-718e-4a28-8000-6df57c434f5f" providerId="ADAL" clId="{6D507B7F-EC28-411A-80D1-199D56069104}" dt="2023-04-04T14:47:38.613" v="32" actId="1076"/>
        <pc:sldMkLst>
          <pc:docMk/>
          <pc:sldMk cId="3491019495" sldId="269"/>
        </pc:sldMkLst>
        <pc:picChg chg="del mod">
          <ac:chgData name="Arco Flikweert" userId="a7f9b277-718e-4a28-8000-6df57c434f5f" providerId="ADAL" clId="{6D507B7F-EC28-411A-80D1-199D56069104}" dt="2023-04-04T14:47:35.881" v="31" actId="478"/>
          <ac:picMkLst>
            <pc:docMk/>
            <pc:sldMk cId="3491019495" sldId="269"/>
            <ac:picMk id="4" creationId="{570C6D45-BF2B-4818-B1E6-FB8183109C79}"/>
          </ac:picMkLst>
        </pc:picChg>
        <pc:picChg chg="add mod">
          <ac:chgData name="Arco Flikweert" userId="a7f9b277-718e-4a28-8000-6df57c434f5f" providerId="ADAL" clId="{6D507B7F-EC28-411A-80D1-199D56069104}" dt="2023-04-04T14:47:38.613" v="32" actId="1076"/>
          <ac:picMkLst>
            <pc:docMk/>
            <pc:sldMk cId="3491019495" sldId="269"/>
            <ac:picMk id="5" creationId="{F5DEC2A9-045C-FF28-5804-5DEC82981A8A}"/>
          </ac:picMkLst>
        </pc:picChg>
      </pc:sldChg>
      <pc:sldChg chg="addSp delSp modSp mod">
        <pc:chgData name="Arco Flikweert" userId="a7f9b277-718e-4a28-8000-6df57c434f5f" providerId="ADAL" clId="{6D507B7F-EC28-411A-80D1-199D56069104}" dt="2023-04-04T14:50:16.803" v="36" actId="14100"/>
        <pc:sldMkLst>
          <pc:docMk/>
          <pc:sldMk cId="1650017259" sldId="271"/>
        </pc:sldMkLst>
        <pc:picChg chg="del">
          <ac:chgData name="Arco Flikweert" userId="a7f9b277-718e-4a28-8000-6df57c434f5f" providerId="ADAL" clId="{6D507B7F-EC28-411A-80D1-199D56069104}" dt="2023-04-04T14:50:06.702" v="33" actId="478"/>
          <ac:picMkLst>
            <pc:docMk/>
            <pc:sldMk cId="1650017259" sldId="271"/>
            <ac:picMk id="4" creationId="{AF3CF9D5-7413-4AC7-A240-F12BA2FCEC0D}"/>
          </ac:picMkLst>
        </pc:picChg>
        <pc:picChg chg="add mod">
          <ac:chgData name="Arco Flikweert" userId="a7f9b277-718e-4a28-8000-6df57c434f5f" providerId="ADAL" clId="{6D507B7F-EC28-411A-80D1-199D56069104}" dt="2023-04-04T14:50:16.803" v="36" actId="14100"/>
          <ac:picMkLst>
            <pc:docMk/>
            <pc:sldMk cId="1650017259" sldId="271"/>
            <ac:picMk id="6" creationId="{06823399-148A-8F58-5E4A-E684177FE669}"/>
          </ac:picMkLst>
        </pc:picChg>
      </pc:sldChg>
      <pc:sldChg chg="del">
        <pc:chgData name="Arco Flikweert" userId="a7f9b277-718e-4a28-8000-6df57c434f5f" providerId="ADAL" clId="{6D507B7F-EC28-411A-80D1-199D56069104}" dt="2023-04-04T14:50:40.072" v="37" actId="47"/>
        <pc:sldMkLst>
          <pc:docMk/>
          <pc:sldMk cId="2797380505" sldId="272"/>
        </pc:sldMkLst>
      </pc:sldChg>
      <pc:sldChg chg="del">
        <pc:chgData name="Arco Flikweert" userId="a7f9b277-718e-4a28-8000-6df57c434f5f" providerId="ADAL" clId="{6D507B7F-EC28-411A-80D1-199D56069104}" dt="2023-04-04T14:50:46.287" v="39" actId="47"/>
        <pc:sldMkLst>
          <pc:docMk/>
          <pc:sldMk cId="3086199936" sldId="274"/>
        </pc:sldMkLst>
      </pc:sldChg>
      <pc:sldChg chg="modSp mod">
        <pc:chgData name="Arco Flikweert" userId="a7f9b277-718e-4a28-8000-6df57c434f5f" providerId="ADAL" clId="{6D507B7F-EC28-411A-80D1-199D56069104}" dt="2023-04-04T14:51:24.516" v="40" actId="732"/>
        <pc:sldMkLst>
          <pc:docMk/>
          <pc:sldMk cId="683073652" sldId="275"/>
        </pc:sldMkLst>
        <pc:picChg chg="mod modCrop">
          <ac:chgData name="Arco Flikweert" userId="a7f9b277-718e-4a28-8000-6df57c434f5f" providerId="ADAL" clId="{6D507B7F-EC28-411A-80D1-199D56069104}" dt="2023-04-04T14:51:24.516" v="40" actId="732"/>
          <ac:picMkLst>
            <pc:docMk/>
            <pc:sldMk cId="683073652" sldId="275"/>
            <ac:picMk id="8" creationId="{7F6C9ABD-BF50-4FC4-BD55-9C6784A020CC}"/>
          </ac:picMkLst>
        </pc:picChg>
      </pc:sldChg>
      <pc:sldChg chg="addSp delSp modSp mod">
        <pc:chgData name="Arco Flikweert" userId="a7f9b277-718e-4a28-8000-6df57c434f5f" providerId="ADAL" clId="{6D507B7F-EC28-411A-80D1-199D56069104}" dt="2023-04-04T14:57:27.709" v="51" actId="1076"/>
        <pc:sldMkLst>
          <pc:docMk/>
          <pc:sldMk cId="3273729826" sldId="276"/>
        </pc:sldMkLst>
        <pc:spChg chg="add del mod">
          <ac:chgData name="Arco Flikweert" userId="a7f9b277-718e-4a28-8000-6df57c434f5f" providerId="ADAL" clId="{6D507B7F-EC28-411A-80D1-199D56069104}" dt="2023-04-04T14:56:53.454" v="47" actId="22"/>
          <ac:spMkLst>
            <pc:docMk/>
            <pc:sldMk cId="3273729826" sldId="276"/>
            <ac:spMk id="4" creationId="{623E50D0-521A-D5B4-1DB4-AEEF3B135090}"/>
          </ac:spMkLst>
        </pc:spChg>
        <pc:picChg chg="add mod ord">
          <ac:chgData name="Arco Flikweert" userId="a7f9b277-718e-4a28-8000-6df57c434f5f" providerId="ADAL" clId="{6D507B7F-EC28-411A-80D1-199D56069104}" dt="2023-04-04T14:57:27.709" v="51" actId="1076"/>
          <ac:picMkLst>
            <pc:docMk/>
            <pc:sldMk cId="3273729826" sldId="276"/>
            <ac:picMk id="7" creationId="{5FD653FA-ADE8-AB29-F9A8-1342ADD93E61}"/>
          </ac:picMkLst>
        </pc:picChg>
        <pc:picChg chg="del">
          <ac:chgData name="Arco Flikweert" userId="a7f9b277-718e-4a28-8000-6df57c434f5f" providerId="ADAL" clId="{6D507B7F-EC28-411A-80D1-199D56069104}" dt="2023-04-04T14:56:51.063" v="46" actId="478"/>
          <ac:picMkLst>
            <pc:docMk/>
            <pc:sldMk cId="3273729826" sldId="276"/>
            <ac:picMk id="8" creationId="{2A7C9FD3-04BF-4BDF-9872-EFFE96193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78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5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65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312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50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60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51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5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37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4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48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B9BF5-B93E-4DA8-8B0B-5808A32BB4FF}" type="datetimeFigureOut">
              <a:rPr lang="nl-NL" smtClean="0"/>
              <a:t>4-4-2023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F40AE-DF58-42B0-938F-C66A5BC58D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61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Pakketkeuze inleveren</a:t>
            </a:r>
            <a:br>
              <a:rPr lang="nl-NL" dirty="0"/>
            </a:br>
            <a:r>
              <a:rPr lang="nl-NL" dirty="0"/>
              <a:t>(Voor GL/TL profiel ‘Groen’)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60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Overige keuzes maken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B13870D-D09E-4D86-8301-D8A87AACA635}"/>
              </a:ext>
            </a:extLst>
          </p:cNvPr>
          <p:cNvSpPr/>
          <p:nvPr/>
        </p:nvSpPr>
        <p:spPr>
          <a:xfrm>
            <a:off x="1907704" y="3501008"/>
            <a:ext cx="6264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r>
              <a:rPr lang="nl-NL" dirty="0"/>
              <a:t>- Je moet nog 2 vakken er bij kiezen.</a:t>
            </a:r>
          </a:p>
          <a:p>
            <a:endParaRPr lang="nl-NL" dirty="0"/>
          </a:p>
          <a:p>
            <a:r>
              <a:rPr lang="nl-NL" dirty="0"/>
              <a:t>- Let op combinaties die verboden zijn (rechtsboven)!</a:t>
            </a:r>
          </a:p>
          <a:p>
            <a:r>
              <a:rPr lang="nl-NL" dirty="0"/>
              <a:t>- Deze leerling heeft in de eerste stap voor biologie gekozen. </a:t>
            </a:r>
          </a:p>
          <a:p>
            <a:r>
              <a:rPr lang="nl-NL" dirty="0"/>
              <a:t>- Zie de optie om Dans en Drama als duo te kiezen</a:t>
            </a:r>
          </a:p>
          <a:p>
            <a:endParaRPr lang="nl-NL" dirty="0"/>
          </a:p>
          <a:p>
            <a:r>
              <a:rPr lang="nl-NL" dirty="0"/>
              <a:t>Maak je 2 keuzes .</a:t>
            </a:r>
          </a:p>
          <a:p>
            <a:endParaRPr lang="nl-NL" dirty="0"/>
          </a:p>
          <a:p>
            <a:r>
              <a:rPr lang="nl-NL" dirty="0"/>
              <a:t>Klik op ‘Volgende’.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5FD653FA-ADE8-AB29-F9A8-1342ADD93E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268760"/>
            <a:ext cx="6563072" cy="2549109"/>
          </a:xfrm>
        </p:spPr>
      </p:pic>
    </p:spTree>
    <p:extLst>
      <p:ext uri="{BB962C8B-B14F-4D97-AF65-F5344CB8AC3E}">
        <p14:creationId xmlns:p14="http://schemas.microsoft.com/office/powerpoint/2010/main" val="3273729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Overzicht van de vakken voor volgend jaar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BA679E9A-074A-416D-A5B2-0603A196F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1C6D455-DCE2-4864-934D-48EB627A6ADB}"/>
              </a:ext>
            </a:extLst>
          </p:cNvPr>
          <p:cNvSpPr/>
          <p:nvPr/>
        </p:nvSpPr>
        <p:spPr>
          <a:xfrm>
            <a:off x="2339752" y="4139181"/>
            <a:ext cx="423021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/>
              <a:t>Je krijgt nu een overzicht van de vakken in beeld.</a:t>
            </a:r>
          </a:p>
          <a:p>
            <a:r>
              <a:rPr lang="nl-NL" sz="1400" dirty="0"/>
              <a:t>Bij de pijltjes staan de 3 keuzes die je nu kunt maken:</a:t>
            </a:r>
          </a:p>
          <a:p>
            <a:r>
              <a:rPr lang="nl-NL" sz="1400" dirty="0"/>
              <a:t>- Terug naar kiezen (opnieuw invullen)</a:t>
            </a:r>
          </a:p>
          <a:p>
            <a:r>
              <a:rPr lang="nl-NL" sz="1400" dirty="0"/>
              <a:t>- Voorlopig opslaan en sluiten (voor als je het nog niet zeker weet)</a:t>
            </a:r>
          </a:p>
          <a:p>
            <a:r>
              <a:rPr lang="nl-NL" sz="1400" dirty="0"/>
              <a:t>- opsturen</a:t>
            </a:r>
          </a:p>
          <a:p>
            <a:r>
              <a:rPr lang="nl-NL" dirty="0"/>
              <a:t>Maak je keuze.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68C3363-7253-4FD7-9B5A-A308812A0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520" y="1416827"/>
            <a:ext cx="6120680" cy="259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033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Klaar?!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B13870D-D09E-4D86-8301-D8A87AACA635}"/>
              </a:ext>
            </a:extLst>
          </p:cNvPr>
          <p:cNvSpPr/>
          <p:nvPr/>
        </p:nvSpPr>
        <p:spPr>
          <a:xfrm>
            <a:off x="2051720" y="510710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Als er een groen vinkje achter het pakket staat, heb je de keuze opgestuurd.</a:t>
            </a:r>
          </a:p>
          <a:p>
            <a:endParaRPr lang="nl-NL" dirty="0"/>
          </a:p>
          <a:p>
            <a:r>
              <a:rPr lang="nl-NL" b="1" dirty="0"/>
              <a:t>Je kunt nog opnieuw invullen tot de uiterste </a:t>
            </a:r>
            <a:r>
              <a:rPr lang="nl-NL" b="1"/>
              <a:t>inleverdatum (DINSDAG </a:t>
            </a:r>
            <a:r>
              <a:rPr lang="nl-NL" b="1" dirty="0"/>
              <a:t>11 APRIL).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233716C6-483F-D454-1F01-FDFE5B0A92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317618"/>
            <a:ext cx="8229600" cy="1091127"/>
          </a:xfrm>
        </p:spPr>
      </p:pic>
    </p:spTree>
    <p:extLst>
      <p:ext uri="{BB962C8B-B14F-4D97-AF65-F5344CB8AC3E}">
        <p14:creationId xmlns:p14="http://schemas.microsoft.com/office/powerpoint/2010/main" val="54501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nl-NL" dirty="0"/>
              <a:t>Inlogscherm</a:t>
            </a:r>
            <a:br>
              <a:rPr lang="nl-NL" dirty="0"/>
            </a:br>
            <a:r>
              <a:rPr lang="nl-NL" sz="2000" dirty="0"/>
              <a:t>Als je op de link in de mail klikt, kom je op dit scherm</a:t>
            </a:r>
            <a:br>
              <a:rPr lang="nl-NL" sz="2000" dirty="0"/>
            </a:br>
            <a:r>
              <a:rPr lang="nl-NL" sz="2000" dirty="0"/>
              <a:t>Vul Gebruikersnaam en Wachtwoord in.</a:t>
            </a:r>
            <a:br>
              <a:rPr lang="nl-NL" sz="2000" dirty="0"/>
            </a:br>
            <a:r>
              <a:rPr lang="nl-NL" sz="2000" dirty="0"/>
              <a:t>Deze staan in de mail.</a:t>
            </a:r>
            <a:br>
              <a:rPr lang="nl-NL" sz="2000" dirty="0"/>
            </a:br>
            <a:r>
              <a:rPr lang="nl-NL" sz="2000" dirty="0"/>
              <a:t>Druk op ‘Inloggen’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01E78C47-B754-4763-B2E1-2F8B61BC84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7824" y="2272079"/>
            <a:ext cx="3330290" cy="385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90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206A0-C329-4F02-B633-2D1384C1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Kies voor ‘Portal’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DD65840-085E-44E9-AE3A-70EDE07C7344}"/>
              </a:ext>
            </a:extLst>
          </p:cNvPr>
          <p:cNvSpPr/>
          <p:nvPr/>
        </p:nvSpPr>
        <p:spPr>
          <a:xfrm>
            <a:off x="3353172" y="5717744"/>
            <a:ext cx="243765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Klik op het vakje ‘Portal’</a:t>
            </a:r>
            <a:endParaRPr lang="nl-NL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Tijdelijke aanduiding voor inhoud 3">
            <a:extLst>
              <a:ext uri="{FF2B5EF4-FFF2-40B4-BE49-F238E27FC236}">
                <a16:creationId xmlns:a16="http://schemas.microsoft.com/office/drawing/2014/main" id="{43ECE782-EFBD-4E0D-B390-812A7C44B3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3492" y="1600200"/>
            <a:ext cx="377701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52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Naar keuzepakket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2000" dirty="0"/>
              <a:t>Links in het scherm kies je voor ‘Mijn keuzepakket’.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2777"/>
            <a:ext cx="2088232" cy="388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32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Kiezen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>
              <a:buFontTx/>
              <a:buChar char="-"/>
            </a:pPr>
            <a:r>
              <a:rPr lang="nl-NL" sz="2000" dirty="0"/>
              <a:t>Op dit punt zie je één te kiezen pakket. </a:t>
            </a:r>
          </a:p>
          <a:p>
            <a:pPr>
              <a:buFontTx/>
              <a:buChar char="-"/>
            </a:pPr>
            <a:r>
              <a:rPr lang="nl-NL" sz="2000" b="1" dirty="0"/>
              <a:t>Je ziet de uiterste inleverdatum (MAANDAG 11 APRIL!).</a:t>
            </a:r>
          </a:p>
          <a:p>
            <a:pPr>
              <a:buFontTx/>
              <a:buChar char="-"/>
            </a:pPr>
            <a:r>
              <a:rPr lang="nl-NL" sz="2000" dirty="0"/>
              <a:t>Je start het keuzeproces door te klikken op ‘kiezen’.</a:t>
            </a:r>
          </a:p>
          <a:p>
            <a:pPr>
              <a:buFontTx/>
              <a:buChar char="-"/>
            </a:pPr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sz="20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5DEC2A9-045C-FF28-5804-5DEC82981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051" y="1772816"/>
            <a:ext cx="7887897" cy="119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19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nl-NL" dirty="0"/>
              <a:t>Kiezen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>
              <a:buFontTx/>
              <a:buChar char="-"/>
            </a:pPr>
            <a:r>
              <a:rPr lang="nl-NL" sz="2000" dirty="0"/>
              <a:t>De opleiding is al ingevuld</a:t>
            </a:r>
          </a:p>
          <a:p>
            <a:pPr>
              <a:buFontTx/>
              <a:buChar char="-"/>
            </a:pPr>
            <a:r>
              <a:rPr lang="nl-NL" sz="2000" dirty="0"/>
              <a:t>Dit wil niet zeggen dat je niveau vaststaat</a:t>
            </a:r>
          </a:p>
          <a:p>
            <a:pPr>
              <a:buFontTx/>
              <a:buChar char="-"/>
            </a:pPr>
            <a:r>
              <a:rPr lang="nl-NL" sz="2000" dirty="0"/>
              <a:t>Dit is bedoeld om groepen te maken met verschillende keuze-opties</a:t>
            </a:r>
          </a:p>
          <a:p>
            <a:pPr>
              <a:buFontTx/>
              <a:buChar char="-"/>
            </a:pPr>
            <a:r>
              <a:rPr lang="nl-NL" sz="2000" dirty="0"/>
              <a:t>Klik op ‘Volgende’</a:t>
            </a:r>
          </a:p>
          <a:p>
            <a:pPr>
              <a:buFontTx/>
              <a:buChar char="-"/>
            </a:pPr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sz="20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6823399-148A-8F58-5E4A-E684177FE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09246"/>
            <a:ext cx="6552728" cy="275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1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Verplichte vakken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94219C0-70BC-495D-8050-FC37D1C552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3808" y="1728721"/>
            <a:ext cx="3192190" cy="3400557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2366D876-7116-49F7-A566-770EB4DCAA79}"/>
              </a:ext>
            </a:extLst>
          </p:cNvPr>
          <p:cNvSpPr/>
          <p:nvPr/>
        </p:nvSpPr>
        <p:spPr>
          <a:xfrm>
            <a:off x="2411760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Je krijgt nu de verplichte vakken in beeld.</a:t>
            </a:r>
          </a:p>
          <a:p>
            <a:r>
              <a:rPr lang="nl-NL" dirty="0"/>
              <a:t>Klik op ‘Volgende’.</a:t>
            </a:r>
          </a:p>
        </p:txBody>
      </p:sp>
    </p:spTree>
    <p:extLst>
      <p:ext uri="{BB962C8B-B14F-4D97-AF65-F5344CB8AC3E}">
        <p14:creationId xmlns:p14="http://schemas.microsoft.com/office/powerpoint/2010/main" val="267260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Verplichte vakken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366D876-7116-49F7-A566-770EB4DCAA79}"/>
              </a:ext>
            </a:extLst>
          </p:cNvPr>
          <p:cNvSpPr/>
          <p:nvPr/>
        </p:nvSpPr>
        <p:spPr>
          <a:xfrm>
            <a:off x="2411760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Wiskunde is ook een verplicht vak.</a:t>
            </a:r>
          </a:p>
          <a:p>
            <a:r>
              <a:rPr lang="nl-NL" dirty="0"/>
              <a:t>Klik op ‘Volgende’.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7F6C9ABD-BF50-4FC4-BD55-9C6784A020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2016"/>
          <a:stretch/>
        </p:blipFill>
        <p:spPr>
          <a:xfrm>
            <a:off x="539552" y="2996952"/>
            <a:ext cx="7571184" cy="208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07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Overige keuzes maken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B13870D-D09E-4D86-8301-D8A87AACA635}"/>
              </a:ext>
            </a:extLst>
          </p:cNvPr>
          <p:cNvSpPr/>
          <p:nvPr/>
        </p:nvSpPr>
        <p:spPr>
          <a:xfrm>
            <a:off x="1907704" y="3501008"/>
            <a:ext cx="62646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 Je moet nog 2 vakken er bij kiezen. </a:t>
            </a:r>
          </a:p>
          <a:p>
            <a:r>
              <a:rPr lang="nl-NL" dirty="0"/>
              <a:t>In het keuzepakket ‘Groen’ is de keuze tussen biologie en </a:t>
            </a:r>
            <a:r>
              <a:rPr lang="nl-NL" dirty="0" err="1"/>
              <a:t>NaSk</a:t>
            </a:r>
            <a:r>
              <a:rPr lang="nl-NL" dirty="0"/>
              <a:t> verplicht!</a:t>
            </a:r>
          </a:p>
          <a:p>
            <a:endParaRPr lang="nl-NL" dirty="0"/>
          </a:p>
          <a:p>
            <a:r>
              <a:rPr lang="nl-NL" dirty="0"/>
              <a:t>- Als je biologie én </a:t>
            </a:r>
            <a:r>
              <a:rPr lang="nl-NL" dirty="0" err="1"/>
              <a:t>NaSk</a:t>
            </a:r>
            <a:r>
              <a:rPr lang="nl-NL" dirty="0"/>
              <a:t> wilt kiezen, moet je hier ‘</a:t>
            </a:r>
            <a:r>
              <a:rPr lang="nl-NL" dirty="0" err="1"/>
              <a:t>nsk</a:t>
            </a:r>
            <a:r>
              <a:rPr lang="nl-NL" dirty="0"/>
              <a:t>’ aanklikken </a:t>
            </a:r>
          </a:p>
          <a:p>
            <a:endParaRPr lang="nl-NL" dirty="0"/>
          </a:p>
          <a:p>
            <a:r>
              <a:rPr lang="nl-NL" dirty="0"/>
              <a:t>Maak je keuze.</a:t>
            </a:r>
          </a:p>
          <a:p>
            <a:endParaRPr lang="nl-NL" dirty="0"/>
          </a:p>
          <a:p>
            <a:r>
              <a:rPr lang="nl-NL" dirty="0"/>
              <a:t>Klik op ‘Volgende’.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AAF80042-6913-1134-5D63-1EA92C8EB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196752"/>
            <a:ext cx="7344816" cy="2789546"/>
          </a:xfrm>
        </p:spPr>
      </p:pic>
    </p:spTree>
    <p:extLst>
      <p:ext uri="{BB962C8B-B14F-4D97-AF65-F5344CB8AC3E}">
        <p14:creationId xmlns:p14="http://schemas.microsoft.com/office/powerpoint/2010/main" val="32577703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3BDECCD0E1D49B485EBB410E9B5B7" ma:contentTypeVersion="14" ma:contentTypeDescription="Een nieuw document maken." ma:contentTypeScope="" ma:versionID="58c51458f0f955cdadf23e32ab466a80">
  <xsd:schema xmlns:xsd="http://www.w3.org/2001/XMLSchema" xmlns:xs="http://www.w3.org/2001/XMLSchema" xmlns:p="http://schemas.microsoft.com/office/2006/metadata/properties" xmlns:ns3="d7a61ab0-3bdc-4d40-81f2-dffa384e023c" xmlns:ns4="c0f3b3d5-06a5-4ba4-befd-c055a0759190" targetNamespace="http://schemas.microsoft.com/office/2006/metadata/properties" ma:root="true" ma:fieldsID="5b7cca1a3fd8bbc5329023763a901191" ns3:_="" ns4:_="">
    <xsd:import namespace="d7a61ab0-3bdc-4d40-81f2-dffa384e023c"/>
    <xsd:import namespace="c0f3b3d5-06a5-4ba4-befd-c055a07591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a61ab0-3bdc-4d40-81f2-dffa384e0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b3d5-06a5-4ba4-befd-c055a075919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C4678C-8C1F-47C3-A1DB-C02CCC0F8C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a61ab0-3bdc-4d40-81f2-dffa384e023c"/>
    <ds:schemaRef ds:uri="c0f3b3d5-06a5-4ba4-befd-c055a07591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363DCA-DB35-43DE-BF4E-6A2FD1DEBB1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0f3b3d5-06a5-4ba4-befd-c055a0759190"/>
    <ds:schemaRef ds:uri="d7a61ab0-3bdc-4d40-81f2-dffa384e023c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922BDB7-58B7-4BE5-8CC0-2D5BCA8A59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367</Words>
  <Application>Microsoft Office PowerPoint</Application>
  <PresentationFormat>Diavoorstelling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Pakketkeuze inleveren (Voor GL/TL profiel ‘Groen’)</vt:lpstr>
      <vt:lpstr>Inlogscherm Als je op de link in de mail klikt, kom je op dit scherm Vul Gebruikersnaam en Wachtwoord in. Deze staan in de mail. Druk op ‘Inloggen’</vt:lpstr>
      <vt:lpstr>Kies voor ‘Portal’</vt:lpstr>
      <vt:lpstr>Naar keuzepakket</vt:lpstr>
      <vt:lpstr>Kiezen</vt:lpstr>
      <vt:lpstr>Kiezen</vt:lpstr>
      <vt:lpstr>Verplichte vakken</vt:lpstr>
      <vt:lpstr>Verplichte vakken</vt:lpstr>
      <vt:lpstr>Overige keuzes maken</vt:lpstr>
      <vt:lpstr>Overige keuzes maken</vt:lpstr>
      <vt:lpstr>Overzicht van de vakken voor volgend jaar</vt:lpstr>
      <vt:lpstr>Klaar?!</vt:lpstr>
    </vt:vector>
  </TitlesOfParts>
  <Company>Lentiz Onderwijsgroep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Arco Flikweert</dc:creator>
  <cp:lastModifiedBy>Arco Flikweert</cp:lastModifiedBy>
  <cp:revision>14</cp:revision>
  <dcterms:created xsi:type="dcterms:W3CDTF">2016-04-12T13:46:11Z</dcterms:created>
  <dcterms:modified xsi:type="dcterms:W3CDTF">2023-04-04T14:59:26Z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0x0101004913BDECCD0E1D49B485EBB410E9B5B7</vt:lpwstr>
  </property>
</Properties>
</file>